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6" r:id="rId2"/>
    <p:sldId id="268" r:id="rId3"/>
    <p:sldId id="360" r:id="rId4"/>
    <p:sldId id="367" r:id="rId5"/>
    <p:sldId id="388" r:id="rId6"/>
    <p:sldId id="389" r:id="rId7"/>
    <p:sldId id="390" r:id="rId8"/>
    <p:sldId id="391" r:id="rId9"/>
    <p:sldId id="356" r:id="rId10"/>
    <p:sldId id="355" r:id="rId11"/>
    <p:sldId id="382" r:id="rId12"/>
    <p:sldId id="385" r:id="rId13"/>
    <p:sldId id="381" r:id="rId14"/>
    <p:sldId id="393" r:id="rId15"/>
    <p:sldId id="392" r:id="rId16"/>
    <p:sldId id="298" r:id="rId17"/>
    <p:sldId id="320" r:id="rId18"/>
  </p:sldIdLst>
  <p:sldSz cx="9144000" cy="6858000" type="screen4x3"/>
  <p:notesSz cx="6669088" cy="9926638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1600" i="1" kern="1200">
        <a:solidFill>
          <a:srgbClr val="6E6E6F"/>
        </a:solidFill>
        <a:latin typeface="Verdana" pitchFamily="34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6699"/>
    <a:srgbClr val="FFFF99"/>
    <a:srgbClr val="996600"/>
    <a:srgbClr val="FFCC99"/>
    <a:srgbClr val="B88800"/>
    <a:srgbClr val="CC6600"/>
    <a:srgbClr val="040404"/>
    <a:srgbClr val="0099CC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29" autoAdjust="0"/>
    <p:restoredTop sz="59319" autoAdjust="0"/>
  </p:normalViewPr>
  <p:slideViewPr>
    <p:cSldViewPr showGuides="1">
      <p:cViewPr varScale="1">
        <p:scale>
          <a:sx n="70" d="100"/>
          <a:sy n="70" d="100"/>
        </p:scale>
        <p:origin x="-558" y="-96"/>
      </p:cViewPr>
      <p:guideLst>
        <p:guide orient="horz" pos="4020"/>
        <p:guide pos="3288"/>
        <p:guide pos="52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75" d="100"/>
          <a:sy n="75" d="100"/>
        </p:scale>
        <p:origin x="-2394" y="1380"/>
      </p:cViewPr>
      <p:guideLst>
        <p:guide orient="horz" pos="3126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78D4355B-43B1-420B-9541-9DD6A943DAE4}" type="slidenum">
              <a:rPr lang="da-DK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17508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a-DK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DA6A8592-1CFA-4C87-ACC0-15368D0C306E}" type="slidenum">
              <a:rPr lang="da-DK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5270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F4ADB1-F9B3-49C7-8998-75578CEEA9FB}" type="slidenum">
              <a:rPr lang="da-DK"/>
              <a:pPr/>
              <a:t>1</a:t>
            </a:fld>
            <a:endParaRPr lang="da-DK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47725" y="744538"/>
            <a:ext cx="3417888" cy="2563812"/>
          </a:xfrm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3640138"/>
            <a:ext cx="4891088" cy="5541962"/>
          </a:xfrm>
        </p:spPr>
        <p:txBody>
          <a:bodyPr/>
          <a:lstStyle/>
          <a:p>
            <a:endParaRPr lang="en-US" sz="10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EB637A-06C7-450C-82C2-BAB676E30F45}" type="slidenum">
              <a:rPr lang="da-DK"/>
              <a:pPr/>
              <a:t>2</a:t>
            </a:fld>
            <a:endParaRPr lang="da-DK"/>
          </a:p>
        </p:txBody>
      </p:sp>
      <p:sp>
        <p:nvSpPr>
          <p:cNvPr id="22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baseline="0" dirty="0" smtClean="0"/>
              <a:t>  A large-scale, long-term study conducted by the national institute of medical health (NIMH) found that there was no differences in efficacy between the first &amp; second-generation antipsychotics (CATIE study)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A8592-1CFA-4C87-ACC0-15368D0C306E}" type="slidenum">
              <a:rPr lang="da-DK" smtClean="0"/>
              <a:pPr/>
              <a:t>10</a:t>
            </a:fld>
            <a:endParaRPr 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baseline="0" dirty="0" smtClean="0"/>
              <a:t>  A large-scale, long-term study conducted by the national institute of medical health (NIMH) found that there was no differences in efficacy between the first &amp; second-generation antipsychotics (CATIE study)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6A8592-1CFA-4C87-ACC0-15368D0C306E}" type="slidenum">
              <a:rPr lang="da-DK" smtClean="0"/>
              <a:pPr/>
              <a:t>15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0" name="Picture 20" descr="Front_Top_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863725"/>
          </a:xfrm>
          <a:prstGeom prst="rect">
            <a:avLst/>
          </a:prstGeom>
          <a:noFill/>
        </p:spPr>
      </p:pic>
      <p:sp>
        <p:nvSpPr>
          <p:cNvPr id="102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7543800" cy="533400"/>
          </a:xfrm>
        </p:spPr>
        <p:txBody>
          <a:bodyPr anchor="t"/>
          <a:lstStyle>
            <a:lvl1pPr>
              <a:defRPr sz="3900"/>
            </a:lvl1pPr>
          </a:lstStyle>
          <a:p>
            <a:r>
              <a:rPr lang="da-DK"/>
              <a:t>Click to edit Master title style</a:t>
            </a: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553200"/>
            <a:ext cx="75438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600" i="0">
                <a:solidFill>
                  <a:srgbClr val="6A6F77"/>
                </a:solidFill>
              </a:defRPr>
            </a:lvl1pPr>
          </a:lstStyle>
          <a:p>
            <a:r>
              <a:rPr lang="da-DK"/>
              <a:t>sdfgafgafga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562600"/>
            <a:ext cx="7543800" cy="228600"/>
          </a:xfrm>
        </p:spPr>
        <p:txBody>
          <a:bodyPr/>
          <a:lstStyle>
            <a:lvl1pPr>
              <a:defRPr sz="1600"/>
            </a:lvl1pPr>
          </a:lstStyle>
          <a:p>
            <a:r>
              <a:rPr lang="da-DK"/>
              <a:t>Name of speaker</a:t>
            </a:r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648450"/>
            <a:ext cx="419100" cy="152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600" i="0">
                <a:solidFill>
                  <a:schemeClr val="tx1"/>
                </a:solidFill>
              </a:defRPr>
            </a:lvl1pPr>
          </a:lstStyle>
          <a:p>
            <a:fld id="{67BB3313-120F-45A7-9CD1-4F8227362E58}" type="slidenum">
              <a:rPr lang="da-DK"/>
              <a:pPr/>
              <a:t>‹#›</a:t>
            </a:fld>
            <a:endParaRPr lang="da-DK"/>
          </a:p>
        </p:txBody>
      </p:sp>
      <p:pic>
        <p:nvPicPr>
          <p:cNvPr id="10257" name="Picture 17" descr="IMP_Logo_Whit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52400"/>
            <a:ext cx="2514600" cy="661988"/>
          </a:xfrm>
          <a:prstGeom prst="rect">
            <a:avLst/>
          </a:prstGeom>
          <a:noFill/>
        </p:spPr>
      </p:pic>
      <p:sp>
        <p:nvSpPr>
          <p:cNvPr id="10262" name="Rectangle 22"/>
          <p:cNvSpPr>
            <a:spLocks noChangeArrowheads="1"/>
          </p:cNvSpPr>
          <p:nvPr userDrawn="1"/>
        </p:nvSpPr>
        <p:spPr bwMode="auto">
          <a:xfrm>
            <a:off x="857250" y="3429000"/>
            <a:ext cx="75247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endParaRPr lang="en-US" sz="3900" i="0">
              <a:solidFill>
                <a:srgbClr val="C51538"/>
              </a:solidFill>
              <a:latin typeface="Impact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6096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096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543800" cy="638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43100"/>
            <a:ext cx="3695700" cy="4457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86300" y="1943100"/>
            <a:ext cx="3695700" cy="44577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43100"/>
            <a:ext cx="36957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43100"/>
            <a:ext cx="3695700" cy="4457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3" name="Picture 39" descr="Second_Top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764704"/>
          </a:xfrm>
          <a:prstGeom prst="rect">
            <a:avLst/>
          </a:prstGeom>
          <a:noFill/>
        </p:spPr>
      </p:pic>
      <p:sp>
        <p:nvSpPr>
          <p:cNvPr id="1049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2422376" y="44624"/>
            <a:ext cx="4741912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smtClean="0"/>
              <a:t>Click to edit Master title style</a:t>
            </a:r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43100"/>
            <a:ext cx="75438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</a:p>
        </p:txBody>
      </p:sp>
      <p:pic>
        <p:nvPicPr>
          <p:cNvPr id="1064" name="Picture 40" descr="IMP_Logo_2Colour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79512" y="120650"/>
            <a:ext cx="1524000" cy="4000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 userDrawn="1"/>
        </p:nvSpPr>
        <p:spPr>
          <a:xfrm>
            <a:off x="4572000" y="6525344"/>
            <a:ext cx="45704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i="0" cap="none" spc="0" dirty="0" smtClean="0">
                <a:ln w="1270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These slides</a:t>
            </a:r>
            <a:r>
              <a:rPr lang="en-GB" b="0" i="0" cap="none" spc="0" baseline="0" dirty="0" smtClean="0">
                <a:ln w="1270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 are best viewed in slideshow mode</a:t>
            </a:r>
            <a:endParaRPr lang="en-GB" b="0" i="0" cap="none" spc="0" dirty="0">
              <a:ln w="12700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C51538"/>
          </a:solidFill>
          <a:latin typeface="Impact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>
          <a:solidFill>
            <a:srgbClr val="4B4F55"/>
          </a:solidFill>
          <a:latin typeface="+mn-lt"/>
          <a:ea typeface="+mn-ea"/>
          <a:cs typeface="+mn-cs"/>
        </a:defRPr>
      </a:lvl1pPr>
      <a:lvl2pPr marL="571500" indent="-1905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rgbClr val="4B4F55"/>
          </a:solidFill>
          <a:latin typeface="+mn-lt"/>
        </a:defRPr>
      </a:lvl2pPr>
      <a:lvl3pPr marL="952500" indent="-1905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4B4F55"/>
          </a:solidFill>
          <a:latin typeface="+mn-lt"/>
        </a:defRPr>
      </a:lvl3pPr>
      <a:lvl4pPr marL="1333500" indent="-1905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400">
          <a:solidFill>
            <a:srgbClr val="4B4F55"/>
          </a:solidFill>
          <a:latin typeface="+mn-lt"/>
        </a:defRPr>
      </a:lvl4pPr>
      <a:lvl5pPr marL="17272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5pPr>
      <a:lvl6pPr marL="21844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6pPr>
      <a:lvl7pPr marL="26416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7pPr>
      <a:lvl8pPr marL="30988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8pPr>
      <a:lvl9pPr marL="3556000" indent="-203200" algn="l" rtl="0" fontAlgn="base">
        <a:spcBef>
          <a:spcPct val="20000"/>
        </a:spcBef>
        <a:spcAft>
          <a:spcPct val="0"/>
        </a:spcAft>
        <a:buChar char="°"/>
        <a:defRPr sz="1400">
          <a:solidFill>
            <a:srgbClr val="4B4F5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2428868"/>
            <a:ext cx="8424936" cy="2512300"/>
          </a:xfrm>
          <a:noFill/>
        </p:spPr>
        <p:txBody>
          <a:bodyPr/>
          <a:lstStyle/>
          <a:p>
            <a:r>
              <a:rPr lang="en-GB" sz="48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6699"/>
                </a:solidFill>
                <a:latin typeface="+mn-lt"/>
              </a:rPr>
              <a:t>Regulatory systems: P &amp; T</a:t>
            </a:r>
            <a:r>
              <a:rPr lang="en-GB" sz="48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/>
            </a:r>
            <a:br>
              <a:rPr lang="en-GB" sz="48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</a:br>
            <a:r>
              <a:rPr lang="en-GB" sz="48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Antimicrobials II</a:t>
            </a:r>
            <a:endParaRPr lang="en-GB" sz="4800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67544" y="5786454"/>
            <a:ext cx="2088232" cy="306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336699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Dr Sohag Saleh</a:t>
            </a:r>
            <a:endParaRPr kumimoji="0" lang="en-GB" sz="2000" b="0" i="0" u="none" strike="noStrike" kern="0" cap="none" spc="0" normalizeH="0" baseline="0" noProof="0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336699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691680" y="77810"/>
            <a:ext cx="7452320" cy="6381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Summary Slide 1</a:t>
            </a:r>
            <a:endParaRPr kumimoji="0" lang="en-US" sz="3600" b="1" i="0" u="none" strike="noStrike" kern="0" cap="none" spc="0" normalizeH="0" baseline="0" noProof="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16298" y="908720"/>
            <a:ext cx="4464000" cy="28469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C00000"/>
                </a:solidFill>
                <a:latin typeface="+mn-lt"/>
              </a:rPr>
              <a:t>Nucleoside Analogues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HIV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Nucleoside &amp; nucleotide RT inhibitors bind to active site of enzyme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Efavirenz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 non-nucleoside binds to allosteric site on RT enzyme</a:t>
            </a:r>
            <a:endParaRPr lang="en-GB" i="0" dirty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Hepatitis</a:t>
            </a:r>
          </a:p>
          <a:p>
            <a:pPr marL="177800" lvl="0" indent="-177800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Herpes Simplex</a:t>
            </a:r>
          </a:p>
          <a:p>
            <a:pPr marL="179388" lvl="0" indent="-179388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722" y="4023355"/>
            <a:ext cx="4464000" cy="10618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C00000"/>
                </a:solidFill>
                <a:latin typeface="+mn-lt"/>
                <a:sym typeface="Symbol"/>
              </a:rPr>
              <a:t>Viral </a:t>
            </a:r>
            <a:r>
              <a:rPr lang="en-GB" sz="2400" b="1" i="0" dirty="0" err="1" smtClean="0">
                <a:solidFill>
                  <a:srgbClr val="C00000"/>
                </a:solidFill>
                <a:latin typeface="+mn-lt"/>
                <a:sym typeface="Symbol"/>
              </a:rPr>
              <a:t>integrase</a:t>
            </a:r>
            <a:endParaRPr lang="en-GB" sz="1800" b="1" i="0" dirty="0" smtClean="0">
              <a:solidFill>
                <a:srgbClr val="C00000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HIV </a:t>
            </a:r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integrase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marL="177800" lvl="0" indent="-177800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Raltegravir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inhibits viral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integrase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16298" y="4046001"/>
            <a:ext cx="4464000" cy="18312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C00000"/>
                </a:solidFill>
                <a:latin typeface="+mn-lt"/>
              </a:rPr>
              <a:t>Proteases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HIV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Saquinavir</a:t>
            </a:r>
            <a:r>
              <a:rPr lang="en-GB" i="0" dirty="0">
                <a:solidFill>
                  <a:srgbClr val="006699"/>
                </a:solidFill>
                <a:latin typeface="+mn-lt"/>
              </a:rPr>
              <a:t>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 protease inhibitor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Ritonavir  booster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179388" lvl="0" indent="-179388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Hepatitis C</a:t>
            </a:r>
          </a:p>
          <a:p>
            <a:pPr marL="179388" lvl="0" indent="-179388"/>
            <a:endParaRPr lang="en-GB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290" y="908720"/>
            <a:ext cx="4464000" cy="21082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C00000"/>
                </a:solidFill>
                <a:latin typeface="+mn-lt"/>
              </a:rPr>
              <a:t>Viral Capsid Proteins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HIV GP41</a:t>
            </a:r>
          </a:p>
          <a:p>
            <a:pPr marL="177800" lvl="0" indent="-177800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Enfuvirtide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prevents HV fusion &amp; entry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Macrophage CCR5 receptor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Maraviroc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inhibits CCR5 receptor</a:t>
            </a:r>
          </a:p>
          <a:p>
            <a:pPr lvl="0"/>
            <a:r>
              <a:rPr lang="en-GB" sz="1800" b="1" i="0" dirty="0">
                <a:solidFill>
                  <a:srgbClr val="006699"/>
                </a:solidFill>
                <a:latin typeface="+mn-lt"/>
              </a:rPr>
              <a:t>Neuraminidase</a:t>
            </a:r>
          </a:p>
          <a:p>
            <a:pPr marL="177800" lvl="0" indent="-177800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2123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/>
          <p:nvPr/>
        </p:nvSpPr>
        <p:spPr bwMode="auto">
          <a:xfrm rot="16200000">
            <a:off x="788128" y="3177349"/>
            <a:ext cx="2955404" cy="4316649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20" name="Rectangle 119"/>
          <p:cNvSpPr/>
          <p:nvPr/>
        </p:nvSpPr>
        <p:spPr bwMode="auto">
          <a:xfrm rot="16200000">
            <a:off x="852056" y="120671"/>
            <a:ext cx="2778797" cy="4316649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1691680" y="44624"/>
            <a:ext cx="7452320" cy="63817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1" i="0" kern="0" noProof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j-ea"/>
                <a:cs typeface="+mj-cs"/>
              </a:rPr>
              <a:t>Viral Hepatitis</a:t>
            </a:r>
            <a:endParaRPr kumimoji="0" lang="en-GB" sz="3600" b="1" i="0" u="none" strike="noStrike" kern="0" cap="none" spc="0" normalizeH="0" baseline="0" noProof="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306" name="Rectangle 305"/>
          <p:cNvSpPr/>
          <p:nvPr/>
        </p:nvSpPr>
        <p:spPr>
          <a:xfrm>
            <a:off x="4486137" y="1675542"/>
            <a:ext cx="4602339" cy="39857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</a:pPr>
            <a:r>
              <a:rPr lang="en-GB" sz="1800" b="1" i="0" dirty="0">
                <a:solidFill>
                  <a:srgbClr val="C00000"/>
                </a:solidFill>
                <a:latin typeface="+mn-lt"/>
              </a:rPr>
              <a:t>Tropism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Liver hepatocytes</a:t>
            </a:r>
            <a:endParaRPr lang="en-GB" sz="1800" i="0" dirty="0">
              <a:solidFill>
                <a:srgbClr val="006699"/>
              </a:solidFill>
              <a:latin typeface="+mn-lt"/>
            </a:endParaRPr>
          </a:p>
          <a:p>
            <a:pPr marL="342900" lvl="0" indent="-342900">
              <a:spcAft>
                <a:spcPts val="600"/>
              </a:spcAft>
            </a:pPr>
            <a:r>
              <a:rPr lang="en-GB" sz="1800" b="1" i="0" dirty="0" smtClean="0">
                <a:solidFill>
                  <a:srgbClr val="C00000"/>
                </a:solidFill>
                <a:latin typeface="+mn-lt"/>
              </a:rPr>
              <a:t>Hepatitis (Hep) B &amp; C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Only chronic infection requires treatment</a:t>
            </a:r>
          </a:p>
          <a:p>
            <a:pPr marL="342900" lvl="0" indent="-342900">
              <a:spcAft>
                <a:spcPts val="600"/>
              </a:spcAft>
            </a:pPr>
            <a:r>
              <a:rPr lang="en-GB" sz="1800" b="1" i="0" dirty="0" smtClean="0">
                <a:solidFill>
                  <a:srgbClr val="C00000"/>
                </a:solidFill>
                <a:latin typeface="+mn-lt"/>
              </a:rPr>
              <a:t>Hep </a:t>
            </a:r>
            <a:r>
              <a:rPr lang="en-GB" sz="1800" b="1" i="0" dirty="0">
                <a:solidFill>
                  <a:srgbClr val="C00000"/>
                </a:solidFill>
                <a:latin typeface="+mn-lt"/>
              </a:rPr>
              <a:t>B treatment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  <a:tabLst>
                <a:tab pos="2238375" algn="l"/>
              </a:tabLst>
            </a:pPr>
            <a:r>
              <a:rPr lang="en-GB" b="1" i="0" dirty="0" err="1" smtClean="0">
                <a:solidFill>
                  <a:srgbClr val="FF6600"/>
                </a:solidFill>
                <a:latin typeface="+mn-lt"/>
              </a:rPr>
              <a:t>Tenofovir</a:t>
            </a:r>
            <a:r>
              <a:rPr lang="en-GB" i="0" dirty="0" smtClean="0">
                <a:solidFill>
                  <a:srgbClr val="FF6600"/>
                </a:solidFill>
                <a:latin typeface="+mn-lt"/>
              </a:rPr>
              <a:t>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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nucleotide analogue &amp; </a:t>
            </a:r>
            <a:r>
              <a:rPr lang="en-GB" i="0" dirty="0" err="1">
                <a:solidFill>
                  <a:srgbClr val="006699"/>
                </a:solidFill>
                <a:latin typeface="+mn-lt"/>
              </a:rPr>
              <a:t>Peginterferon</a:t>
            </a:r>
            <a:r>
              <a:rPr lang="en-GB" i="0" dirty="0">
                <a:solidFill>
                  <a:srgbClr val="006699"/>
                </a:solidFill>
                <a:latin typeface="+mn-lt"/>
              </a:rPr>
              <a:t>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alfa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342900" lvl="0" indent="-342900">
              <a:spcAft>
                <a:spcPts val="600"/>
              </a:spcAft>
            </a:pPr>
            <a:r>
              <a:rPr lang="en-GB" sz="1800" b="1" i="0" dirty="0" smtClean="0">
                <a:solidFill>
                  <a:srgbClr val="C00000"/>
                </a:solidFill>
                <a:latin typeface="+mn-lt"/>
              </a:rPr>
              <a:t>Hep C treatment</a:t>
            </a:r>
          </a:p>
          <a:p>
            <a:pPr marL="342900" lvl="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en-GB" b="1" i="0" dirty="0" smtClean="0">
                <a:solidFill>
                  <a:srgbClr val="FF6600"/>
                </a:solidFill>
                <a:latin typeface="+mn-lt"/>
              </a:rPr>
              <a:t>Ribavirin</a:t>
            </a:r>
            <a:r>
              <a:rPr lang="en-GB" i="0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&amp; </a:t>
            </a:r>
            <a:r>
              <a:rPr lang="en-GB" i="0" dirty="0" err="1">
                <a:solidFill>
                  <a:srgbClr val="006699"/>
                </a:solidFill>
                <a:latin typeface="+mn-lt"/>
              </a:rPr>
              <a:t>P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eginterferon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alfa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342900" lvl="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Ribavirin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 nucleoside analogue prevents viral RNA synthesis</a:t>
            </a:r>
          </a:p>
          <a:p>
            <a:pPr marL="342900" lvl="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en-GB" b="1" i="0" dirty="0" err="1" smtClean="0">
                <a:solidFill>
                  <a:srgbClr val="FF6600"/>
                </a:solidFill>
                <a:latin typeface="+mn-lt"/>
                <a:sym typeface="Symbol"/>
              </a:rPr>
              <a:t>Boceprevir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  protease inhibitor</a:t>
            </a:r>
          </a:p>
          <a:p>
            <a:pPr marL="625475" lvl="1" indent="-263525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Most effective against Hep C genotype 1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29835" y="1065405"/>
            <a:ext cx="3583967" cy="1159444"/>
            <a:chOff x="429835" y="1065405"/>
            <a:chExt cx="3583967" cy="1159444"/>
          </a:xfrm>
        </p:grpSpPr>
        <p:grpSp>
          <p:nvGrpSpPr>
            <p:cNvPr id="30" name="Group 29"/>
            <p:cNvGrpSpPr>
              <a:grpSpLocks noChangeAspect="1"/>
            </p:cNvGrpSpPr>
            <p:nvPr/>
          </p:nvGrpSpPr>
          <p:grpSpPr>
            <a:xfrm>
              <a:off x="1842270" y="1065405"/>
              <a:ext cx="1139541" cy="1159444"/>
              <a:chOff x="491828" y="2758085"/>
              <a:chExt cx="2279083" cy="2318887"/>
            </a:xfrm>
          </p:grpSpPr>
          <p:grpSp>
            <p:nvGrpSpPr>
              <p:cNvPr id="310" name="Group 309"/>
              <p:cNvGrpSpPr/>
              <p:nvPr/>
            </p:nvGrpSpPr>
            <p:grpSpPr>
              <a:xfrm>
                <a:off x="882683" y="3089491"/>
                <a:ext cx="1526685" cy="1669305"/>
                <a:chOff x="5926751" y="3930884"/>
                <a:chExt cx="1526685" cy="1669305"/>
              </a:xfrm>
              <a:scene3d>
                <a:camera prst="orthographicFront"/>
                <a:lightRig rig="harsh" dir="t"/>
              </a:scene3d>
            </p:grpSpPr>
            <p:cxnSp>
              <p:nvCxnSpPr>
                <p:cNvPr id="347" name="Straight Connector 346"/>
                <p:cNvCxnSpPr>
                  <a:endCxn id="353" idx="2"/>
                </p:cNvCxnSpPr>
                <p:nvPr/>
              </p:nvCxnSpPr>
              <p:spPr bwMode="auto">
                <a:xfrm rot="4642635">
                  <a:off x="6703494" y="5081797"/>
                  <a:ext cx="554320" cy="342776"/>
                </a:xfrm>
                <a:prstGeom prst="line">
                  <a:avLst/>
                </a:prstGeom>
                <a:solidFill>
                  <a:schemeClr val="accent1"/>
                </a:solidFill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330200" h="330200"/>
                  <a:bevelB w="330200" h="330200"/>
                </a:sp3d>
              </p:spPr>
            </p:cxnSp>
            <p:cxnSp>
              <p:nvCxnSpPr>
                <p:cNvPr id="348" name="Straight Connector 347"/>
                <p:cNvCxnSpPr>
                  <a:stCxn id="353" idx="2"/>
                </p:cNvCxnSpPr>
                <p:nvPr/>
              </p:nvCxnSpPr>
              <p:spPr bwMode="auto">
                <a:xfrm rot="20842635" flipH="1" flipV="1">
                  <a:off x="6520562" y="5045869"/>
                  <a:ext cx="296428" cy="554320"/>
                </a:xfrm>
                <a:prstGeom prst="line">
                  <a:avLst/>
                </a:prstGeom>
                <a:solidFill>
                  <a:schemeClr val="accent1"/>
                </a:solidFill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330200" h="330200"/>
                  <a:bevelB w="330200" h="330200"/>
                </a:sp3d>
              </p:spPr>
            </p:cxnSp>
            <p:cxnSp>
              <p:nvCxnSpPr>
                <p:cNvPr id="349" name="Straight Connector 348"/>
                <p:cNvCxnSpPr/>
                <p:nvPr/>
              </p:nvCxnSpPr>
              <p:spPr bwMode="auto">
                <a:xfrm rot="10042635">
                  <a:off x="7097427" y="4908185"/>
                  <a:ext cx="325227" cy="128381"/>
                </a:xfrm>
                <a:prstGeom prst="line">
                  <a:avLst/>
                </a:prstGeom>
                <a:solidFill>
                  <a:schemeClr val="accent1"/>
                </a:solidFill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330200" h="330200"/>
                  <a:bevelB w="330200" h="330200"/>
                </a:sp3d>
              </p:spPr>
            </p:cxnSp>
            <p:cxnSp>
              <p:nvCxnSpPr>
                <p:cNvPr id="350" name="Straight Connector 349"/>
                <p:cNvCxnSpPr/>
                <p:nvPr/>
              </p:nvCxnSpPr>
              <p:spPr bwMode="auto">
                <a:xfrm rot="10042635">
                  <a:off x="6455976" y="5015101"/>
                  <a:ext cx="639203" cy="1136"/>
                </a:xfrm>
                <a:prstGeom prst="line">
                  <a:avLst/>
                </a:prstGeom>
                <a:solidFill>
                  <a:schemeClr val="accent1"/>
                </a:solidFill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330200" h="330200"/>
                  <a:bevelB w="330200" h="330200"/>
                </a:sp3d>
              </p:spPr>
            </p:cxnSp>
            <p:cxnSp>
              <p:nvCxnSpPr>
                <p:cNvPr id="351" name="Straight Connector 350"/>
                <p:cNvCxnSpPr/>
                <p:nvPr/>
              </p:nvCxnSpPr>
              <p:spPr bwMode="auto">
                <a:xfrm rot="10042635" flipV="1">
                  <a:off x="6091727" y="5126085"/>
                  <a:ext cx="393356" cy="153323"/>
                </a:xfrm>
                <a:prstGeom prst="line">
                  <a:avLst/>
                </a:prstGeom>
                <a:solidFill>
                  <a:schemeClr val="accent1"/>
                </a:solidFill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330200" h="330200"/>
                  <a:bevelB w="330200" h="330200"/>
                </a:sp3d>
              </p:spPr>
            </p:cxnSp>
            <p:cxnSp>
              <p:nvCxnSpPr>
                <p:cNvPr id="352" name="Straight Connector 351"/>
                <p:cNvCxnSpPr/>
                <p:nvPr/>
              </p:nvCxnSpPr>
              <p:spPr bwMode="auto">
                <a:xfrm rot="4642635">
                  <a:off x="6836306" y="4429088"/>
                  <a:ext cx="664396" cy="315157"/>
                </a:xfrm>
                <a:prstGeom prst="line">
                  <a:avLst/>
                </a:prstGeom>
                <a:solidFill>
                  <a:schemeClr val="accent1"/>
                </a:solidFill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330200" h="330200"/>
                  <a:bevelB w="330200" h="330200"/>
                </a:sp3d>
              </p:spPr>
            </p:cxnSp>
            <p:cxnSp>
              <p:nvCxnSpPr>
                <p:cNvPr id="353" name="Straight Connector 352"/>
                <p:cNvCxnSpPr/>
                <p:nvPr/>
              </p:nvCxnSpPr>
              <p:spPr bwMode="auto">
                <a:xfrm rot="15442635" flipH="1">
                  <a:off x="6483465" y="4461681"/>
                  <a:ext cx="715504" cy="344185"/>
                </a:xfrm>
                <a:prstGeom prst="line">
                  <a:avLst/>
                </a:prstGeom>
                <a:solidFill>
                  <a:schemeClr val="accent1"/>
                </a:solidFill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330200" h="330200"/>
                  <a:bevelB w="330200" h="330200"/>
                </a:sp3d>
              </p:spPr>
            </p:cxnSp>
            <p:cxnSp>
              <p:nvCxnSpPr>
                <p:cNvPr id="354" name="Straight Connector 353"/>
                <p:cNvCxnSpPr/>
                <p:nvPr/>
              </p:nvCxnSpPr>
              <p:spPr bwMode="auto">
                <a:xfrm rot="10042635">
                  <a:off x="6591636" y="4250292"/>
                  <a:ext cx="654308" cy="40641"/>
                </a:xfrm>
                <a:prstGeom prst="line">
                  <a:avLst/>
                </a:prstGeom>
                <a:solidFill>
                  <a:schemeClr val="accent1"/>
                </a:solidFill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330200" h="330200"/>
                  <a:bevelB w="330200" h="330200"/>
                </a:sp3d>
              </p:spPr>
            </p:cxnSp>
            <p:cxnSp>
              <p:nvCxnSpPr>
                <p:cNvPr id="355" name="Straight Connector 354"/>
                <p:cNvCxnSpPr/>
                <p:nvPr/>
              </p:nvCxnSpPr>
              <p:spPr bwMode="auto">
                <a:xfrm rot="15442635" flipH="1">
                  <a:off x="6370342" y="4142283"/>
                  <a:ext cx="357752" cy="13924"/>
                </a:xfrm>
                <a:prstGeom prst="line">
                  <a:avLst/>
                </a:prstGeom>
                <a:solidFill>
                  <a:schemeClr val="accent1"/>
                </a:solidFill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330200" h="330200"/>
                  <a:bevelB w="330200" h="330200"/>
                </a:sp3d>
              </p:spPr>
            </p:cxnSp>
            <p:cxnSp>
              <p:nvCxnSpPr>
                <p:cNvPr id="356" name="Straight Connector 355"/>
                <p:cNvCxnSpPr/>
                <p:nvPr/>
              </p:nvCxnSpPr>
              <p:spPr bwMode="auto">
                <a:xfrm rot="10042635" flipV="1">
                  <a:off x="5926751" y="4396197"/>
                  <a:ext cx="683338" cy="61574"/>
                </a:xfrm>
                <a:prstGeom prst="line">
                  <a:avLst/>
                </a:prstGeom>
                <a:solidFill>
                  <a:schemeClr val="accent1"/>
                </a:solidFill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330200" h="330200"/>
                  <a:bevelB w="330200" h="330200"/>
                </a:sp3d>
              </p:spPr>
            </p:cxnSp>
            <p:cxnSp>
              <p:nvCxnSpPr>
                <p:cNvPr id="357" name="Straight Connector 356"/>
                <p:cNvCxnSpPr/>
                <p:nvPr/>
              </p:nvCxnSpPr>
              <p:spPr bwMode="auto">
                <a:xfrm rot="4642635">
                  <a:off x="6171588" y="4556108"/>
                  <a:ext cx="715504" cy="295018"/>
                </a:xfrm>
                <a:prstGeom prst="line">
                  <a:avLst/>
                </a:prstGeom>
                <a:solidFill>
                  <a:schemeClr val="accent1"/>
                </a:solidFill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330200" h="330200"/>
                  <a:bevelB w="330200" h="330200"/>
                </a:sp3d>
              </p:spPr>
            </p:cxnSp>
            <p:cxnSp>
              <p:nvCxnSpPr>
                <p:cNvPr id="358" name="Straight Connector 357"/>
                <p:cNvCxnSpPr/>
                <p:nvPr/>
              </p:nvCxnSpPr>
              <p:spPr bwMode="auto">
                <a:xfrm rot="15442635" flipH="1">
                  <a:off x="5875691" y="4614164"/>
                  <a:ext cx="653930" cy="388321"/>
                </a:xfrm>
                <a:prstGeom prst="line">
                  <a:avLst/>
                </a:prstGeom>
                <a:solidFill>
                  <a:schemeClr val="accent1"/>
                </a:solidFill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330200" h="330200"/>
                  <a:bevelB w="330200" h="330200"/>
                </a:sp3d>
              </p:spPr>
            </p:cxnSp>
            <p:sp>
              <p:nvSpPr>
                <p:cNvPr id="359" name="Freeform 358"/>
                <p:cNvSpPr/>
                <p:nvPr/>
              </p:nvSpPr>
              <p:spPr bwMode="auto">
                <a:xfrm rot="20842635">
                  <a:off x="6006658" y="3955944"/>
                  <a:ext cx="1354394" cy="1627576"/>
                </a:xfrm>
                <a:custGeom>
                  <a:avLst/>
                  <a:gdLst>
                    <a:gd name="connsiteX0" fmla="*/ 0 w 1967789"/>
                    <a:gd name="connsiteY0" fmla="*/ 592531 h 2275027"/>
                    <a:gd name="connsiteX1" fmla="*/ 7315 w 1967789"/>
                    <a:gd name="connsiteY1" fmla="*/ 1711757 h 2275027"/>
                    <a:gd name="connsiteX2" fmla="*/ 1002182 w 1967789"/>
                    <a:gd name="connsiteY2" fmla="*/ 2275027 h 2275027"/>
                    <a:gd name="connsiteX3" fmla="*/ 1967789 w 1967789"/>
                    <a:gd name="connsiteY3" fmla="*/ 1689811 h 2275027"/>
                    <a:gd name="connsiteX4" fmla="*/ 1967789 w 1967789"/>
                    <a:gd name="connsiteY4" fmla="*/ 548640 h 2275027"/>
                    <a:gd name="connsiteX5" fmla="*/ 980237 w 1967789"/>
                    <a:gd name="connsiteY5" fmla="*/ 0 h 2275027"/>
                    <a:gd name="connsiteX6" fmla="*/ 0 w 1967789"/>
                    <a:gd name="connsiteY6" fmla="*/ 592531 h 22750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967789" h="2275027">
                      <a:moveTo>
                        <a:pt x="0" y="592531"/>
                      </a:moveTo>
                      <a:cubicBezTo>
                        <a:pt x="2438" y="965606"/>
                        <a:pt x="4877" y="1338682"/>
                        <a:pt x="7315" y="1711757"/>
                      </a:cubicBezTo>
                      <a:lnTo>
                        <a:pt x="1002182" y="2275027"/>
                      </a:lnTo>
                      <a:lnTo>
                        <a:pt x="1967789" y="1689811"/>
                      </a:lnTo>
                      <a:lnTo>
                        <a:pt x="1967789" y="548640"/>
                      </a:lnTo>
                      <a:lnTo>
                        <a:pt x="980237" y="0"/>
                      </a:lnTo>
                      <a:lnTo>
                        <a:pt x="0" y="592531"/>
                      </a:ln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  <a:alpha val="76000"/>
                  </a:schemeClr>
                </a:solidFill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330200" h="330200"/>
                  <a:bevelB w="330200" h="3302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360" name="Straight Connector 359"/>
                <p:cNvCxnSpPr>
                  <a:stCxn id="353" idx="5"/>
                </p:cNvCxnSpPr>
                <p:nvPr/>
              </p:nvCxnSpPr>
              <p:spPr bwMode="auto">
                <a:xfrm rot="20842635" flipH="1">
                  <a:off x="6232904" y="4006099"/>
                  <a:ext cx="330493" cy="511074"/>
                </a:xfrm>
                <a:prstGeom prst="line">
                  <a:avLst/>
                </a:prstGeom>
                <a:solidFill>
                  <a:schemeClr val="accent1"/>
                </a:solidFill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330200" h="330200"/>
                  <a:bevelB w="330200" h="330200"/>
                </a:sp3d>
              </p:spPr>
            </p:cxnSp>
            <p:cxnSp>
              <p:nvCxnSpPr>
                <p:cNvPr id="361" name="Straight Connector 360"/>
                <p:cNvCxnSpPr/>
                <p:nvPr/>
              </p:nvCxnSpPr>
              <p:spPr bwMode="auto">
                <a:xfrm rot="15442635" flipH="1">
                  <a:off x="6478481" y="4007481"/>
                  <a:ext cx="511074" cy="357879"/>
                </a:xfrm>
                <a:prstGeom prst="line">
                  <a:avLst/>
                </a:prstGeom>
                <a:solidFill>
                  <a:schemeClr val="accent1"/>
                </a:solidFill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330200" h="330200"/>
                  <a:bevelB w="330200" h="330200"/>
                </a:sp3d>
              </p:spPr>
            </p:cxnSp>
            <p:cxnSp>
              <p:nvCxnSpPr>
                <p:cNvPr id="362" name="Straight Connector 361"/>
                <p:cNvCxnSpPr/>
                <p:nvPr/>
              </p:nvCxnSpPr>
              <p:spPr bwMode="auto">
                <a:xfrm rot="10042635" flipV="1">
                  <a:off x="6948971" y="4256488"/>
                  <a:ext cx="311533" cy="107448"/>
                </a:xfrm>
                <a:prstGeom prst="line">
                  <a:avLst/>
                </a:prstGeom>
                <a:solidFill>
                  <a:schemeClr val="accent1"/>
                </a:solidFill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330200" h="330200"/>
                  <a:bevelB w="330200" h="330200"/>
                </a:sp3d>
              </p:spPr>
            </p:cxnSp>
            <p:cxnSp>
              <p:nvCxnSpPr>
                <p:cNvPr id="363" name="Straight Connector 362"/>
                <p:cNvCxnSpPr/>
                <p:nvPr/>
              </p:nvCxnSpPr>
              <p:spPr bwMode="auto">
                <a:xfrm rot="10042635">
                  <a:off x="6284548" y="4471879"/>
                  <a:ext cx="688372" cy="1136"/>
                </a:xfrm>
                <a:prstGeom prst="line">
                  <a:avLst/>
                </a:prstGeom>
                <a:solidFill>
                  <a:schemeClr val="accent1"/>
                </a:solidFill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330200" h="330200"/>
                  <a:bevelB w="330200" h="330200"/>
                </a:sp3d>
              </p:spPr>
            </p:cxnSp>
            <p:cxnSp>
              <p:nvCxnSpPr>
                <p:cNvPr id="364" name="Straight Connector 363"/>
                <p:cNvCxnSpPr/>
                <p:nvPr/>
              </p:nvCxnSpPr>
              <p:spPr bwMode="auto">
                <a:xfrm rot="15442635" flipH="1">
                  <a:off x="6139396" y="4734969"/>
                  <a:ext cx="817719" cy="347810"/>
                </a:xfrm>
                <a:prstGeom prst="line">
                  <a:avLst/>
                </a:prstGeom>
                <a:solidFill>
                  <a:schemeClr val="accent1"/>
                </a:solidFill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330200" h="330200"/>
                  <a:bevelB w="330200" h="330200"/>
                </a:sp3d>
              </p:spPr>
            </p:cxnSp>
            <p:cxnSp>
              <p:nvCxnSpPr>
                <p:cNvPr id="365" name="Straight Connector 364"/>
                <p:cNvCxnSpPr/>
                <p:nvPr/>
              </p:nvCxnSpPr>
              <p:spPr bwMode="auto">
                <a:xfrm rot="4642635">
                  <a:off x="6477031" y="4661170"/>
                  <a:ext cx="817719" cy="344186"/>
                </a:xfrm>
                <a:prstGeom prst="line">
                  <a:avLst/>
                </a:prstGeom>
                <a:solidFill>
                  <a:schemeClr val="accent1"/>
                </a:solidFill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330200" h="330200"/>
                  <a:bevelB w="330200" h="330200"/>
                </a:sp3d>
              </p:spPr>
            </p:cxnSp>
            <p:cxnSp>
              <p:nvCxnSpPr>
                <p:cNvPr id="366" name="Straight Connector 365"/>
                <p:cNvCxnSpPr/>
                <p:nvPr/>
              </p:nvCxnSpPr>
              <p:spPr bwMode="auto">
                <a:xfrm rot="10042635">
                  <a:off x="5942689" y="4494077"/>
                  <a:ext cx="344186" cy="91748"/>
                </a:xfrm>
                <a:prstGeom prst="line">
                  <a:avLst/>
                </a:prstGeom>
                <a:solidFill>
                  <a:schemeClr val="accent1"/>
                </a:solidFill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330200" h="330200"/>
                  <a:bevelB w="330200" h="330200"/>
                </a:sp3d>
              </p:spPr>
            </p:cxnSp>
            <p:cxnSp>
              <p:nvCxnSpPr>
                <p:cNvPr id="367" name="Straight Connector 366"/>
                <p:cNvCxnSpPr/>
                <p:nvPr/>
              </p:nvCxnSpPr>
              <p:spPr bwMode="auto">
                <a:xfrm rot="10042635">
                  <a:off x="6116083" y="5244083"/>
                  <a:ext cx="688373" cy="102215"/>
                </a:xfrm>
                <a:prstGeom prst="line">
                  <a:avLst/>
                </a:prstGeom>
                <a:solidFill>
                  <a:schemeClr val="accent1"/>
                </a:solidFill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330200" h="330200"/>
                  <a:bevelB w="330200" h="330200"/>
                </a:sp3d>
              </p:spPr>
            </p:cxnSp>
            <p:cxnSp>
              <p:nvCxnSpPr>
                <p:cNvPr id="368" name="Straight Connector 367"/>
                <p:cNvCxnSpPr/>
                <p:nvPr/>
              </p:nvCxnSpPr>
              <p:spPr bwMode="auto">
                <a:xfrm rot="10042635" flipV="1">
                  <a:off x="6785202" y="5070003"/>
                  <a:ext cx="668234" cy="128381"/>
                </a:xfrm>
                <a:prstGeom prst="line">
                  <a:avLst/>
                </a:prstGeom>
                <a:solidFill>
                  <a:schemeClr val="accent1"/>
                </a:solidFill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330200" h="330200"/>
                  <a:bevelB w="330200" h="330200"/>
                </a:sp3d>
              </p:spPr>
            </p:cxnSp>
            <p:cxnSp>
              <p:nvCxnSpPr>
                <p:cNvPr id="369" name="Straight Connector 368"/>
                <p:cNvCxnSpPr>
                  <a:endCxn id="353" idx="1"/>
                </p:cNvCxnSpPr>
                <p:nvPr/>
              </p:nvCxnSpPr>
              <p:spPr bwMode="auto">
                <a:xfrm rot="4642635">
                  <a:off x="5848462" y="4762734"/>
                  <a:ext cx="713534" cy="339152"/>
                </a:xfrm>
                <a:prstGeom prst="line">
                  <a:avLst/>
                </a:prstGeom>
                <a:solidFill>
                  <a:schemeClr val="accent1"/>
                </a:solidFill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330200" h="330200"/>
                  <a:bevelB w="330200" h="330200"/>
                </a:sp3d>
              </p:spPr>
            </p:cxnSp>
            <p:cxnSp>
              <p:nvCxnSpPr>
                <p:cNvPr id="370" name="Straight Connector 369"/>
                <p:cNvCxnSpPr>
                  <a:endCxn id="353" idx="3"/>
                </p:cNvCxnSpPr>
                <p:nvPr/>
              </p:nvCxnSpPr>
              <p:spPr bwMode="auto">
                <a:xfrm rot="15442635" flipH="1">
                  <a:off x="6848835" y="4541078"/>
                  <a:ext cx="697834" cy="321835"/>
                </a:xfrm>
                <a:prstGeom prst="line">
                  <a:avLst/>
                </a:prstGeom>
                <a:solidFill>
                  <a:schemeClr val="accent1"/>
                </a:solidFill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330200" h="330200"/>
                  <a:bevelB w="330200" h="330200"/>
                </a:sp3d>
              </p:spPr>
            </p:cxnSp>
            <p:cxnSp>
              <p:nvCxnSpPr>
                <p:cNvPr id="371" name="Straight Connector 370"/>
                <p:cNvCxnSpPr>
                  <a:endCxn id="353" idx="2"/>
                </p:cNvCxnSpPr>
                <p:nvPr/>
              </p:nvCxnSpPr>
              <p:spPr bwMode="auto">
                <a:xfrm rot="15442635" flipH="1">
                  <a:off x="6691249" y="5414768"/>
                  <a:ext cx="298783" cy="1411"/>
                </a:xfrm>
                <a:prstGeom prst="line">
                  <a:avLst/>
                </a:prstGeom>
                <a:solidFill>
                  <a:schemeClr val="accent1"/>
                </a:solidFill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330200" h="330200"/>
                  <a:bevelB w="330200" h="330200"/>
                </a:sp3d>
              </p:spPr>
            </p:cxnSp>
          </p:grpSp>
          <p:grpSp>
            <p:nvGrpSpPr>
              <p:cNvPr id="313" name="Group 312"/>
              <p:cNvGrpSpPr/>
              <p:nvPr/>
            </p:nvGrpSpPr>
            <p:grpSpPr>
              <a:xfrm>
                <a:off x="1102367" y="3358771"/>
                <a:ext cx="1137286" cy="1129308"/>
                <a:chOff x="5040876" y="3007533"/>
                <a:chExt cx="2237189" cy="2343918"/>
              </a:xfrm>
              <a:scene3d>
                <a:camera prst="orthographicFront"/>
                <a:lightRig rig="harsh" dir="t"/>
              </a:scene3d>
            </p:grpSpPr>
            <p:sp>
              <p:nvSpPr>
                <p:cNvPr id="329" name="Freeform 328"/>
                <p:cNvSpPr/>
                <p:nvPr/>
              </p:nvSpPr>
              <p:spPr bwMode="auto">
                <a:xfrm rot="490434">
                  <a:off x="5041646" y="3571465"/>
                  <a:ext cx="136273" cy="650765"/>
                </a:xfrm>
                <a:custGeom>
                  <a:avLst/>
                  <a:gdLst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</a:cxnLst>
                  <a:rect l="l" t="t" r="r" b="b"/>
                  <a:pathLst>
                    <a:path w="832884" h="4446182">
                      <a:moveTo>
                        <a:pt x="175437" y="54935"/>
                      </a:moveTo>
                      <a:cubicBezTo>
                        <a:pt x="168349" y="88605"/>
                        <a:pt x="95692" y="171894"/>
                        <a:pt x="90376" y="214424"/>
                      </a:cubicBezTo>
                      <a:cubicBezTo>
                        <a:pt x="85060" y="256954"/>
                        <a:pt x="104553" y="267587"/>
                        <a:pt x="143539" y="310117"/>
                      </a:cubicBezTo>
                      <a:cubicBezTo>
                        <a:pt x="182525" y="352647"/>
                        <a:pt x="262270" y="427075"/>
                        <a:pt x="324293" y="469605"/>
                      </a:cubicBezTo>
                      <a:cubicBezTo>
                        <a:pt x="386316" y="512135"/>
                        <a:pt x="448340" y="528084"/>
                        <a:pt x="515679" y="565298"/>
                      </a:cubicBezTo>
                      <a:cubicBezTo>
                        <a:pt x="583019" y="602512"/>
                        <a:pt x="680484" y="659219"/>
                        <a:pt x="728330" y="692889"/>
                      </a:cubicBezTo>
                      <a:cubicBezTo>
                        <a:pt x="776176" y="726559"/>
                        <a:pt x="793898" y="733647"/>
                        <a:pt x="802758" y="767317"/>
                      </a:cubicBezTo>
                      <a:cubicBezTo>
                        <a:pt x="811618" y="800987"/>
                        <a:pt x="809846" y="852377"/>
                        <a:pt x="781493" y="894907"/>
                      </a:cubicBezTo>
                      <a:cubicBezTo>
                        <a:pt x="753140" y="937437"/>
                        <a:pt x="719470" y="974651"/>
                        <a:pt x="632637" y="1022498"/>
                      </a:cubicBezTo>
                      <a:cubicBezTo>
                        <a:pt x="545804" y="1070345"/>
                        <a:pt x="354418" y="1128824"/>
                        <a:pt x="260497" y="1181987"/>
                      </a:cubicBezTo>
                      <a:cubicBezTo>
                        <a:pt x="166576" y="1235150"/>
                        <a:pt x="99236" y="1295401"/>
                        <a:pt x="69111" y="1341475"/>
                      </a:cubicBezTo>
                      <a:cubicBezTo>
                        <a:pt x="38986" y="1387549"/>
                        <a:pt x="62023" y="1421219"/>
                        <a:pt x="79744" y="1458433"/>
                      </a:cubicBezTo>
                      <a:cubicBezTo>
                        <a:pt x="97465" y="1495647"/>
                        <a:pt x="111642" y="1525773"/>
                        <a:pt x="175437" y="1564759"/>
                      </a:cubicBezTo>
                      <a:cubicBezTo>
                        <a:pt x="239232" y="1603745"/>
                        <a:pt x="377456" y="1648047"/>
                        <a:pt x="462516" y="1692349"/>
                      </a:cubicBezTo>
                      <a:cubicBezTo>
                        <a:pt x="547576" y="1736651"/>
                        <a:pt x="643269" y="1800447"/>
                        <a:pt x="685799" y="1830573"/>
                      </a:cubicBezTo>
                      <a:cubicBezTo>
                        <a:pt x="728329" y="1860699"/>
                        <a:pt x="701376" y="1797259"/>
                        <a:pt x="717697" y="1873103"/>
                      </a:cubicBezTo>
                      <a:cubicBezTo>
                        <a:pt x="676939" y="1905001"/>
                        <a:pt x="529856" y="1975885"/>
                        <a:pt x="441251" y="2021959"/>
                      </a:cubicBezTo>
                      <a:cubicBezTo>
                        <a:pt x="352646" y="2068033"/>
                        <a:pt x="249864" y="2107019"/>
                        <a:pt x="186069" y="2149549"/>
                      </a:cubicBezTo>
                      <a:cubicBezTo>
                        <a:pt x="122274" y="2192079"/>
                        <a:pt x="81516" y="2216889"/>
                        <a:pt x="58479" y="2277140"/>
                      </a:cubicBezTo>
                      <a:cubicBezTo>
                        <a:pt x="35442" y="2337391"/>
                        <a:pt x="46074" y="2468526"/>
                        <a:pt x="47846" y="2511056"/>
                      </a:cubicBezTo>
                      <a:cubicBezTo>
                        <a:pt x="49618" y="2553586"/>
                        <a:pt x="51390" y="2512828"/>
                        <a:pt x="69111" y="2532321"/>
                      </a:cubicBezTo>
                      <a:cubicBezTo>
                        <a:pt x="86832" y="2551814"/>
                        <a:pt x="97465" y="2596116"/>
                        <a:pt x="154172" y="2628014"/>
                      </a:cubicBezTo>
                      <a:cubicBezTo>
                        <a:pt x="210879" y="2659912"/>
                        <a:pt x="329609" y="2686493"/>
                        <a:pt x="409353" y="2723707"/>
                      </a:cubicBezTo>
                      <a:cubicBezTo>
                        <a:pt x="489097" y="2760921"/>
                        <a:pt x="584791" y="2819400"/>
                        <a:pt x="632637" y="2851298"/>
                      </a:cubicBezTo>
                      <a:cubicBezTo>
                        <a:pt x="680484" y="2883196"/>
                        <a:pt x="721241" y="2883196"/>
                        <a:pt x="696432" y="2915094"/>
                      </a:cubicBezTo>
                      <a:cubicBezTo>
                        <a:pt x="671623" y="2946992"/>
                        <a:pt x="574158" y="2991293"/>
                        <a:pt x="483781" y="3042684"/>
                      </a:cubicBezTo>
                      <a:cubicBezTo>
                        <a:pt x="393404" y="3094075"/>
                        <a:pt x="226828" y="3159643"/>
                        <a:pt x="154172" y="3223438"/>
                      </a:cubicBezTo>
                      <a:cubicBezTo>
                        <a:pt x="81516" y="3287233"/>
                        <a:pt x="60251" y="3361661"/>
                        <a:pt x="47846" y="3425456"/>
                      </a:cubicBezTo>
                      <a:cubicBezTo>
                        <a:pt x="35441" y="3489251"/>
                        <a:pt x="31898" y="3553047"/>
                        <a:pt x="79744" y="3606210"/>
                      </a:cubicBezTo>
                      <a:cubicBezTo>
                        <a:pt x="127590" y="3659373"/>
                        <a:pt x="249865" y="3700131"/>
                        <a:pt x="334925" y="3744433"/>
                      </a:cubicBezTo>
                      <a:cubicBezTo>
                        <a:pt x="419985" y="3788735"/>
                        <a:pt x="528083" y="3833038"/>
                        <a:pt x="590106" y="3872024"/>
                      </a:cubicBezTo>
                      <a:cubicBezTo>
                        <a:pt x="652129" y="3911010"/>
                        <a:pt x="705293" y="3937591"/>
                        <a:pt x="707065" y="3978349"/>
                      </a:cubicBezTo>
                      <a:cubicBezTo>
                        <a:pt x="708837" y="4019107"/>
                        <a:pt x="655674" y="4072271"/>
                        <a:pt x="600739" y="4116573"/>
                      </a:cubicBezTo>
                      <a:cubicBezTo>
                        <a:pt x="545804" y="4160875"/>
                        <a:pt x="446567" y="4201633"/>
                        <a:pt x="377455" y="4244163"/>
                      </a:cubicBezTo>
                      <a:cubicBezTo>
                        <a:pt x="308343" y="4286693"/>
                        <a:pt x="212650" y="4338084"/>
                        <a:pt x="186069" y="4371754"/>
                      </a:cubicBezTo>
                      <a:cubicBezTo>
                        <a:pt x="159488" y="4405424"/>
                        <a:pt x="191386" y="4446182"/>
                        <a:pt x="217967" y="4446182"/>
                      </a:cubicBezTo>
                      <a:cubicBezTo>
                        <a:pt x="244548" y="4446182"/>
                        <a:pt x="274674" y="4408968"/>
                        <a:pt x="345558" y="4371754"/>
                      </a:cubicBezTo>
                      <a:cubicBezTo>
                        <a:pt x="416442" y="4334540"/>
                        <a:pt x="574158" y="4274289"/>
                        <a:pt x="643269" y="4222898"/>
                      </a:cubicBezTo>
                      <a:cubicBezTo>
                        <a:pt x="712380" y="4171507"/>
                        <a:pt x="738962" y="4120117"/>
                        <a:pt x="760227" y="4063410"/>
                      </a:cubicBezTo>
                      <a:cubicBezTo>
                        <a:pt x="781492" y="4006703"/>
                        <a:pt x="799214" y="3932275"/>
                        <a:pt x="770860" y="3882656"/>
                      </a:cubicBezTo>
                      <a:cubicBezTo>
                        <a:pt x="742507" y="3833037"/>
                        <a:pt x="678711" y="3817089"/>
                        <a:pt x="590106" y="3765698"/>
                      </a:cubicBezTo>
                      <a:cubicBezTo>
                        <a:pt x="501501" y="3714307"/>
                        <a:pt x="320748" y="3629247"/>
                        <a:pt x="239232" y="3574312"/>
                      </a:cubicBezTo>
                      <a:cubicBezTo>
                        <a:pt x="157716" y="3519377"/>
                        <a:pt x="85060" y="3489252"/>
                        <a:pt x="101009" y="3436089"/>
                      </a:cubicBezTo>
                      <a:cubicBezTo>
                        <a:pt x="116958" y="3382926"/>
                        <a:pt x="241004" y="3313814"/>
                        <a:pt x="334925" y="3255335"/>
                      </a:cubicBezTo>
                      <a:cubicBezTo>
                        <a:pt x="428846" y="3196856"/>
                        <a:pt x="590106" y="3124200"/>
                        <a:pt x="664534" y="3085214"/>
                      </a:cubicBezTo>
                      <a:cubicBezTo>
                        <a:pt x="738962" y="3046228"/>
                        <a:pt x="762000" y="3065721"/>
                        <a:pt x="781493" y="3021419"/>
                      </a:cubicBezTo>
                      <a:cubicBezTo>
                        <a:pt x="800986" y="2977117"/>
                        <a:pt x="832884" y="2881423"/>
                        <a:pt x="781493" y="2819400"/>
                      </a:cubicBezTo>
                      <a:cubicBezTo>
                        <a:pt x="730102" y="2757377"/>
                        <a:pt x="572385" y="2705987"/>
                        <a:pt x="473148" y="2649280"/>
                      </a:cubicBezTo>
                      <a:cubicBezTo>
                        <a:pt x="373911" y="2592573"/>
                        <a:pt x="246320" y="2523461"/>
                        <a:pt x="186069" y="2479159"/>
                      </a:cubicBezTo>
                      <a:cubicBezTo>
                        <a:pt x="125818" y="2434857"/>
                        <a:pt x="93920" y="2425996"/>
                        <a:pt x="111641" y="2383466"/>
                      </a:cubicBezTo>
                      <a:cubicBezTo>
                        <a:pt x="129362" y="2340936"/>
                        <a:pt x="210879" y="2277140"/>
                        <a:pt x="292395" y="2223977"/>
                      </a:cubicBezTo>
                      <a:cubicBezTo>
                        <a:pt x="373911" y="2170814"/>
                        <a:pt x="520995" y="2108791"/>
                        <a:pt x="600739" y="2064489"/>
                      </a:cubicBezTo>
                      <a:cubicBezTo>
                        <a:pt x="680483" y="2020187"/>
                        <a:pt x="742507" y="2009554"/>
                        <a:pt x="770860" y="1958163"/>
                      </a:cubicBezTo>
                      <a:cubicBezTo>
                        <a:pt x="799214" y="1906772"/>
                        <a:pt x="813390" y="1814624"/>
                        <a:pt x="770860" y="1756145"/>
                      </a:cubicBezTo>
                      <a:cubicBezTo>
                        <a:pt x="728330" y="1697666"/>
                        <a:pt x="607828" y="1658680"/>
                        <a:pt x="515679" y="1607289"/>
                      </a:cubicBezTo>
                      <a:cubicBezTo>
                        <a:pt x="423530" y="1555898"/>
                        <a:pt x="292395" y="1493875"/>
                        <a:pt x="217967" y="1447800"/>
                      </a:cubicBezTo>
                      <a:cubicBezTo>
                        <a:pt x="143539" y="1401726"/>
                        <a:pt x="95692" y="1371600"/>
                        <a:pt x="69111" y="1330842"/>
                      </a:cubicBezTo>
                      <a:cubicBezTo>
                        <a:pt x="42530" y="1290084"/>
                        <a:pt x="0" y="1263503"/>
                        <a:pt x="58479" y="1203252"/>
                      </a:cubicBezTo>
                      <a:cubicBezTo>
                        <a:pt x="116958" y="1143001"/>
                        <a:pt x="306572" y="1034903"/>
                        <a:pt x="419986" y="969335"/>
                      </a:cubicBezTo>
                      <a:cubicBezTo>
                        <a:pt x="533400" y="903768"/>
                        <a:pt x="738962" y="863010"/>
                        <a:pt x="738962" y="809847"/>
                      </a:cubicBezTo>
                      <a:cubicBezTo>
                        <a:pt x="738962" y="756684"/>
                        <a:pt x="524540" y="714154"/>
                        <a:pt x="419986" y="650359"/>
                      </a:cubicBezTo>
                      <a:cubicBezTo>
                        <a:pt x="315433" y="586564"/>
                        <a:pt x="173664" y="499731"/>
                        <a:pt x="111641" y="427075"/>
                      </a:cubicBezTo>
                      <a:cubicBezTo>
                        <a:pt x="49618" y="354419"/>
                        <a:pt x="54934" y="279991"/>
                        <a:pt x="47846" y="214424"/>
                      </a:cubicBezTo>
                      <a:cubicBezTo>
                        <a:pt x="40758" y="148857"/>
                        <a:pt x="54934" y="67340"/>
                        <a:pt x="69111" y="33670"/>
                      </a:cubicBezTo>
                      <a:cubicBezTo>
                        <a:pt x="83288" y="0"/>
                        <a:pt x="118729" y="10633"/>
                        <a:pt x="132906" y="12405"/>
                      </a:cubicBezTo>
                      <a:cubicBezTo>
                        <a:pt x="147083" y="14177"/>
                        <a:pt x="182525" y="21265"/>
                        <a:pt x="175437" y="5493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25400" h="38100"/>
                  <a:bevelB w="25400" h="381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31" name="Freeform 330"/>
                <p:cNvSpPr/>
                <p:nvPr/>
              </p:nvSpPr>
              <p:spPr bwMode="auto">
                <a:xfrm rot="20842635">
                  <a:off x="5067666" y="4173632"/>
                  <a:ext cx="136273" cy="650765"/>
                </a:xfrm>
                <a:custGeom>
                  <a:avLst/>
                  <a:gdLst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</a:cxnLst>
                  <a:rect l="l" t="t" r="r" b="b"/>
                  <a:pathLst>
                    <a:path w="832884" h="4446182">
                      <a:moveTo>
                        <a:pt x="175437" y="54935"/>
                      </a:moveTo>
                      <a:cubicBezTo>
                        <a:pt x="168349" y="88605"/>
                        <a:pt x="95692" y="171894"/>
                        <a:pt x="90376" y="214424"/>
                      </a:cubicBezTo>
                      <a:cubicBezTo>
                        <a:pt x="85060" y="256954"/>
                        <a:pt x="104553" y="267587"/>
                        <a:pt x="143539" y="310117"/>
                      </a:cubicBezTo>
                      <a:cubicBezTo>
                        <a:pt x="182525" y="352647"/>
                        <a:pt x="262270" y="427075"/>
                        <a:pt x="324293" y="469605"/>
                      </a:cubicBezTo>
                      <a:cubicBezTo>
                        <a:pt x="386316" y="512135"/>
                        <a:pt x="448340" y="528084"/>
                        <a:pt x="515679" y="565298"/>
                      </a:cubicBezTo>
                      <a:cubicBezTo>
                        <a:pt x="583019" y="602512"/>
                        <a:pt x="680484" y="659219"/>
                        <a:pt x="728330" y="692889"/>
                      </a:cubicBezTo>
                      <a:cubicBezTo>
                        <a:pt x="776176" y="726559"/>
                        <a:pt x="793898" y="733647"/>
                        <a:pt x="802758" y="767317"/>
                      </a:cubicBezTo>
                      <a:cubicBezTo>
                        <a:pt x="811618" y="800987"/>
                        <a:pt x="809846" y="852377"/>
                        <a:pt x="781493" y="894907"/>
                      </a:cubicBezTo>
                      <a:cubicBezTo>
                        <a:pt x="753140" y="937437"/>
                        <a:pt x="719470" y="974651"/>
                        <a:pt x="632637" y="1022498"/>
                      </a:cubicBezTo>
                      <a:cubicBezTo>
                        <a:pt x="545804" y="1070345"/>
                        <a:pt x="354418" y="1128824"/>
                        <a:pt x="260497" y="1181987"/>
                      </a:cubicBezTo>
                      <a:cubicBezTo>
                        <a:pt x="166576" y="1235150"/>
                        <a:pt x="99236" y="1295401"/>
                        <a:pt x="69111" y="1341475"/>
                      </a:cubicBezTo>
                      <a:cubicBezTo>
                        <a:pt x="38986" y="1387549"/>
                        <a:pt x="62023" y="1421219"/>
                        <a:pt x="79744" y="1458433"/>
                      </a:cubicBezTo>
                      <a:cubicBezTo>
                        <a:pt x="97465" y="1495647"/>
                        <a:pt x="111642" y="1525773"/>
                        <a:pt x="175437" y="1564759"/>
                      </a:cubicBezTo>
                      <a:cubicBezTo>
                        <a:pt x="239232" y="1603745"/>
                        <a:pt x="377456" y="1648047"/>
                        <a:pt x="462516" y="1692349"/>
                      </a:cubicBezTo>
                      <a:cubicBezTo>
                        <a:pt x="547576" y="1736651"/>
                        <a:pt x="643269" y="1800447"/>
                        <a:pt x="685799" y="1830573"/>
                      </a:cubicBezTo>
                      <a:cubicBezTo>
                        <a:pt x="728329" y="1860699"/>
                        <a:pt x="701376" y="1797259"/>
                        <a:pt x="717697" y="1873103"/>
                      </a:cubicBezTo>
                      <a:cubicBezTo>
                        <a:pt x="676939" y="1905001"/>
                        <a:pt x="529856" y="1975885"/>
                        <a:pt x="441251" y="2021959"/>
                      </a:cubicBezTo>
                      <a:cubicBezTo>
                        <a:pt x="352646" y="2068033"/>
                        <a:pt x="249864" y="2107019"/>
                        <a:pt x="186069" y="2149549"/>
                      </a:cubicBezTo>
                      <a:cubicBezTo>
                        <a:pt x="122274" y="2192079"/>
                        <a:pt x="81516" y="2216889"/>
                        <a:pt x="58479" y="2277140"/>
                      </a:cubicBezTo>
                      <a:cubicBezTo>
                        <a:pt x="35442" y="2337391"/>
                        <a:pt x="46074" y="2468526"/>
                        <a:pt x="47846" y="2511056"/>
                      </a:cubicBezTo>
                      <a:cubicBezTo>
                        <a:pt x="49618" y="2553586"/>
                        <a:pt x="51390" y="2512828"/>
                        <a:pt x="69111" y="2532321"/>
                      </a:cubicBezTo>
                      <a:cubicBezTo>
                        <a:pt x="86832" y="2551814"/>
                        <a:pt x="97465" y="2596116"/>
                        <a:pt x="154172" y="2628014"/>
                      </a:cubicBezTo>
                      <a:cubicBezTo>
                        <a:pt x="210879" y="2659912"/>
                        <a:pt x="329609" y="2686493"/>
                        <a:pt x="409353" y="2723707"/>
                      </a:cubicBezTo>
                      <a:cubicBezTo>
                        <a:pt x="489097" y="2760921"/>
                        <a:pt x="584791" y="2819400"/>
                        <a:pt x="632637" y="2851298"/>
                      </a:cubicBezTo>
                      <a:cubicBezTo>
                        <a:pt x="680484" y="2883196"/>
                        <a:pt x="721241" y="2883196"/>
                        <a:pt x="696432" y="2915094"/>
                      </a:cubicBezTo>
                      <a:cubicBezTo>
                        <a:pt x="671623" y="2946992"/>
                        <a:pt x="574158" y="2991293"/>
                        <a:pt x="483781" y="3042684"/>
                      </a:cubicBezTo>
                      <a:cubicBezTo>
                        <a:pt x="393404" y="3094075"/>
                        <a:pt x="226828" y="3159643"/>
                        <a:pt x="154172" y="3223438"/>
                      </a:cubicBezTo>
                      <a:cubicBezTo>
                        <a:pt x="81516" y="3287233"/>
                        <a:pt x="60251" y="3361661"/>
                        <a:pt x="47846" y="3425456"/>
                      </a:cubicBezTo>
                      <a:cubicBezTo>
                        <a:pt x="35441" y="3489251"/>
                        <a:pt x="31898" y="3553047"/>
                        <a:pt x="79744" y="3606210"/>
                      </a:cubicBezTo>
                      <a:cubicBezTo>
                        <a:pt x="127590" y="3659373"/>
                        <a:pt x="249865" y="3700131"/>
                        <a:pt x="334925" y="3744433"/>
                      </a:cubicBezTo>
                      <a:cubicBezTo>
                        <a:pt x="419985" y="3788735"/>
                        <a:pt x="528083" y="3833038"/>
                        <a:pt x="590106" y="3872024"/>
                      </a:cubicBezTo>
                      <a:cubicBezTo>
                        <a:pt x="652129" y="3911010"/>
                        <a:pt x="705293" y="3937591"/>
                        <a:pt x="707065" y="3978349"/>
                      </a:cubicBezTo>
                      <a:cubicBezTo>
                        <a:pt x="708837" y="4019107"/>
                        <a:pt x="655674" y="4072271"/>
                        <a:pt x="600739" y="4116573"/>
                      </a:cubicBezTo>
                      <a:cubicBezTo>
                        <a:pt x="545804" y="4160875"/>
                        <a:pt x="446567" y="4201633"/>
                        <a:pt x="377455" y="4244163"/>
                      </a:cubicBezTo>
                      <a:cubicBezTo>
                        <a:pt x="308343" y="4286693"/>
                        <a:pt x="212650" y="4338084"/>
                        <a:pt x="186069" y="4371754"/>
                      </a:cubicBezTo>
                      <a:cubicBezTo>
                        <a:pt x="159488" y="4405424"/>
                        <a:pt x="191386" y="4446182"/>
                        <a:pt x="217967" y="4446182"/>
                      </a:cubicBezTo>
                      <a:cubicBezTo>
                        <a:pt x="244548" y="4446182"/>
                        <a:pt x="274674" y="4408968"/>
                        <a:pt x="345558" y="4371754"/>
                      </a:cubicBezTo>
                      <a:cubicBezTo>
                        <a:pt x="416442" y="4334540"/>
                        <a:pt x="574158" y="4274289"/>
                        <a:pt x="643269" y="4222898"/>
                      </a:cubicBezTo>
                      <a:cubicBezTo>
                        <a:pt x="712380" y="4171507"/>
                        <a:pt x="738962" y="4120117"/>
                        <a:pt x="760227" y="4063410"/>
                      </a:cubicBezTo>
                      <a:cubicBezTo>
                        <a:pt x="781492" y="4006703"/>
                        <a:pt x="799214" y="3932275"/>
                        <a:pt x="770860" y="3882656"/>
                      </a:cubicBezTo>
                      <a:cubicBezTo>
                        <a:pt x="742507" y="3833037"/>
                        <a:pt x="678711" y="3817089"/>
                        <a:pt x="590106" y="3765698"/>
                      </a:cubicBezTo>
                      <a:cubicBezTo>
                        <a:pt x="501501" y="3714307"/>
                        <a:pt x="320748" y="3629247"/>
                        <a:pt x="239232" y="3574312"/>
                      </a:cubicBezTo>
                      <a:cubicBezTo>
                        <a:pt x="157716" y="3519377"/>
                        <a:pt x="85060" y="3489252"/>
                        <a:pt x="101009" y="3436089"/>
                      </a:cubicBezTo>
                      <a:cubicBezTo>
                        <a:pt x="116958" y="3382926"/>
                        <a:pt x="241004" y="3313814"/>
                        <a:pt x="334925" y="3255335"/>
                      </a:cubicBezTo>
                      <a:cubicBezTo>
                        <a:pt x="428846" y="3196856"/>
                        <a:pt x="590106" y="3124200"/>
                        <a:pt x="664534" y="3085214"/>
                      </a:cubicBezTo>
                      <a:cubicBezTo>
                        <a:pt x="738962" y="3046228"/>
                        <a:pt x="762000" y="3065721"/>
                        <a:pt x="781493" y="3021419"/>
                      </a:cubicBezTo>
                      <a:cubicBezTo>
                        <a:pt x="800986" y="2977117"/>
                        <a:pt x="832884" y="2881423"/>
                        <a:pt x="781493" y="2819400"/>
                      </a:cubicBezTo>
                      <a:cubicBezTo>
                        <a:pt x="730102" y="2757377"/>
                        <a:pt x="572385" y="2705987"/>
                        <a:pt x="473148" y="2649280"/>
                      </a:cubicBezTo>
                      <a:cubicBezTo>
                        <a:pt x="373911" y="2592573"/>
                        <a:pt x="246320" y="2523461"/>
                        <a:pt x="186069" y="2479159"/>
                      </a:cubicBezTo>
                      <a:cubicBezTo>
                        <a:pt x="125818" y="2434857"/>
                        <a:pt x="93920" y="2425996"/>
                        <a:pt x="111641" y="2383466"/>
                      </a:cubicBezTo>
                      <a:cubicBezTo>
                        <a:pt x="129362" y="2340936"/>
                        <a:pt x="210879" y="2277140"/>
                        <a:pt x="292395" y="2223977"/>
                      </a:cubicBezTo>
                      <a:cubicBezTo>
                        <a:pt x="373911" y="2170814"/>
                        <a:pt x="520995" y="2108791"/>
                        <a:pt x="600739" y="2064489"/>
                      </a:cubicBezTo>
                      <a:cubicBezTo>
                        <a:pt x="680483" y="2020187"/>
                        <a:pt x="742507" y="2009554"/>
                        <a:pt x="770860" y="1958163"/>
                      </a:cubicBezTo>
                      <a:cubicBezTo>
                        <a:pt x="799214" y="1906772"/>
                        <a:pt x="813390" y="1814624"/>
                        <a:pt x="770860" y="1756145"/>
                      </a:cubicBezTo>
                      <a:cubicBezTo>
                        <a:pt x="728330" y="1697666"/>
                        <a:pt x="607828" y="1658680"/>
                        <a:pt x="515679" y="1607289"/>
                      </a:cubicBezTo>
                      <a:cubicBezTo>
                        <a:pt x="423530" y="1555898"/>
                        <a:pt x="292395" y="1493875"/>
                        <a:pt x="217967" y="1447800"/>
                      </a:cubicBezTo>
                      <a:cubicBezTo>
                        <a:pt x="143539" y="1401726"/>
                        <a:pt x="95692" y="1371600"/>
                        <a:pt x="69111" y="1330842"/>
                      </a:cubicBezTo>
                      <a:cubicBezTo>
                        <a:pt x="42530" y="1290084"/>
                        <a:pt x="0" y="1263503"/>
                        <a:pt x="58479" y="1203252"/>
                      </a:cubicBezTo>
                      <a:cubicBezTo>
                        <a:pt x="116958" y="1143001"/>
                        <a:pt x="306572" y="1034903"/>
                        <a:pt x="419986" y="969335"/>
                      </a:cubicBezTo>
                      <a:cubicBezTo>
                        <a:pt x="533400" y="903768"/>
                        <a:pt x="738962" y="863010"/>
                        <a:pt x="738962" y="809847"/>
                      </a:cubicBezTo>
                      <a:cubicBezTo>
                        <a:pt x="738962" y="756684"/>
                        <a:pt x="524540" y="714154"/>
                        <a:pt x="419986" y="650359"/>
                      </a:cubicBezTo>
                      <a:cubicBezTo>
                        <a:pt x="315433" y="586564"/>
                        <a:pt x="173664" y="499731"/>
                        <a:pt x="111641" y="427075"/>
                      </a:cubicBezTo>
                      <a:cubicBezTo>
                        <a:pt x="49618" y="354419"/>
                        <a:pt x="54934" y="279991"/>
                        <a:pt x="47846" y="214424"/>
                      </a:cubicBezTo>
                      <a:cubicBezTo>
                        <a:pt x="40758" y="148857"/>
                        <a:pt x="54934" y="67340"/>
                        <a:pt x="69111" y="33670"/>
                      </a:cubicBezTo>
                      <a:cubicBezTo>
                        <a:pt x="83288" y="0"/>
                        <a:pt x="118729" y="10633"/>
                        <a:pt x="132906" y="12405"/>
                      </a:cubicBezTo>
                      <a:cubicBezTo>
                        <a:pt x="147083" y="14177"/>
                        <a:pt x="182525" y="21265"/>
                        <a:pt x="175437" y="5493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25400" h="38100"/>
                  <a:bevelB w="25400" h="381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32" name="Freeform 331"/>
                <p:cNvSpPr/>
                <p:nvPr/>
              </p:nvSpPr>
              <p:spPr bwMode="auto">
                <a:xfrm rot="2700477">
                  <a:off x="5298122" y="3051072"/>
                  <a:ext cx="136273" cy="650765"/>
                </a:xfrm>
                <a:custGeom>
                  <a:avLst/>
                  <a:gdLst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</a:cxnLst>
                  <a:rect l="l" t="t" r="r" b="b"/>
                  <a:pathLst>
                    <a:path w="832884" h="4446182">
                      <a:moveTo>
                        <a:pt x="175437" y="54935"/>
                      </a:moveTo>
                      <a:cubicBezTo>
                        <a:pt x="168349" y="88605"/>
                        <a:pt x="95692" y="171894"/>
                        <a:pt x="90376" y="214424"/>
                      </a:cubicBezTo>
                      <a:cubicBezTo>
                        <a:pt x="85060" y="256954"/>
                        <a:pt x="104553" y="267587"/>
                        <a:pt x="143539" y="310117"/>
                      </a:cubicBezTo>
                      <a:cubicBezTo>
                        <a:pt x="182525" y="352647"/>
                        <a:pt x="262270" y="427075"/>
                        <a:pt x="324293" y="469605"/>
                      </a:cubicBezTo>
                      <a:cubicBezTo>
                        <a:pt x="386316" y="512135"/>
                        <a:pt x="448340" y="528084"/>
                        <a:pt x="515679" y="565298"/>
                      </a:cubicBezTo>
                      <a:cubicBezTo>
                        <a:pt x="583019" y="602512"/>
                        <a:pt x="680484" y="659219"/>
                        <a:pt x="728330" y="692889"/>
                      </a:cubicBezTo>
                      <a:cubicBezTo>
                        <a:pt x="776176" y="726559"/>
                        <a:pt x="793898" y="733647"/>
                        <a:pt x="802758" y="767317"/>
                      </a:cubicBezTo>
                      <a:cubicBezTo>
                        <a:pt x="811618" y="800987"/>
                        <a:pt x="809846" y="852377"/>
                        <a:pt x="781493" y="894907"/>
                      </a:cubicBezTo>
                      <a:cubicBezTo>
                        <a:pt x="753140" y="937437"/>
                        <a:pt x="719470" y="974651"/>
                        <a:pt x="632637" y="1022498"/>
                      </a:cubicBezTo>
                      <a:cubicBezTo>
                        <a:pt x="545804" y="1070345"/>
                        <a:pt x="354418" y="1128824"/>
                        <a:pt x="260497" y="1181987"/>
                      </a:cubicBezTo>
                      <a:cubicBezTo>
                        <a:pt x="166576" y="1235150"/>
                        <a:pt x="99236" y="1295401"/>
                        <a:pt x="69111" y="1341475"/>
                      </a:cubicBezTo>
                      <a:cubicBezTo>
                        <a:pt x="38986" y="1387549"/>
                        <a:pt x="62023" y="1421219"/>
                        <a:pt x="79744" y="1458433"/>
                      </a:cubicBezTo>
                      <a:cubicBezTo>
                        <a:pt x="97465" y="1495647"/>
                        <a:pt x="111642" y="1525773"/>
                        <a:pt x="175437" y="1564759"/>
                      </a:cubicBezTo>
                      <a:cubicBezTo>
                        <a:pt x="239232" y="1603745"/>
                        <a:pt x="377456" y="1648047"/>
                        <a:pt x="462516" y="1692349"/>
                      </a:cubicBezTo>
                      <a:cubicBezTo>
                        <a:pt x="547576" y="1736651"/>
                        <a:pt x="643269" y="1800447"/>
                        <a:pt x="685799" y="1830573"/>
                      </a:cubicBezTo>
                      <a:cubicBezTo>
                        <a:pt x="728329" y="1860699"/>
                        <a:pt x="701376" y="1797259"/>
                        <a:pt x="717697" y="1873103"/>
                      </a:cubicBezTo>
                      <a:cubicBezTo>
                        <a:pt x="676939" y="1905001"/>
                        <a:pt x="529856" y="1975885"/>
                        <a:pt x="441251" y="2021959"/>
                      </a:cubicBezTo>
                      <a:cubicBezTo>
                        <a:pt x="352646" y="2068033"/>
                        <a:pt x="249864" y="2107019"/>
                        <a:pt x="186069" y="2149549"/>
                      </a:cubicBezTo>
                      <a:cubicBezTo>
                        <a:pt x="122274" y="2192079"/>
                        <a:pt x="81516" y="2216889"/>
                        <a:pt x="58479" y="2277140"/>
                      </a:cubicBezTo>
                      <a:cubicBezTo>
                        <a:pt x="35442" y="2337391"/>
                        <a:pt x="46074" y="2468526"/>
                        <a:pt x="47846" y="2511056"/>
                      </a:cubicBezTo>
                      <a:cubicBezTo>
                        <a:pt x="49618" y="2553586"/>
                        <a:pt x="51390" y="2512828"/>
                        <a:pt x="69111" y="2532321"/>
                      </a:cubicBezTo>
                      <a:cubicBezTo>
                        <a:pt x="86832" y="2551814"/>
                        <a:pt x="97465" y="2596116"/>
                        <a:pt x="154172" y="2628014"/>
                      </a:cubicBezTo>
                      <a:cubicBezTo>
                        <a:pt x="210879" y="2659912"/>
                        <a:pt x="329609" y="2686493"/>
                        <a:pt x="409353" y="2723707"/>
                      </a:cubicBezTo>
                      <a:cubicBezTo>
                        <a:pt x="489097" y="2760921"/>
                        <a:pt x="584791" y="2819400"/>
                        <a:pt x="632637" y="2851298"/>
                      </a:cubicBezTo>
                      <a:cubicBezTo>
                        <a:pt x="680484" y="2883196"/>
                        <a:pt x="721241" y="2883196"/>
                        <a:pt x="696432" y="2915094"/>
                      </a:cubicBezTo>
                      <a:cubicBezTo>
                        <a:pt x="671623" y="2946992"/>
                        <a:pt x="574158" y="2991293"/>
                        <a:pt x="483781" y="3042684"/>
                      </a:cubicBezTo>
                      <a:cubicBezTo>
                        <a:pt x="393404" y="3094075"/>
                        <a:pt x="226828" y="3159643"/>
                        <a:pt x="154172" y="3223438"/>
                      </a:cubicBezTo>
                      <a:cubicBezTo>
                        <a:pt x="81516" y="3287233"/>
                        <a:pt x="60251" y="3361661"/>
                        <a:pt x="47846" y="3425456"/>
                      </a:cubicBezTo>
                      <a:cubicBezTo>
                        <a:pt x="35441" y="3489251"/>
                        <a:pt x="31898" y="3553047"/>
                        <a:pt x="79744" y="3606210"/>
                      </a:cubicBezTo>
                      <a:cubicBezTo>
                        <a:pt x="127590" y="3659373"/>
                        <a:pt x="249865" y="3700131"/>
                        <a:pt x="334925" y="3744433"/>
                      </a:cubicBezTo>
                      <a:cubicBezTo>
                        <a:pt x="419985" y="3788735"/>
                        <a:pt x="528083" y="3833038"/>
                        <a:pt x="590106" y="3872024"/>
                      </a:cubicBezTo>
                      <a:cubicBezTo>
                        <a:pt x="652129" y="3911010"/>
                        <a:pt x="705293" y="3937591"/>
                        <a:pt x="707065" y="3978349"/>
                      </a:cubicBezTo>
                      <a:cubicBezTo>
                        <a:pt x="708837" y="4019107"/>
                        <a:pt x="655674" y="4072271"/>
                        <a:pt x="600739" y="4116573"/>
                      </a:cubicBezTo>
                      <a:cubicBezTo>
                        <a:pt x="545804" y="4160875"/>
                        <a:pt x="446567" y="4201633"/>
                        <a:pt x="377455" y="4244163"/>
                      </a:cubicBezTo>
                      <a:cubicBezTo>
                        <a:pt x="308343" y="4286693"/>
                        <a:pt x="212650" y="4338084"/>
                        <a:pt x="186069" y="4371754"/>
                      </a:cubicBezTo>
                      <a:cubicBezTo>
                        <a:pt x="159488" y="4405424"/>
                        <a:pt x="191386" y="4446182"/>
                        <a:pt x="217967" y="4446182"/>
                      </a:cubicBezTo>
                      <a:cubicBezTo>
                        <a:pt x="244548" y="4446182"/>
                        <a:pt x="274674" y="4408968"/>
                        <a:pt x="345558" y="4371754"/>
                      </a:cubicBezTo>
                      <a:cubicBezTo>
                        <a:pt x="416442" y="4334540"/>
                        <a:pt x="574158" y="4274289"/>
                        <a:pt x="643269" y="4222898"/>
                      </a:cubicBezTo>
                      <a:cubicBezTo>
                        <a:pt x="712380" y="4171507"/>
                        <a:pt x="738962" y="4120117"/>
                        <a:pt x="760227" y="4063410"/>
                      </a:cubicBezTo>
                      <a:cubicBezTo>
                        <a:pt x="781492" y="4006703"/>
                        <a:pt x="799214" y="3932275"/>
                        <a:pt x="770860" y="3882656"/>
                      </a:cubicBezTo>
                      <a:cubicBezTo>
                        <a:pt x="742507" y="3833037"/>
                        <a:pt x="678711" y="3817089"/>
                        <a:pt x="590106" y="3765698"/>
                      </a:cubicBezTo>
                      <a:cubicBezTo>
                        <a:pt x="501501" y="3714307"/>
                        <a:pt x="320748" y="3629247"/>
                        <a:pt x="239232" y="3574312"/>
                      </a:cubicBezTo>
                      <a:cubicBezTo>
                        <a:pt x="157716" y="3519377"/>
                        <a:pt x="85060" y="3489252"/>
                        <a:pt x="101009" y="3436089"/>
                      </a:cubicBezTo>
                      <a:cubicBezTo>
                        <a:pt x="116958" y="3382926"/>
                        <a:pt x="241004" y="3313814"/>
                        <a:pt x="334925" y="3255335"/>
                      </a:cubicBezTo>
                      <a:cubicBezTo>
                        <a:pt x="428846" y="3196856"/>
                        <a:pt x="590106" y="3124200"/>
                        <a:pt x="664534" y="3085214"/>
                      </a:cubicBezTo>
                      <a:cubicBezTo>
                        <a:pt x="738962" y="3046228"/>
                        <a:pt x="762000" y="3065721"/>
                        <a:pt x="781493" y="3021419"/>
                      </a:cubicBezTo>
                      <a:cubicBezTo>
                        <a:pt x="800986" y="2977117"/>
                        <a:pt x="832884" y="2881423"/>
                        <a:pt x="781493" y="2819400"/>
                      </a:cubicBezTo>
                      <a:cubicBezTo>
                        <a:pt x="730102" y="2757377"/>
                        <a:pt x="572385" y="2705987"/>
                        <a:pt x="473148" y="2649280"/>
                      </a:cubicBezTo>
                      <a:cubicBezTo>
                        <a:pt x="373911" y="2592573"/>
                        <a:pt x="246320" y="2523461"/>
                        <a:pt x="186069" y="2479159"/>
                      </a:cubicBezTo>
                      <a:cubicBezTo>
                        <a:pt x="125818" y="2434857"/>
                        <a:pt x="93920" y="2425996"/>
                        <a:pt x="111641" y="2383466"/>
                      </a:cubicBezTo>
                      <a:cubicBezTo>
                        <a:pt x="129362" y="2340936"/>
                        <a:pt x="210879" y="2277140"/>
                        <a:pt x="292395" y="2223977"/>
                      </a:cubicBezTo>
                      <a:cubicBezTo>
                        <a:pt x="373911" y="2170814"/>
                        <a:pt x="520995" y="2108791"/>
                        <a:pt x="600739" y="2064489"/>
                      </a:cubicBezTo>
                      <a:cubicBezTo>
                        <a:pt x="680483" y="2020187"/>
                        <a:pt x="742507" y="2009554"/>
                        <a:pt x="770860" y="1958163"/>
                      </a:cubicBezTo>
                      <a:cubicBezTo>
                        <a:pt x="799214" y="1906772"/>
                        <a:pt x="813390" y="1814624"/>
                        <a:pt x="770860" y="1756145"/>
                      </a:cubicBezTo>
                      <a:cubicBezTo>
                        <a:pt x="728330" y="1697666"/>
                        <a:pt x="607828" y="1658680"/>
                        <a:pt x="515679" y="1607289"/>
                      </a:cubicBezTo>
                      <a:cubicBezTo>
                        <a:pt x="423530" y="1555898"/>
                        <a:pt x="292395" y="1493875"/>
                        <a:pt x="217967" y="1447800"/>
                      </a:cubicBezTo>
                      <a:cubicBezTo>
                        <a:pt x="143539" y="1401726"/>
                        <a:pt x="95692" y="1371600"/>
                        <a:pt x="69111" y="1330842"/>
                      </a:cubicBezTo>
                      <a:cubicBezTo>
                        <a:pt x="42530" y="1290084"/>
                        <a:pt x="0" y="1263503"/>
                        <a:pt x="58479" y="1203252"/>
                      </a:cubicBezTo>
                      <a:cubicBezTo>
                        <a:pt x="116958" y="1143001"/>
                        <a:pt x="306572" y="1034903"/>
                        <a:pt x="419986" y="969335"/>
                      </a:cubicBezTo>
                      <a:cubicBezTo>
                        <a:pt x="533400" y="903768"/>
                        <a:pt x="738962" y="863010"/>
                        <a:pt x="738962" y="809847"/>
                      </a:cubicBezTo>
                      <a:cubicBezTo>
                        <a:pt x="738962" y="756684"/>
                        <a:pt x="524540" y="714154"/>
                        <a:pt x="419986" y="650359"/>
                      </a:cubicBezTo>
                      <a:cubicBezTo>
                        <a:pt x="315433" y="586564"/>
                        <a:pt x="173664" y="499731"/>
                        <a:pt x="111641" y="427075"/>
                      </a:cubicBezTo>
                      <a:cubicBezTo>
                        <a:pt x="49618" y="354419"/>
                        <a:pt x="54934" y="279991"/>
                        <a:pt x="47846" y="214424"/>
                      </a:cubicBezTo>
                      <a:cubicBezTo>
                        <a:pt x="40758" y="148857"/>
                        <a:pt x="54934" y="67340"/>
                        <a:pt x="69111" y="33670"/>
                      </a:cubicBezTo>
                      <a:cubicBezTo>
                        <a:pt x="83288" y="0"/>
                        <a:pt x="118729" y="10633"/>
                        <a:pt x="132906" y="12405"/>
                      </a:cubicBezTo>
                      <a:cubicBezTo>
                        <a:pt x="147083" y="14177"/>
                        <a:pt x="182525" y="21265"/>
                        <a:pt x="175437" y="5493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25400" h="38100"/>
                  <a:bevelB w="25400" h="381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33" name="Freeform 332"/>
                <p:cNvSpPr/>
                <p:nvPr/>
              </p:nvSpPr>
              <p:spPr bwMode="auto">
                <a:xfrm rot="4728155">
                  <a:off x="5803648" y="2764858"/>
                  <a:ext cx="136273" cy="650765"/>
                </a:xfrm>
                <a:custGeom>
                  <a:avLst/>
                  <a:gdLst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</a:cxnLst>
                  <a:rect l="l" t="t" r="r" b="b"/>
                  <a:pathLst>
                    <a:path w="832884" h="4446182">
                      <a:moveTo>
                        <a:pt x="175437" y="54935"/>
                      </a:moveTo>
                      <a:cubicBezTo>
                        <a:pt x="168349" y="88605"/>
                        <a:pt x="95692" y="171894"/>
                        <a:pt x="90376" y="214424"/>
                      </a:cubicBezTo>
                      <a:cubicBezTo>
                        <a:pt x="85060" y="256954"/>
                        <a:pt x="104553" y="267587"/>
                        <a:pt x="143539" y="310117"/>
                      </a:cubicBezTo>
                      <a:cubicBezTo>
                        <a:pt x="182525" y="352647"/>
                        <a:pt x="262270" y="427075"/>
                        <a:pt x="324293" y="469605"/>
                      </a:cubicBezTo>
                      <a:cubicBezTo>
                        <a:pt x="386316" y="512135"/>
                        <a:pt x="448340" y="528084"/>
                        <a:pt x="515679" y="565298"/>
                      </a:cubicBezTo>
                      <a:cubicBezTo>
                        <a:pt x="583019" y="602512"/>
                        <a:pt x="680484" y="659219"/>
                        <a:pt x="728330" y="692889"/>
                      </a:cubicBezTo>
                      <a:cubicBezTo>
                        <a:pt x="776176" y="726559"/>
                        <a:pt x="793898" y="733647"/>
                        <a:pt x="802758" y="767317"/>
                      </a:cubicBezTo>
                      <a:cubicBezTo>
                        <a:pt x="811618" y="800987"/>
                        <a:pt x="809846" y="852377"/>
                        <a:pt x="781493" y="894907"/>
                      </a:cubicBezTo>
                      <a:cubicBezTo>
                        <a:pt x="753140" y="937437"/>
                        <a:pt x="719470" y="974651"/>
                        <a:pt x="632637" y="1022498"/>
                      </a:cubicBezTo>
                      <a:cubicBezTo>
                        <a:pt x="545804" y="1070345"/>
                        <a:pt x="354418" y="1128824"/>
                        <a:pt x="260497" y="1181987"/>
                      </a:cubicBezTo>
                      <a:cubicBezTo>
                        <a:pt x="166576" y="1235150"/>
                        <a:pt x="99236" y="1295401"/>
                        <a:pt x="69111" y="1341475"/>
                      </a:cubicBezTo>
                      <a:cubicBezTo>
                        <a:pt x="38986" y="1387549"/>
                        <a:pt x="62023" y="1421219"/>
                        <a:pt x="79744" y="1458433"/>
                      </a:cubicBezTo>
                      <a:cubicBezTo>
                        <a:pt x="97465" y="1495647"/>
                        <a:pt x="111642" y="1525773"/>
                        <a:pt x="175437" y="1564759"/>
                      </a:cubicBezTo>
                      <a:cubicBezTo>
                        <a:pt x="239232" y="1603745"/>
                        <a:pt x="377456" y="1648047"/>
                        <a:pt x="462516" y="1692349"/>
                      </a:cubicBezTo>
                      <a:cubicBezTo>
                        <a:pt x="547576" y="1736651"/>
                        <a:pt x="643269" y="1800447"/>
                        <a:pt x="685799" y="1830573"/>
                      </a:cubicBezTo>
                      <a:cubicBezTo>
                        <a:pt x="728329" y="1860699"/>
                        <a:pt x="701376" y="1797259"/>
                        <a:pt x="717697" y="1873103"/>
                      </a:cubicBezTo>
                      <a:cubicBezTo>
                        <a:pt x="676939" y="1905001"/>
                        <a:pt x="529856" y="1975885"/>
                        <a:pt x="441251" y="2021959"/>
                      </a:cubicBezTo>
                      <a:cubicBezTo>
                        <a:pt x="352646" y="2068033"/>
                        <a:pt x="249864" y="2107019"/>
                        <a:pt x="186069" y="2149549"/>
                      </a:cubicBezTo>
                      <a:cubicBezTo>
                        <a:pt x="122274" y="2192079"/>
                        <a:pt x="81516" y="2216889"/>
                        <a:pt x="58479" y="2277140"/>
                      </a:cubicBezTo>
                      <a:cubicBezTo>
                        <a:pt x="35442" y="2337391"/>
                        <a:pt x="46074" y="2468526"/>
                        <a:pt x="47846" y="2511056"/>
                      </a:cubicBezTo>
                      <a:cubicBezTo>
                        <a:pt x="49618" y="2553586"/>
                        <a:pt x="51390" y="2512828"/>
                        <a:pt x="69111" y="2532321"/>
                      </a:cubicBezTo>
                      <a:cubicBezTo>
                        <a:pt x="86832" y="2551814"/>
                        <a:pt x="97465" y="2596116"/>
                        <a:pt x="154172" y="2628014"/>
                      </a:cubicBezTo>
                      <a:cubicBezTo>
                        <a:pt x="210879" y="2659912"/>
                        <a:pt x="329609" y="2686493"/>
                        <a:pt x="409353" y="2723707"/>
                      </a:cubicBezTo>
                      <a:cubicBezTo>
                        <a:pt x="489097" y="2760921"/>
                        <a:pt x="584791" y="2819400"/>
                        <a:pt x="632637" y="2851298"/>
                      </a:cubicBezTo>
                      <a:cubicBezTo>
                        <a:pt x="680484" y="2883196"/>
                        <a:pt x="721241" y="2883196"/>
                        <a:pt x="696432" y="2915094"/>
                      </a:cubicBezTo>
                      <a:cubicBezTo>
                        <a:pt x="671623" y="2946992"/>
                        <a:pt x="574158" y="2991293"/>
                        <a:pt x="483781" y="3042684"/>
                      </a:cubicBezTo>
                      <a:cubicBezTo>
                        <a:pt x="393404" y="3094075"/>
                        <a:pt x="226828" y="3159643"/>
                        <a:pt x="154172" y="3223438"/>
                      </a:cubicBezTo>
                      <a:cubicBezTo>
                        <a:pt x="81516" y="3287233"/>
                        <a:pt x="60251" y="3361661"/>
                        <a:pt x="47846" y="3425456"/>
                      </a:cubicBezTo>
                      <a:cubicBezTo>
                        <a:pt x="35441" y="3489251"/>
                        <a:pt x="31898" y="3553047"/>
                        <a:pt x="79744" y="3606210"/>
                      </a:cubicBezTo>
                      <a:cubicBezTo>
                        <a:pt x="127590" y="3659373"/>
                        <a:pt x="249865" y="3700131"/>
                        <a:pt x="334925" y="3744433"/>
                      </a:cubicBezTo>
                      <a:cubicBezTo>
                        <a:pt x="419985" y="3788735"/>
                        <a:pt x="528083" y="3833038"/>
                        <a:pt x="590106" y="3872024"/>
                      </a:cubicBezTo>
                      <a:cubicBezTo>
                        <a:pt x="652129" y="3911010"/>
                        <a:pt x="705293" y="3937591"/>
                        <a:pt x="707065" y="3978349"/>
                      </a:cubicBezTo>
                      <a:cubicBezTo>
                        <a:pt x="708837" y="4019107"/>
                        <a:pt x="655674" y="4072271"/>
                        <a:pt x="600739" y="4116573"/>
                      </a:cubicBezTo>
                      <a:cubicBezTo>
                        <a:pt x="545804" y="4160875"/>
                        <a:pt x="446567" y="4201633"/>
                        <a:pt x="377455" y="4244163"/>
                      </a:cubicBezTo>
                      <a:cubicBezTo>
                        <a:pt x="308343" y="4286693"/>
                        <a:pt x="212650" y="4338084"/>
                        <a:pt x="186069" y="4371754"/>
                      </a:cubicBezTo>
                      <a:cubicBezTo>
                        <a:pt x="159488" y="4405424"/>
                        <a:pt x="191386" y="4446182"/>
                        <a:pt x="217967" y="4446182"/>
                      </a:cubicBezTo>
                      <a:cubicBezTo>
                        <a:pt x="244548" y="4446182"/>
                        <a:pt x="274674" y="4408968"/>
                        <a:pt x="345558" y="4371754"/>
                      </a:cubicBezTo>
                      <a:cubicBezTo>
                        <a:pt x="416442" y="4334540"/>
                        <a:pt x="574158" y="4274289"/>
                        <a:pt x="643269" y="4222898"/>
                      </a:cubicBezTo>
                      <a:cubicBezTo>
                        <a:pt x="712380" y="4171507"/>
                        <a:pt x="738962" y="4120117"/>
                        <a:pt x="760227" y="4063410"/>
                      </a:cubicBezTo>
                      <a:cubicBezTo>
                        <a:pt x="781492" y="4006703"/>
                        <a:pt x="799214" y="3932275"/>
                        <a:pt x="770860" y="3882656"/>
                      </a:cubicBezTo>
                      <a:cubicBezTo>
                        <a:pt x="742507" y="3833037"/>
                        <a:pt x="678711" y="3817089"/>
                        <a:pt x="590106" y="3765698"/>
                      </a:cubicBezTo>
                      <a:cubicBezTo>
                        <a:pt x="501501" y="3714307"/>
                        <a:pt x="320748" y="3629247"/>
                        <a:pt x="239232" y="3574312"/>
                      </a:cubicBezTo>
                      <a:cubicBezTo>
                        <a:pt x="157716" y="3519377"/>
                        <a:pt x="85060" y="3489252"/>
                        <a:pt x="101009" y="3436089"/>
                      </a:cubicBezTo>
                      <a:cubicBezTo>
                        <a:pt x="116958" y="3382926"/>
                        <a:pt x="241004" y="3313814"/>
                        <a:pt x="334925" y="3255335"/>
                      </a:cubicBezTo>
                      <a:cubicBezTo>
                        <a:pt x="428846" y="3196856"/>
                        <a:pt x="590106" y="3124200"/>
                        <a:pt x="664534" y="3085214"/>
                      </a:cubicBezTo>
                      <a:cubicBezTo>
                        <a:pt x="738962" y="3046228"/>
                        <a:pt x="762000" y="3065721"/>
                        <a:pt x="781493" y="3021419"/>
                      </a:cubicBezTo>
                      <a:cubicBezTo>
                        <a:pt x="800986" y="2977117"/>
                        <a:pt x="832884" y="2881423"/>
                        <a:pt x="781493" y="2819400"/>
                      </a:cubicBezTo>
                      <a:cubicBezTo>
                        <a:pt x="730102" y="2757377"/>
                        <a:pt x="572385" y="2705987"/>
                        <a:pt x="473148" y="2649280"/>
                      </a:cubicBezTo>
                      <a:cubicBezTo>
                        <a:pt x="373911" y="2592573"/>
                        <a:pt x="246320" y="2523461"/>
                        <a:pt x="186069" y="2479159"/>
                      </a:cubicBezTo>
                      <a:cubicBezTo>
                        <a:pt x="125818" y="2434857"/>
                        <a:pt x="93920" y="2425996"/>
                        <a:pt x="111641" y="2383466"/>
                      </a:cubicBezTo>
                      <a:cubicBezTo>
                        <a:pt x="129362" y="2340936"/>
                        <a:pt x="210879" y="2277140"/>
                        <a:pt x="292395" y="2223977"/>
                      </a:cubicBezTo>
                      <a:cubicBezTo>
                        <a:pt x="373911" y="2170814"/>
                        <a:pt x="520995" y="2108791"/>
                        <a:pt x="600739" y="2064489"/>
                      </a:cubicBezTo>
                      <a:cubicBezTo>
                        <a:pt x="680483" y="2020187"/>
                        <a:pt x="742507" y="2009554"/>
                        <a:pt x="770860" y="1958163"/>
                      </a:cubicBezTo>
                      <a:cubicBezTo>
                        <a:pt x="799214" y="1906772"/>
                        <a:pt x="813390" y="1814624"/>
                        <a:pt x="770860" y="1756145"/>
                      </a:cubicBezTo>
                      <a:cubicBezTo>
                        <a:pt x="728330" y="1697666"/>
                        <a:pt x="607828" y="1658680"/>
                        <a:pt x="515679" y="1607289"/>
                      </a:cubicBezTo>
                      <a:cubicBezTo>
                        <a:pt x="423530" y="1555898"/>
                        <a:pt x="292395" y="1493875"/>
                        <a:pt x="217967" y="1447800"/>
                      </a:cubicBezTo>
                      <a:cubicBezTo>
                        <a:pt x="143539" y="1401726"/>
                        <a:pt x="95692" y="1371600"/>
                        <a:pt x="69111" y="1330842"/>
                      </a:cubicBezTo>
                      <a:cubicBezTo>
                        <a:pt x="42530" y="1290084"/>
                        <a:pt x="0" y="1263503"/>
                        <a:pt x="58479" y="1203252"/>
                      </a:cubicBezTo>
                      <a:cubicBezTo>
                        <a:pt x="116958" y="1143001"/>
                        <a:pt x="306572" y="1034903"/>
                        <a:pt x="419986" y="969335"/>
                      </a:cubicBezTo>
                      <a:cubicBezTo>
                        <a:pt x="533400" y="903768"/>
                        <a:pt x="738962" y="863010"/>
                        <a:pt x="738962" y="809847"/>
                      </a:cubicBezTo>
                      <a:cubicBezTo>
                        <a:pt x="738962" y="756684"/>
                        <a:pt x="524540" y="714154"/>
                        <a:pt x="419986" y="650359"/>
                      </a:cubicBezTo>
                      <a:cubicBezTo>
                        <a:pt x="315433" y="586564"/>
                        <a:pt x="173664" y="499731"/>
                        <a:pt x="111641" y="427075"/>
                      </a:cubicBezTo>
                      <a:cubicBezTo>
                        <a:pt x="49618" y="354419"/>
                        <a:pt x="54934" y="279991"/>
                        <a:pt x="47846" y="214424"/>
                      </a:cubicBezTo>
                      <a:cubicBezTo>
                        <a:pt x="40758" y="148857"/>
                        <a:pt x="54934" y="67340"/>
                        <a:pt x="69111" y="33670"/>
                      </a:cubicBezTo>
                      <a:cubicBezTo>
                        <a:pt x="83288" y="0"/>
                        <a:pt x="118729" y="10633"/>
                        <a:pt x="132906" y="12405"/>
                      </a:cubicBezTo>
                      <a:cubicBezTo>
                        <a:pt x="147083" y="14177"/>
                        <a:pt x="182525" y="21265"/>
                        <a:pt x="175437" y="5493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25400" h="38100"/>
                  <a:bevelB w="25400" h="381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34" name="Freeform 333"/>
                <p:cNvSpPr/>
                <p:nvPr/>
              </p:nvSpPr>
              <p:spPr bwMode="auto">
                <a:xfrm rot="5980613">
                  <a:off x="6413245" y="2753706"/>
                  <a:ext cx="136273" cy="650765"/>
                </a:xfrm>
                <a:custGeom>
                  <a:avLst/>
                  <a:gdLst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</a:cxnLst>
                  <a:rect l="l" t="t" r="r" b="b"/>
                  <a:pathLst>
                    <a:path w="832884" h="4446182">
                      <a:moveTo>
                        <a:pt x="175437" y="54935"/>
                      </a:moveTo>
                      <a:cubicBezTo>
                        <a:pt x="168349" y="88605"/>
                        <a:pt x="95692" y="171894"/>
                        <a:pt x="90376" y="214424"/>
                      </a:cubicBezTo>
                      <a:cubicBezTo>
                        <a:pt x="85060" y="256954"/>
                        <a:pt x="104553" y="267587"/>
                        <a:pt x="143539" y="310117"/>
                      </a:cubicBezTo>
                      <a:cubicBezTo>
                        <a:pt x="182525" y="352647"/>
                        <a:pt x="262270" y="427075"/>
                        <a:pt x="324293" y="469605"/>
                      </a:cubicBezTo>
                      <a:cubicBezTo>
                        <a:pt x="386316" y="512135"/>
                        <a:pt x="448340" y="528084"/>
                        <a:pt x="515679" y="565298"/>
                      </a:cubicBezTo>
                      <a:cubicBezTo>
                        <a:pt x="583019" y="602512"/>
                        <a:pt x="680484" y="659219"/>
                        <a:pt x="728330" y="692889"/>
                      </a:cubicBezTo>
                      <a:cubicBezTo>
                        <a:pt x="776176" y="726559"/>
                        <a:pt x="793898" y="733647"/>
                        <a:pt x="802758" y="767317"/>
                      </a:cubicBezTo>
                      <a:cubicBezTo>
                        <a:pt x="811618" y="800987"/>
                        <a:pt x="809846" y="852377"/>
                        <a:pt x="781493" y="894907"/>
                      </a:cubicBezTo>
                      <a:cubicBezTo>
                        <a:pt x="753140" y="937437"/>
                        <a:pt x="719470" y="974651"/>
                        <a:pt x="632637" y="1022498"/>
                      </a:cubicBezTo>
                      <a:cubicBezTo>
                        <a:pt x="545804" y="1070345"/>
                        <a:pt x="354418" y="1128824"/>
                        <a:pt x="260497" y="1181987"/>
                      </a:cubicBezTo>
                      <a:cubicBezTo>
                        <a:pt x="166576" y="1235150"/>
                        <a:pt x="99236" y="1295401"/>
                        <a:pt x="69111" y="1341475"/>
                      </a:cubicBezTo>
                      <a:cubicBezTo>
                        <a:pt x="38986" y="1387549"/>
                        <a:pt x="62023" y="1421219"/>
                        <a:pt x="79744" y="1458433"/>
                      </a:cubicBezTo>
                      <a:cubicBezTo>
                        <a:pt x="97465" y="1495647"/>
                        <a:pt x="111642" y="1525773"/>
                        <a:pt x="175437" y="1564759"/>
                      </a:cubicBezTo>
                      <a:cubicBezTo>
                        <a:pt x="239232" y="1603745"/>
                        <a:pt x="377456" y="1648047"/>
                        <a:pt x="462516" y="1692349"/>
                      </a:cubicBezTo>
                      <a:cubicBezTo>
                        <a:pt x="547576" y="1736651"/>
                        <a:pt x="643269" y="1800447"/>
                        <a:pt x="685799" y="1830573"/>
                      </a:cubicBezTo>
                      <a:cubicBezTo>
                        <a:pt x="728329" y="1860699"/>
                        <a:pt x="701376" y="1797259"/>
                        <a:pt x="717697" y="1873103"/>
                      </a:cubicBezTo>
                      <a:cubicBezTo>
                        <a:pt x="676939" y="1905001"/>
                        <a:pt x="529856" y="1975885"/>
                        <a:pt x="441251" y="2021959"/>
                      </a:cubicBezTo>
                      <a:cubicBezTo>
                        <a:pt x="352646" y="2068033"/>
                        <a:pt x="249864" y="2107019"/>
                        <a:pt x="186069" y="2149549"/>
                      </a:cubicBezTo>
                      <a:cubicBezTo>
                        <a:pt x="122274" y="2192079"/>
                        <a:pt x="81516" y="2216889"/>
                        <a:pt x="58479" y="2277140"/>
                      </a:cubicBezTo>
                      <a:cubicBezTo>
                        <a:pt x="35442" y="2337391"/>
                        <a:pt x="46074" y="2468526"/>
                        <a:pt x="47846" y="2511056"/>
                      </a:cubicBezTo>
                      <a:cubicBezTo>
                        <a:pt x="49618" y="2553586"/>
                        <a:pt x="51390" y="2512828"/>
                        <a:pt x="69111" y="2532321"/>
                      </a:cubicBezTo>
                      <a:cubicBezTo>
                        <a:pt x="86832" y="2551814"/>
                        <a:pt x="97465" y="2596116"/>
                        <a:pt x="154172" y="2628014"/>
                      </a:cubicBezTo>
                      <a:cubicBezTo>
                        <a:pt x="210879" y="2659912"/>
                        <a:pt x="329609" y="2686493"/>
                        <a:pt x="409353" y="2723707"/>
                      </a:cubicBezTo>
                      <a:cubicBezTo>
                        <a:pt x="489097" y="2760921"/>
                        <a:pt x="584791" y="2819400"/>
                        <a:pt x="632637" y="2851298"/>
                      </a:cubicBezTo>
                      <a:cubicBezTo>
                        <a:pt x="680484" y="2883196"/>
                        <a:pt x="721241" y="2883196"/>
                        <a:pt x="696432" y="2915094"/>
                      </a:cubicBezTo>
                      <a:cubicBezTo>
                        <a:pt x="671623" y="2946992"/>
                        <a:pt x="574158" y="2991293"/>
                        <a:pt x="483781" y="3042684"/>
                      </a:cubicBezTo>
                      <a:cubicBezTo>
                        <a:pt x="393404" y="3094075"/>
                        <a:pt x="226828" y="3159643"/>
                        <a:pt x="154172" y="3223438"/>
                      </a:cubicBezTo>
                      <a:cubicBezTo>
                        <a:pt x="81516" y="3287233"/>
                        <a:pt x="60251" y="3361661"/>
                        <a:pt x="47846" y="3425456"/>
                      </a:cubicBezTo>
                      <a:cubicBezTo>
                        <a:pt x="35441" y="3489251"/>
                        <a:pt x="31898" y="3553047"/>
                        <a:pt x="79744" y="3606210"/>
                      </a:cubicBezTo>
                      <a:cubicBezTo>
                        <a:pt x="127590" y="3659373"/>
                        <a:pt x="249865" y="3700131"/>
                        <a:pt x="334925" y="3744433"/>
                      </a:cubicBezTo>
                      <a:cubicBezTo>
                        <a:pt x="419985" y="3788735"/>
                        <a:pt x="528083" y="3833038"/>
                        <a:pt x="590106" y="3872024"/>
                      </a:cubicBezTo>
                      <a:cubicBezTo>
                        <a:pt x="652129" y="3911010"/>
                        <a:pt x="705293" y="3937591"/>
                        <a:pt x="707065" y="3978349"/>
                      </a:cubicBezTo>
                      <a:cubicBezTo>
                        <a:pt x="708837" y="4019107"/>
                        <a:pt x="655674" y="4072271"/>
                        <a:pt x="600739" y="4116573"/>
                      </a:cubicBezTo>
                      <a:cubicBezTo>
                        <a:pt x="545804" y="4160875"/>
                        <a:pt x="446567" y="4201633"/>
                        <a:pt x="377455" y="4244163"/>
                      </a:cubicBezTo>
                      <a:cubicBezTo>
                        <a:pt x="308343" y="4286693"/>
                        <a:pt x="212650" y="4338084"/>
                        <a:pt x="186069" y="4371754"/>
                      </a:cubicBezTo>
                      <a:cubicBezTo>
                        <a:pt x="159488" y="4405424"/>
                        <a:pt x="191386" y="4446182"/>
                        <a:pt x="217967" y="4446182"/>
                      </a:cubicBezTo>
                      <a:cubicBezTo>
                        <a:pt x="244548" y="4446182"/>
                        <a:pt x="274674" y="4408968"/>
                        <a:pt x="345558" y="4371754"/>
                      </a:cubicBezTo>
                      <a:cubicBezTo>
                        <a:pt x="416442" y="4334540"/>
                        <a:pt x="574158" y="4274289"/>
                        <a:pt x="643269" y="4222898"/>
                      </a:cubicBezTo>
                      <a:cubicBezTo>
                        <a:pt x="712380" y="4171507"/>
                        <a:pt x="738962" y="4120117"/>
                        <a:pt x="760227" y="4063410"/>
                      </a:cubicBezTo>
                      <a:cubicBezTo>
                        <a:pt x="781492" y="4006703"/>
                        <a:pt x="799214" y="3932275"/>
                        <a:pt x="770860" y="3882656"/>
                      </a:cubicBezTo>
                      <a:cubicBezTo>
                        <a:pt x="742507" y="3833037"/>
                        <a:pt x="678711" y="3817089"/>
                        <a:pt x="590106" y="3765698"/>
                      </a:cubicBezTo>
                      <a:cubicBezTo>
                        <a:pt x="501501" y="3714307"/>
                        <a:pt x="320748" y="3629247"/>
                        <a:pt x="239232" y="3574312"/>
                      </a:cubicBezTo>
                      <a:cubicBezTo>
                        <a:pt x="157716" y="3519377"/>
                        <a:pt x="85060" y="3489252"/>
                        <a:pt x="101009" y="3436089"/>
                      </a:cubicBezTo>
                      <a:cubicBezTo>
                        <a:pt x="116958" y="3382926"/>
                        <a:pt x="241004" y="3313814"/>
                        <a:pt x="334925" y="3255335"/>
                      </a:cubicBezTo>
                      <a:cubicBezTo>
                        <a:pt x="428846" y="3196856"/>
                        <a:pt x="590106" y="3124200"/>
                        <a:pt x="664534" y="3085214"/>
                      </a:cubicBezTo>
                      <a:cubicBezTo>
                        <a:pt x="738962" y="3046228"/>
                        <a:pt x="762000" y="3065721"/>
                        <a:pt x="781493" y="3021419"/>
                      </a:cubicBezTo>
                      <a:cubicBezTo>
                        <a:pt x="800986" y="2977117"/>
                        <a:pt x="832884" y="2881423"/>
                        <a:pt x="781493" y="2819400"/>
                      </a:cubicBezTo>
                      <a:cubicBezTo>
                        <a:pt x="730102" y="2757377"/>
                        <a:pt x="572385" y="2705987"/>
                        <a:pt x="473148" y="2649280"/>
                      </a:cubicBezTo>
                      <a:cubicBezTo>
                        <a:pt x="373911" y="2592573"/>
                        <a:pt x="246320" y="2523461"/>
                        <a:pt x="186069" y="2479159"/>
                      </a:cubicBezTo>
                      <a:cubicBezTo>
                        <a:pt x="125818" y="2434857"/>
                        <a:pt x="93920" y="2425996"/>
                        <a:pt x="111641" y="2383466"/>
                      </a:cubicBezTo>
                      <a:cubicBezTo>
                        <a:pt x="129362" y="2340936"/>
                        <a:pt x="210879" y="2277140"/>
                        <a:pt x="292395" y="2223977"/>
                      </a:cubicBezTo>
                      <a:cubicBezTo>
                        <a:pt x="373911" y="2170814"/>
                        <a:pt x="520995" y="2108791"/>
                        <a:pt x="600739" y="2064489"/>
                      </a:cubicBezTo>
                      <a:cubicBezTo>
                        <a:pt x="680483" y="2020187"/>
                        <a:pt x="742507" y="2009554"/>
                        <a:pt x="770860" y="1958163"/>
                      </a:cubicBezTo>
                      <a:cubicBezTo>
                        <a:pt x="799214" y="1906772"/>
                        <a:pt x="813390" y="1814624"/>
                        <a:pt x="770860" y="1756145"/>
                      </a:cubicBezTo>
                      <a:cubicBezTo>
                        <a:pt x="728330" y="1697666"/>
                        <a:pt x="607828" y="1658680"/>
                        <a:pt x="515679" y="1607289"/>
                      </a:cubicBezTo>
                      <a:cubicBezTo>
                        <a:pt x="423530" y="1555898"/>
                        <a:pt x="292395" y="1493875"/>
                        <a:pt x="217967" y="1447800"/>
                      </a:cubicBezTo>
                      <a:cubicBezTo>
                        <a:pt x="143539" y="1401726"/>
                        <a:pt x="95692" y="1371600"/>
                        <a:pt x="69111" y="1330842"/>
                      </a:cubicBezTo>
                      <a:cubicBezTo>
                        <a:pt x="42530" y="1290084"/>
                        <a:pt x="0" y="1263503"/>
                        <a:pt x="58479" y="1203252"/>
                      </a:cubicBezTo>
                      <a:cubicBezTo>
                        <a:pt x="116958" y="1143001"/>
                        <a:pt x="306572" y="1034903"/>
                        <a:pt x="419986" y="969335"/>
                      </a:cubicBezTo>
                      <a:cubicBezTo>
                        <a:pt x="533400" y="903768"/>
                        <a:pt x="738962" y="863010"/>
                        <a:pt x="738962" y="809847"/>
                      </a:cubicBezTo>
                      <a:cubicBezTo>
                        <a:pt x="738962" y="756684"/>
                        <a:pt x="524540" y="714154"/>
                        <a:pt x="419986" y="650359"/>
                      </a:cubicBezTo>
                      <a:cubicBezTo>
                        <a:pt x="315433" y="586564"/>
                        <a:pt x="173664" y="499731"/>
                        <a:pt x="111641" y="427075"/>
                      </a:cubicBezTo>
                      <a:cubicBezTo>
                        <a:pt x="49618" y="354419"/>
                        <a:pt x="54934" y="279991"/>
                        <a:pt x="47846" y="214424"/>
                      </a:cubicBezTo>
                      <a:cubicBezTo>
                        <a:pt x="40758" y="148857"/>
                        <a:pt x="54934" y="67340"/>
                        <a:pt x="69111" y="33670"/>
                      </a:cubicBezTo>
                      <a:cubicBezTo>
                        <a:pt x="83288" y="0"/>
                        <a:pt x="118729" y="10633"/>
                        <a:pt x="132906" y="12405"/>
                      </a:cubicBezTo>
                      <a:cubicBezTo>
                        <a:pt x="147083" y="14177"/>
                        <a:pt x="182525" y="21265"/>
                        <a:pt x="175437" y="5493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25400" h="38100"/>
                  <a:bevelB w="25400" h="381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35" name="Freeform 334"/>
                <p:cNvSpPr/>
                <p:nvPr/>
              </p:nvSpPr>
              <p:spPr bwMode="auto">
                <a:xfrm rot="8663576">
                  <a:off x="6892747" y="3039921"/>
                  <a:ext cx="136273" cy="650765"/>
                </a:xfrm>
                <a:custGeom>
                  <a:avLst/>
                  <a:gdLst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</a:cxnLst>
                  <a:rect l="l" t="t" r="r" b="b"/>
                  <a:pathLst>
                    <a:path w="832884" h="4446182">
                      <a:moveTo>
                        <a:pt x="175437" y="54935"/>
                      </a:moveTo>
                      <a:cubicBezTo>
                        <a:pt x="168349" y="88605"/>
                        <a:pt x="95692" y="171894"/>
                        <a:pt x="90376" y="214424"/>
                      </a:cubicBezTo>
                      <a:cubicBezTo>
                        <a:pt x="85060" y="256954"/>
                        <a:pt x="104553" y="267587"/>
                        <a:pt x="143539" y="310117"/>
                      </a:cubicBezTo>
                      <a:cubicBezTo>
                        <a:pt x="182525" y="352647"/>
                        <a:pt x="262270" y="427075"/>
                        <a:pt x="324293" y="469605"/>
                      </a:cubicBezTo>
                      <a:cubicBezTo>
                        <a:pt x="386316" y="512135"/>
                        <a:pt x="448340" y="528084"/>
                        <a:pt x="515679" y="565298"/>
                      </a:cubicBezTo>
                      <a:cubicBezTo>
                        <a:pt x="583019" y="602512"/>
                        <a:pt x="680484" y="659219"/>
                        <a:pt x="728330" y="692889"/>
                      </a:cubicBezTo>
                      <a:cubicBezTo>
                        <a:pt x="776176" y="726559"/>
                        <a:pt x="793898" y="733647"/>
                        <a:pt x="802758" y="767317"/>
                      </a:cubicBezTo>
                      <a:cubicBezTo>
                        <a:pt x="811618" y="800987"/>
                        <a:pt x="809846" y="852377"/>
                        <a:pt x="781493" y="894907"/>
                      </a:cubicBezTo>
                      <a:cubicBezTo>
                        <a:pt x="753140" y="937437"/>
                        <a:pt x="719470" y="974651"/>
                        <a:pt x="632637" y="1022498"/>
                      </a:cubicBezTo>
                      <a:cubicBezTo>
                        <a:pt x="545804" y="1070345"/>
                        <a:pt x="354418" y="1128824"/>
                        <a:pt x="260497" y="1181987"/>
                      </a:cubicBezTo>
                      <a:cubicBezTo>
                        <a:pt x="166576" y="1235150"/>
                        <a:pt x="99236" y="1295401"/>
                        <a:pt x="69111" y="1341475"/>
                      </a:cubicBezTo>
                      <a:cubicBezTo>
                        <a:pt x="38986" y="1387549"/>
                        <a:pt x="62023" y="1421219"/>
                        <a:pt x="79744" y="1458433"/>
                      </a:cubicBezTo>
                      <a:cubicBezTo>
                        <a:pt x="97465" y="1495647"/>
                        <a:pt x="111642" y="1525773"/>
                        <a:pt x="175437" y="1564759"/>
                      </a:cubicBezTo>
                      <a:cubicBezTo>
                        <a:pt x="239232" y="1603745"/>
                        <a:pt x="377456" y="1648047"/>
                        <a:pt x="462516" y="1692349"/>
                      </a:cubicBezTo>
                      <a:cubicBezTo>
                        <a:pt x="547576" y="1736651"/>
                        <a:pt x="643269" y="1800447"/>
                        <a:pt x="685799" y="1830573"/>
                      </a:cubicBezTo>
                      <a:cubicBezTo>
                        <a:pt x="728329" y="1860699"/>
                        <a:pt x="701376" y="1797259"/>
                        <a:pt x="717697" y="1873103"/>
                      </a:cubicBezTo>
                      <a:cubicBezTo>
                        <a:pt x="676939" y="1905001"/>
                        <a:pt x="529856" y="1975885"/>
                        <a:pt x="441251" y="2021959"/>
                      </a:cubicBezTo>
                      <a:cubicBezTo>
                        <a:pt x="352646" y="2068033"/>
                        <a:pt x="249864" y="2107019"/>
                        <a:pt x="186069" y="2149549"/>
                      </a:cubicBezTo>
                      <a:cubicBezTo>
                        <a:pt x="122274" y="2192079"/>
                        <a:pt x="81516" y="2216889"/>
                        <a:pt x="58479" y="2277140"/>
                      </a:cubicBezTo>
                      <a:cubicBezTo>
                        <a:pt x="35442" y="2337391"/>
                        <a:pt x="46074" y="2468526"/>
                        <a:pt x="47846" y="2511056"/>
                      </a:cubicBezTo>
                      <a:cubicBezTo>
                        <a:pt x="49618" y="2553586"/>
                        <a:pt x="51390" y="2512828"/>
                        <a:pt x="69111" y="2532321"/>
                      </a:cubicBezTo>
                      <a:cubicBezTo>
                        <a:pt x="86832" y="2551814"/>
                        <a:pt x="97465" y="2596116"/>
                        <a:pt x="154172" y="2628014"/>
                      </a:cubicBezTo>
                      <a:cubicBezTo>
                        <a:pt x="210879" y="2659912"/>
                        <a:pt x="329609" y="2686493"/>
                        <a:pt x="409353" y="2723707"/>
                      </a:cubicBezTo>
                      <a:cubicBezTo>
                        <a:pt x="489097" y="2760921"/>
                        <a:pt x="584791" y="2819400"/>
                        <a:pt x="632637" y="2851298"/>
                      </a:cubicBezTo>
                      <a:cubicBezTo>
                        <a:pt x="680484" y="2883196"/>
                        <a:pt x="721241" y="2883196"/>
                        <a:pt x="696432" y="2915094"/>
                      </a:cubicBezTo>
                      <a:cubicBezTo>
                        <a:pt x="671623" y="2946992"/>
                        <a:pt x="574158" y="2991293"/>
                        <a:pt x="483781" y="3042684"/>
                      </a:cubicBezTo>
                      <a:cubicBezTo>
                        <a:pt x="393404" y="3094075"/>
                        <a:pt x="226828" y="3159643"/>
                        <a:pt x="154172" y="3223438"/>
                      </a:cubicBezTo>
                      <a:cubicBezTo>
                        <a:pt x="81516" y="3287233"/>
                        <a:pt x="60251" y="3361661"/>
                        <a:pt x="47846" y="3425456"/>
                      </a:cubicBezTo>
                      <a:cubicBezTo>
                        <a:pt x="35441" y="3489251"/>
                        <a:pt x="31898" y="3553047"/>
                        <a:pt x="79744" y="3606210"/>
                      </a:cubicBezTo>
                      <a:cubicBezTo>
                        <a:pt x="127590" y="3659373"/>
                        <a:pt x="249865" y="3700131"/>
                        <a:pt x="334925" y="3744433"/>
                      </a:cubicBezTo>
                      <a:cubicBezTo>
                        <a:pt x="419985" y="3788735"/>
                        <a:pt x="528083" y="3833038"/>
                        <a:pt x="590106" y="3872024"/>
                      </a:cubicBezTo>
                      <a:cubicBezTo>
                        <a:pt x="652129" y="3911010"/>
                        <a:pt x="705293" y="3937591"/>
                        <a:pt x="707065" y="3978349"/>
                      </a:cubicBezTo>
                      <a:cubicBezTo>
                        <a:pt x="708837" y="4019107"/>
                        <a:pt x="655674" y="4072271"/>
                        <a:pt x="600739" y="4116573"/>
                      </a:cubicBezTo>
                      <a:cubicBezTo>
                        <a:pt x="545804" y="4160875"/>
                        <a:pt x="446567" y="4201633"/>
                        <a:pt x="377455" y="4244163"/>
                      </a:cubicBezTo>
                      <a:cubicBezTo>
                        <a:pt x="308343" y="4286693"/>
                        <a:pt x="212650" y="4338084"/>
                        <a:pt x="186069" y="4371754"/>
                      </a:cubicBezTo>
                      <a:cubicBezTo>
                        <a:pt x="159488" y="4405424"/>
                        <a:pt x="191386" y="4446182"/>
                        <a:pt x="217967" y="4446182"/>
                      </a:cubicBezTo>
                      <a:cubicBezTo>
                        <a:pt x="244548" y="4446182"/>
                        <a:pt x="274674" y="4408968"/>
                        <a:pt x="345558" y="4371754"/>
                      </a:cubicBezTo>
                      <a:cubicBezTo>
                        <a:pt x="416442" y="4334540"/>
                        <a:pt x="574158" y="4274289"/>
                        <a:pt x="643269" y="4222898"/>
                      </a:cubicBezTo>
                      <a:cubicBezTo>
                        <a:pt x="712380" y="4171507"/>
                        <a:pt x="738962" y="4120117"/>
                        <a:pt x="760227" y="4063410"/>
                      </a:cubicBezTo>
                      <a:cubicBezTo>
                        <a:pt x="781492" y="4006703"/>
                        <a:pt x="799214" y="3932275"/>
                        <a:pt x="770860" y="3882656"/>
                      </a:cubicBezTo>
                      <a:cubicBezTo>
                        <a:pt x="742507" y="3833037"/>
                        <a:pt x="678711" y="3817089"/>
                        <a:pt x="590106" y="3765698"/>
                      </a:cubicBezTo>
                      <a:cubicBezTo>
                        <a:pt x="501501" y="3714307"/>
                        <a:pt x="320748" y="3629247"/>
                        <a:pt x="239232" y="3574312"/>
                      </a:cubicBezTo>
                      <a:cubicBezTo>
                        <a:pt x="157716" y="3519377"/>
                        <a:pt x="85060" y="3489252"/>
                        <a:pt x="101009" y="3436089"/>
                      </a:cubicBezTo>
                      <a:cubicBezTo>
                        <a:pt x="116958" y="3382926"/>
                        <a:pt x="241004" y="3313814"/>
                        <a:pt x="334925" y="3255335"/>
                      </a:cubicBezTo>
                      <a:cubicBezTo>
                        <a:pt x="428846" y="3196856"/>
                        <a:pt x="590106" y="3124200"/>
                        <a:pt x="664534" y="3085214"/>
                      </a:cubicBezTo>
                      <a:cubicBezTo>
                        <a:pt x="738962" y="3046228"/>
                        <a:pt x="762000" y="3065721"/>
                        <a:pt x="781493" y="3021419"/>
                      </a:cubicBezTo>
                      <a:cubicBezTo>
                        <a:pt x="800986" y="2977117"/>
                        <a:pt x="832884" y="2881423"/>
                        <a:pt x="781493" y="2819400"/>
                      </a:cubicBezTo>
                      <a:cubicBezTo>
                        <a:pt x="730102" y="2757377"/>
                        <a:pt x="572385" y="2705987"/>
                        <a:pt x="473148" y="2649280"/>
                      </a:cubicBezTo>
                      <a:cubicBezTo>
                        <a:pt x="373911" y="2592573"/>
                        <a:pt x="246320" y="2523461"/>
                        <a:pt x="186069" y="2479159"/>
                      </a:cubicBezTo>
                      <a:cubicBezTo>
                        <a:pt x="125818" y="2434857"/>
                        <a:pt x="93920" y="2425996"/>
                        <a:pt x="111641" y="2383466"/>
                      </a:cubicBezTo>
                      <a:cubicBezTo>
                        <a:pt x="129362" y="2340936"/>
                        <a:pt x="210879" y="2277140"/>
                        <a:pt x="292395" y="2223977"/>
                      </a:cubicBezTo>
                      <a:cubicBezTo>
                        <a:pt x="373911" y="2170814"/>
                        <a:pt x="520995" y="2108791"/>
                        <a:pt x="600739" y="2064489"/>
                      </a:cubicBezTo>
                      <a:cubicBezTo>
                        <a:pt x="680483" y="2020187"/>
                        <a:pt x="742507" y="2009554"/>
                        <a:pt x="770860" y="1958163"/>
                      </a:cubicBezTo>
                      <a:cubicBezTo>
                        <a:pt x="799214" y="1906772"/>
                        <a:pt x="813390" y="1814624"/>
                        <a:pt x="770860" y="1756145"/>
                      </a:cubicBezTo>
                      <a:cubicBezTo>
                        <a:pt x="728330" y="1697666"/>
                        <a:pt x="607828" y="1658680"/>
                        <a:pt x="515679" y="1607289"/>
                      </a:cubicBezTo>
                      <a:cubicBezTo>
                        <a:pt x="423530" y="1555898"/>
                        <a:pt x="292395" y="1493875"/>
                        <a:pt x="217967" y="1447800"/>
                      </a:cubicBezTo>
                      <a:cubicBezTo>
                        <a:pt x="143539" y="1401726"/>
                        <a:pt x="95692" y="1371600"/>
                        <a:pt x="69111" y="1330842"/>
                      </a:cubicBezTo>
                      <a:cubicBezTo>
                        <a:pt x="42530" y="1290084"/>
                        <a:pt x="0" y="1263503"/>
                        <a:pt x="58479" y="1203252"/>
                      </a:cubicBezTo>
                      <a:cubicBezTo>
                        <a:pt x="116958" y="1143001"/>
                        <a:pt x="306572" y="1034903"/>
                        <a:pt x="419986" y="969335"/>
                      </a:cubicBezTo>
                      <a:cubicBezTo>
                        <a:pt x="533400" y="903768"/>
                        <a:pt x="738962" y="863010"/>
                        <a:pt x="738962" y="809847"/>
                      </a:cubicBezTo>
                      <a:cubicBezTo>
                        <a:pt x="738962" y="756684"/>
                        <a:pt x="524540" y="714154"/>
                        <a:pt x="419986" y="650359"/>
                      </a:cubicBezTo>
                      <a:cubicBezTo>
                        <a:pt x="315433" y="586564"/>
                        <a:pt x="173664" y="499731"/>
                        <a:pt x="111641" y="427075"/>
                      </a:cubicBezTo>
                      <a:cubicBezTo>
                        <a:pt x="49618" y="354419"/>
                        <a:pt x="54934" y="279991"/>
                        <a:pt x="47846" y="214424"/>
                      </a:cubicBezTo>
                      <a:cubicBezTo>
                        <a:pt x="40758" y="148857"/>
                        <a:pt x="54934" y="67340"/>
                        <a:pt x="69111" y="33670"/>
                      </a:cubicBezTo>
                      <a:cubicBezTo>
                        <a:pt x="83288" y="0"/>
                        <a:pt x="118729" y="10633"/>
                        <a:pt x="132906" y="12405"/>
                      </a:cubicBezTo>
                      <a:cubicBezTo>
                        <a:pt x="147083" y="14177"/>
                        <a:pt x="182525" y="21265"/>
                        <a:pt x="175437" y="5493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25400" h="38100"/>
                  <a:bevelB w="25400" h="381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36" name="Freeform 335"/>
                <p:cNvSpPr/>
                <p:nvPr/>
              </p:nvSpPr>
              <p:spPr bwMode="auto">
                <a:xfrm rot="10069625">
                  <a:off x="7141792" y="3586333"/>
                  <a:ext cx="136273" cy="650765"/>
                </a:xfrm>
                <a:custGeom>
                  <a:avLst/>
                  <a:gdLst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</a:cxnLst>
                  <a:rect l="l" t="t" r="r" b="b"/>
                  <a:pathLst>
                    <a:path w="832884" h="4446182">
                      <a:moveTo>
                        <a:pt x="175437" y="54935"/>
                      </a:moveTo>
                      <a:cubicBezTo>
                        <a:pt x="168349" y="88605"/>
                        <a:pt x="95692" y="171894"/>
                        <a:pt x="90376" y="214424"/>
                      </a:cubicBezTo>
                      <a:cubicBezTo>
                        <a:pt x="85060" y="256954"/>
                        <a:pt x="104553" y="267587"/>
                        <a:pt x="143539" y="310117"/>
                      </a:cubicBezTo>
                      <a:cubicBezTo>
                        <a:pt x="182525" y="352647"/>
                        <a:pt x="262270" y="427075"/>
                        <a:pt x="324293" y="469605"/>
                      </a:cubicBezTo>
                      <a:cubicBezTo>
                        <a:pt x="386316" y="512135"/>
                        <a:pt x="448340" y="528084"/>
                        <a:pt x="515679" y="565298"/>
                      </a:cubicBezTo>
                      <a:cubicBezTo>
                        <a:pt x="583019" y="602512"/>
                        <a:pt x="680484" y="659219"/>
                        <a:pt x="728330" y="692889"/>
                      </a:cubicBezTo>
                      <a:cubicBezTo>
                        <a:pt x="776176" y="726559"/>
                        <a:pt x="793898" y="733647"/>
                        <a:pt x="802758" y="767317"/>
                      </a:cubicBezTo>
                      <a:cubicBezTo>
                        <a:pt x="811618" y="800987"/>
                        <a:pt x="809846" y="852377"/>
                        <a:pt x="781493" y="894907"/>
                      </a:cubicBezTo>
                      <a:cubicBezTo>
                        <a:pt x="753140" y="937437"/>
                        <a:pt x="719470" y="974651"/>
                        <a:pt x="632637" y="1022498"/>
                      </a:cubicBezTo>
                      <a:cubicBezTo>
                        <a:pt x="545804" y="1070345"/>
                        <a:pt x="354418" y="1128824"/>
                        <a:pt x="260497" y="1181987"/>
                      </a:cubicBezTo>
                      <a:cubicBezTo>
                        <a:pt x="166576" y="1235150"/>
                        <a:pt x="99236" y="1295401"/>
                        <a:pt x="69111" y="1341475"/>
                      </a:cubicBezTo>
                      <a:cubicBezTo>
                        <a:pt x="38986" y="1387549"/>
                        <a:pt x="62023" y="1421219"/>
                        <a:pt x="79744" y="1458433"/>
                      </a:cubicBezTo>
                      <a:cubicBezTo>
                        <a:pt x="97465" y="1495647"/>
                        <a:pt x="111642" y="1525773"/>
                        <a:pt x="175437" y="1564759"/>
                      </a:cubicBezTo>
                      <a:cubicBezTo>
                        <a:pt x="239232" y="1603745"/>
                        <a:pt x="377456" y="1648047"/>
                        <a:pt x="462516" y="1692349"/>
                      </a:cubicBezTo>
                      <a:cubicBezTo>
                        <a:pt x="547576" y="1736651"/>
                        <a:pt x="643269" y="1800447"/>
                        <a:pt x="685799" y="1830573"/>
                      </a:cubicBezTo>
                      <a:cubicBezTo>
                        <a:pt x="728329" y="1860699"/>
                        <a:pt x="701376" y="1797259"/>
                        <a:pt x="717697" y="1873103"/>
                      </a:cubicBezTo>
                      <a:cubicBezTo>
                        <a:pt x="676939" y="1905001"/>
                        <a:pt x="529856" y="1975885"/>
                        <a:pt x="441251" y="2021959"/>
                      </a:cubicBezTo>
                      <a:cubicBezTo>
                        <a:pt x="352646" y="2068033"/>
                        <a:pt x="249864" y="2107019"/>
                        <a:pt x="186069" y="2149549"/>
                      </a:cubicBezTo>
                      <a:cubicBezTo>
                        <a:pt x="122274" y="2192079"/>
                        <a:pt x="81516" y="2216889"/>
                        <a:pt x="58479" y="2277140"/>
                      </a:cubicBezTo>
                      <a:cubicBezTo>
                        <a:pt x="35442" y="2337391"/>
                        <a:pt x="46074" y="2468526"/>
                        <a:pt x="47846" y="2511056"/>
                      </a:cubicBezTo>
                      <a:cubicBezTo>
                        <a:pt x="49618" y="2553586"/>
                        <a:pt x="51390" y="2512828"/>
                        <a:pt x="69111" y="2532321"/>
                      </a:cubicBezTo>
                      <a:cubicBezTo>
                        <a:pt x="86832" y="2551814"/>
                        <a:pt x="97465" y="2596116"/>
                        <a:pt x="154172" y="2628014"/>
                      </a:cubicBezTo>
                      <a:cubicBezTo>
                        <a:pt x="210879" y="2659912"/>
                        <a:pt x="329609" y="2686493"/>
                        <a:pt x="409353" y="2723707"/>
                      </a:cubicBezTo>
                      <a:cubicBezTo>
                        <a:pt x="489097" y="2760921"/>
                        <a:pt x="584791" y="2819400"/>
                        <a:pt x="632637" y="2851298"/>
                      </a:cubicBezTo>
                      <a:cubicBezTo>
                        <a:pt x="680484" y="2883196"/>
                        <a:pt x="721241" y="2883196"/>
                        <a:pt x="696432" y="2915094"/>
                      </a:cubicBezTo>
                      <a:cubicBezTo>
                        <a:pt x="671623" y="2946992"/>
                        <a:pt x="574158" y="2991293"/>
                        <a:pt x="483781" y="3042684"/>
                      </a:cubicBezTo>
                      <a:cubicBezTo>
                        <a:pt x="393404" y="3094075"/>
                        <a:pt x="226828" y="3159643"/>
                        <a:pt x="154172" y="3223438"/>
                      </a:cubicBezTo>
                      <a:cubicBezTo>
                        <a:pt x="81516" y="3287233"/>
                        <a:pt x="60251" y="3361661"/>
                        <a:pt x="47846" y="3425456"/>
                      </a:cubicBezTo>
                      <a:cubicBezTo>
                        <a:pt x="35441" y="3489251"/>
                        <a:pt x="31898" y="3553047"/>
                        <a:pt x="79744" y="3606210"/>
                      </a:cubicBezTo>
                      <a:cubicBezTo>
                        <a:pt x="127590" y="3659373"/>
                        <a:pt x="249865" y="3700131"/>
                        <a:pt x="334925" y="3744433"/>
                      </a:cubicBezTo>
                      <a:cubicBezTo>
                        <a:pt x="419985" y="3788735"/>
                        <a:pt x="528083" y="3833038"/>
                        <a:pt x="590106" y="3872024"/>
                      </a:cubicBezTo>
                      <a:cubicBezTo>
                        <a:pt x="652129" y="3911010"/>
                        <a:pt x="705293" y="3937591"/>
                        <a:pt x="707065" y="3978349"/>
                      </a:cubicBezTo>
                      <a:cubicBezTo>
                        <a:pt x="708837" y="4019107"/>
                        <a:pt x="655674" y="4072271"/>
                        <a:pt x="600739" y="4116573"/>
                      </a:cubicBezTo>
                      <a:cubicBezTo>
                        <a:pt x="545804" y="4160875"/>
                        <a:pt x="446567" y="4201633"/>
                        <a:pt x="377455" y="4244163"/>
                      </a:cubicBezTo>
                      <a:cubicBezTo>
                        <a:pt x="308343" y="4286693"/>
                        <a:pt x="212650" y="4338084"/>
                        <a:pt x="186069" y="4371754"/>
                      </a:cubicBezTo>
                      <a:cubicBezTo>
                        <a:pt x="159488" y="4405424"/>
                        <a:pt x="191386" y="4446182"/>
                        <a:pt x="217967" y="4446182"/>
                      </a:cubicBezTo>
                      <a:cubicBezTo>
                        <a:pt x="244548" y="4446182"/>
                        <a:pt x="274674" y="4408968"/>
                        <a:pt x="345558" y="4371754"/>
                      </a:cubicBezTo>
                      <a:cubicBezTo>
                        <a:pt x="416442" y="4334540"/>
                        <a:pt x="574158" y="4274289"/>
                        <a:pt x="643269" y="4222898"/>
                      </a:cubicBezTo>
                      <a:cubicBezTo>
                        <a:pt x="712380" y="4171507"/>
                        <a:pt x="738962" y="4120117"/>
                        <a:pt x="760227" y="4063410"/>
                      </a:cubicBezTo>
                      <a:cubicBezTo>
                        <a:pt x="781492" y="4006703"/>
                        <a:pt x="799214" y="3932275"/>
                        <a:pt x="770860" y="3882656"/>
                      </a:cubicBezTo>
                      <a:cubicBezTo>
                        <a:pt x="742507" y="3833037"/>
                        <a:pt x="678711" y="3817089"/>
                        <a:pt x="590106" y="3765698"/>
                      </a:cubicBezTo>
                      <a:cubicBezTo>
                        <a:pt x="501501" y="3714307"/>
                        <a:pt x="320748" y="3629247"/>
                        <a:pt x="239232" y="3574312"/>
                      </a:cubicBezTo>
                      <a:cubicBezTo>
                        <a:pt x="157716" y="3519377"/>
                        <a:pt x="85060" y="3489252"/>
                        <a:pt x="101009" y="3436089"/>
                      </a:cubicBezTo>
                      <a:cubicBezTo>
                        <a:pt x="116958" y="3382926"/>
                        <a:pt x="241004" y="3313814"/>
                        <a:pt x="334925" y="3255335"/>
                      </a:cubicBezTo>
                      <a:cubicBezTo>
                        <a:pt x="428846" y="3196856"/>
                        <a:pt x="590106" y="3124200"/>
                        <a:pt x="664534" y="3085214"/>
                      </a:cubicBezTo>
                      <a:cubicBezTo>
                        <a:pt x="738962" y="3046228"/>
                        <a:pt x="762000" y="3065721"/>
                        <a:pt x="781493" y="3021419"/>
                      </a:cubicBezTo>
                      <a:cubicBezTo>
                        <a:pt x="800986" y="2977117"/>
                        <a:pt x="832884" y="2881423"/>
                        <a:pt x="781493" y="2819400"/>
                      </a:cubicBezTo>
                      <a:cubicBezTo>
                        <a:pt x="730102" y="2757377"/>
                        <a:pt x="572385" y="2705987"/>
                        <a:pt x="473148" y="2649280"/>
                      </a:cubicBezTo>
                      <a:cubicBezTo>
                        <a:pt x="373911" y="2592573"/>
                        <a:pt x="246320" y="2523461"/>
                        <a:pt x="186069" y="2479159"/>
                      </a:cubicBezTo>
                      <a:cubicBezTo>
                        <a:pt x="125818" y="2434857"/>
                        <a:pt x="93920" y="2425996"/>
                        <a:pt x="111641" y="2383466"/>
                      </a:cubicBezTo>
                      <a:cubicBezTo>
                        <a:pt x="129362" y="2340936"/>
                        <a:pt x="210879" y="2277140"/>
                        <a:pt x="292395" y="2223977"/>
                      </a:cubicBezTo>
                      <a:cubicBezTo>
                        <a:pt x="373911" y="2170814"/>
                        <a:pt x="520995" y="2108791"/>
                        <a:pt x="600739" y="2064489"/>
                      </a:cubicBezTo>
                      <a:cubicBezTo>
                        <a:pt x="680483" y="2020187"/>
                        <a:pt x="742507" y="2009554"/>
                        <a:pt x="770860" y="1958163"/>
                      </a:cubicBezTo>
                      <a:cubicBezTo>
                        <a:pt x="799214" y="1906772"/>
                        <a:pt x="813390" y="1814624"/>
                        <a:pt x="770860" y="1756145"/>
                      </a:cubicBezTo>
                      <a:cubicBezTo>
                        <a:pt x="728330" y="1697666"/>
                        <a:pt x="607828" y="1658680"/>
                        <a:pt x="515679" y="1607289"/>
                      </a:cubicBezTo>
                      <a:cubicBezTo>
                        <a:pt x="423530" y="1555898"/>
                        <a:pt x="292395" y="1493875"/>
                        <a:pt x="217967" y="1447800"/>
                      </a:cubicBezTo>
                      <a:cubicBezTo>
                        <a:pt x="143539" y="1401726"/>
                        <a:pt x="95692" y="1371600"/>
                        <a:pt x="69111" y="1330842"/>
                      </a:cubicBezTo>
                      <a:cubicBezTo>
                        <a:pt x="42530" y="1290084"/>
                        <a:pt x="0" y="1263503"/>
                        <a:pt x="58479" y="1203252"/>
                      </a:cubicBezTo>
                      <a:cubicBezTo>
                        <a:pt x="116958" y="1143001"/>
                        <a:pt x="306572" y="1034903"/>
                        <a:pt x="419986" y="969335"/>
                      </a:cubicBezTo>
                      <a:cubicBezTo>
                        <a:pt x="533400" y="903768"/>
                        <a:pt x="738962" y="863010"/>
                        <a:pt x="738962" y="809847"/>
                      </a:cubicBezTo>
                      <a:cubicBezTo>
                        <a:pt x="738962" y="756684"/>
                        <a:pt x="524540" y="714154"/>
                        <a:pt x="419986" y="650359"/>
                      </a:cubicBezTo>
                      <a:cubicBezTo>
                        <a:pt x="315433" y="586564"/>
                        <a:pt x="173664" y="499731"/>
                        <a:pt x="111641" y="427075"/>
                      </a:cubicBezTo>
                      <a:cubicBezTo>
                        <a:pt x="49618" y="354419"/>
                        <a:pt x="54934" y="279991"/>
                        <a:pt x="47846" y="214424"/>
                      </a:cubicBezTo>
                      <a:cubicBezTo>
                        <a:pt x="40758" y="148857"/>
                        <a:pt x="54934" y="67340"/>
                        <a:pt x="69111" y="33670"/>
                      </a:cubicBezTo>
                      <a:cubicBezTo>
                        <a:pt x="83288" y="0"/>
                        <a:pt x="118729" y="10633"/>
                        <a:pt x="132906" y="12405"/>
                      </a:cubicBezTo>
                      <a:cubicBezTo>
                        <a:pt x="147083" y="14177"/>
                        <a:pt x="182525" y="21265"/>
                        <a:pt x="175437" y="5493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25400" h="38100"/>
                  <a:bevelB w="25400" h="381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37" name="Freeform 336"/>
                <p:cNvSpPr/>
                <p:nvPr/>
              </p:nvSpPr>
              <p:spPr bwMode="auto">
                <a:xfrm rot="11681220">
                  <a:off x="7130640" y="4188499"/>
                  <a:ext cx="136273" cy="650765"/>
                </a:xfrm>
                <a:custGeom>
                  <a:avLst/>
                  <a:gdLst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</a:cxnLst>
                  <a:rect l="l" t="t" r="r" b="b"/>
                  <a:pathLst>
                    <a:path w="832884" h="4446182">
                      <a:moveTo>
                        <a:pt x="175437" y="54935"/>
                      </a:moveTo>
                      <a:cubicBezTo>
                        <a:pt x="168349" y="88605"/>
                        <a:pt x="95692" y="171894"/>
                        <a:pt x="90376" y="214424"/>
                      </a:cubicBezTo>
                      <a:cubicBezTo>
                        <a:pt x="85060" y="256954"/>
                        <a:pt x="104553" y="267587"/>
                        <a:pt x="143539" y="310117"/>
                      </a:cubicBezTo>
                      <a:cubicBezTo>
                        <a:pt x="182525" y="352647"/>
                        <a:pt x="262270" y="427075"/>
                        <a:pt x="324293" y="469605"/>
                      </a:cubicBezTo>
                      <a:cubicBezTo>
                        <a:pt x="386316" y="512135"/>
                        <a:pt x="448340" y="528084"/>
                        <a:pt x="515679" y="565298"/>
                      </a:cubicBezTo>
                      <a:cubicBezTo>
                        <a:pt x="583019" y="602512"/>
                        <a:pt x="680484" y="659219"/>
                        <a:pt x="728330" y="692889"/>
                      </a:cubicBezTo>
                      <a:cubicBezTo>
                        <a:pt x="776176" y="726559"/>
                        <a:pt x="793898" y="733647"/>
                        <a:pt x="802758" y="767317"/>
                      </a:cubicBezTo>
                      <a:cubicBezTo>
                        <a:pt x="811618" y="800987"/>
                        <a:pt x="809846" y="852377"/>
                        <a:pt x="781493" y="894907"/>
                      </a:cubicBezTo>
                      <a:cubicBezTo>
                        <a:pt x="753140" y="937437"/>
                        <a:pt x="719470" y="974651"/>
                        <a:pt x="632637" y="1022498"/>
                      </a:cubicBezTo>
                      <a:cubicBezTo>
                        <a:pt x="545804" y="1070345"/>
                        <a:pt x="354418" y="1128824"/>
                        <a:pt x="260497" y="1181987"/>
                      </a:cubicBezTo>
                      <a:cubicBezTo>
                        <a:pt x="166576" y="1235150"/>
                        <a:pt x="99236" y="1295401"/>
                        <a:pt x="69111" y="1341475"/>
                      </a:cubicBezTo>
                      <a:cubicBezTo>
                        <a:pt x="38986" y="1387549"/>
                        <a:pt x="62023" y="1421219"/>
                        <a:pt x="79744" y="1458433"/>
                      </a:cubicBezTo>
                      <a:cubicBezTo>
                        <a:pt x="97465" y="1495647"/>
                        <a:pt x="111642" y="1525773"/>
                        <a:pt x="175437" y="1564759"/>
                      </a:cubicBezTo>
                      <a:cubicBezTo>
                        <a:pt x="239232" y="1603745"/>
                        <a:pt x="377456" y="1648047"/>
                        <a:pt x="462516" y="1692349"/>
                      </a:cubicBezTo>
                      <a:cubicBezTo>
                        <a:pt x="547576" y="1736651"/>
                        <a:pt x="643269" y="1800447"/>
                        <a:pt x="685799" y="1830573"/>
                      </a:cubicBezTo>
                      <a:cubicBezTo>
                        <a:pt x="728329" y="1860699"/>
                        <a:pt x="701376" y="1797259"/>
                        <a:pt x="717697" y="1873103"/>
                      </a:cubicBezTo>
                      <a:cubicBezTo>
                        <a:pt x="676939" y="1905001"/>
                        <a:pt x="529856" y="1975885"/>
                        <a:pt x="441251" y="2021959"/>
                      </a:cubicBezTo>
                      <a:cubicBezTo>
                        <a:pt x="352646" y="2068033"/>
                        <a:pt x="249864" y="2107019"/>
                        <a:pt x="186069" y="2149549"/>
                      </a:cubicBezTo>
                      <a:cubicBezTo>
                        <a:pt x="122274" y="2192079"/>
                        <a:pt x="81516" y="2216889"/>
                        <a:pt x="58479" y="2277140"/>
                      </a:cubicBezTo>
                      <a:cubicBezTo>
                        <a:pt x="35442" y="2337391"/>
                        <a:pt x="46074" y="2468526"/>
                        <a:pt x="47846" y="2511056"/>
                      </a:cubicBezTo>
                      <a:cubicBezTo>
                        <a:pt x="49618" y="2553586"/>
                        <a:pt x="51390" y="2512828"/>
                        <a:pt x="69111" y="2532321"/>
                      </a:cubicBezTo>
                      <a:cubicBezTo>
                        <a:pt x="86832" y="2551814"/>
                        <a:pt x="97465" y="2596116"/>
                        <a:pt x="154172" y="2628014"/>
                      </a:cubicBezTo>
                      <a:cubicBezTo>
                        <a:pt x="210879" y="2659912"/>
                        <a:pt x="329609" y="2686493"/>
                        <a:pt x="409353" y="2723707"/>
                      </a:cubicBezTo>
                      <a:cubicBezTo>
                        <a:pt x="489097" y="2760921"/>
                        <a:pt x="584791" y="2819400"/>
                        <a:pt x="632637" y="2851298"/>
                      </a:cubicBezTo>
                      <a:cubicBezTo>
                        <a:pt x="680484" y="2883196"/>
                        <a:pt x="721241" y="2883196"/>
                        <a:pt x="696432" y="2915094"/>
                      </a:cubicBezTo>
                      <a:cubicBezTo>
                        <a:pt x="671623" y="2946992"/>
                        <a:pt x="574158" y="2991293"/>
                        <a:pt x="483781" y="3042684"/>
                      </a:cubicBezTo>
                      <a:cubicBezTo>
                        <a:pt x="393404" y="3094075"/>
                        <a:pt x="226828" y="3159643"/>
                        <a:pt x="154172" y="3223438"/>
                      </a:cubicBezTo>
                      <a:cubicBezTo>
                        <a:pt x="81516" y="3287233"/>
                        <a:pt x="60251" y="3361661"/>
                        <a:pt x="47846" y="3425456"/>
                      </a:cubicBezTo>
                      <a:cubicBezTo>
                        <a:pt x="35441" y="3489251"/>
                        <a:pt x="31898" y="3553047"/>
                        <a:pt x="79744" y="3606210"/>
                      </a:cubicBezTo>
                      <a:cubicBezTo>
                        <a:pt x="127590" y="3659373"/>
                        <a:pt x="249865" y="3700131"/>
                        <a:pt x="334925" y="3744433"/>
                      </a:cubicBezTo>
                      <a:cubicBezTo>
                        <a:pt x="419985" y="3788735"/>
                        <a:pt x="528083" y="3833038"/>
                        <a:pt x="590106" y="3872024"/>
                      </a:cubicBezTo>
                      <a:cubicBezTo>
                        <a:pt x="652129" y="3911010"/>
                        <a:pt x="705293" y="3937591"/>
                        <a:pt x="707065" y="3978349"/>
                      </a:cubicBezTo>
                      <a:cubicBezTo>
                        <a:pt x="708837" y="4019107"/>
                        <a:pt x="655674" y="4072271"/>
                        <a:pt x="600739" y="4116573"/>
                      </a:cubicBezTo>
                      <a:cubicBezTo>
                        <a:pt x="545804" y="4160875"/>
                        <a:pt x="446567" y="4201633"/>
                        <a:pt x="377455" y="4244163"/>
                      </a:cubicBezTo>
                      <a:cubicBezTo>
                        <a:pt x="308343" y="4286693"/>
                        <a:pt x="212650" y="4338084"/>
                        <a:pt x="186069" y="4371754"/>
                      </a:cubicBezTo>
                      <a:cubicBezTo>
                        <a:pt x="159488" y="4405424"/>
                        <a:pt x="191386" y="4446182"/>
                        <a:pt x="217967" y="4446182"/>
                      </a:cubicBezTo>
                      <a:cubicBezTo>
                        <a:pt x="244548" y="4446182"/>
                        <a:pt x="274674" y="4408968"/>
                        <a:pt x="345558" y="4371754"/>
                      </a:cubicBezTo>
                      <a:cubicBezTo>
                        <a:pt x="416442" y="4334540"/>
                        <a:pt x="574158" y="4274289"/>
                        <a:pt x="643269" y="4222898"/>
                      </a:cubicBezTo>
                      <a:cubicBezTo>
                        <a:pt x="712380" y="4171507"/>
                        <a:pt x="738962" y="4120117"/>
                        <a:pt x="760227" y="4063410"/>
                      </a:cubicBezTo>
                      <a:cubicBezTo>
                        <a:pt x="781492" y="4006703"/>
                        <a:pt x="799214" y="3932275"/>
                        <a:pt x="770860" y="3882656"/>
                      </a:cubicBezTo>
                      <a:cubicBezTo>
                        <a:pt x="742507" y="3833037"/>
                        <a:pt x="678711" y="3817089"/>
                        <a:pt x="590106" y="3765698"/>
                      </a:cubicBezTo>
                      <a:cubicBezTo>
                        <a:pt x="501501" y="3714307"/>
                        <a:pt x="320748" y="3629247"/>
                        <a:pt x="239232" y="3574312"/>
                      </a:cubicBezTo>
                      <a:cubicBezTo>
                        <a:pt x="157716" y="3519377"/>
                        <a:pt x="85060" y="3489252"/>
                        <a:pt x="101009" y="3436089"/>
                      </a:cubicBezTo>
                      <a:cubicBezTo>
                        <a:pt x="116958" y="3382926"/>
                        <a:pt x="241004" y="3313814"/>
                        <a:pt x="334925" y="3255335"/>
                      </a:cubicBezTo>
                      <a:cubicBezTo>
                        <a:pt x="428846" y="3196856"/>
                        <a:pt x="590106" y="3124200"/>
                        <a:pt x="664534" y="3085214"/>
                      </a:cubicBezTo>
                      <a:cubicBezTo>
                        <a:pt x="738962" y="3046228"/>
                        <a:pt x="762000" y="3065721"/>
                        <a:pt x="781493" y="3021419"/>
                      </a:cubicBezTo>
                      <a:cubicBezTo>
                        <a:pt x="800986" y="2977117"/>
                        <a:pt x="832884" y="2881423"/>
                        <a:pt x="781493" y="2819400"/>
                      </a:cubicBezTo>
                      <a:cubicBezTo>
                        <a:pt x="730102" y="2757377"/>
                        <a:pt x="572385" y="2705987"/>
                        <a:pt x="473148" y="2649280"/>
                      </a:cubicBezTo>
                      <a:cubicBezTo>
                        <a:pt x="373911" y="2592573"/>
                        <a:pt x="246320" y="2523461"/>
                        <a:pt x="186069" y="2479159"/>
                      </a:cubicBezTo>
                      <a:cubicBezTo>
                        <a:pt x="125818" y="2434857"/>
                        <a:pt x="93920" y="2425996"/>
                        <a:pt x="111641" y="2383466"/>
                      </a:cubicBezTo>
                      <a:cubicBezTo>
                        <a:pt x="129362" y="2340936"/>
                        <a:pt x="210879" y="2277140"/>
                        <a:pt x="292395" y="2223977"/>
                      </a:cubicBezTo>
                      <a:cubicBezTo>
                        <a:pt x="373911" y="2170814"/>
                        <a:pt x="520995" y="2108791"/>
                        <a:pt x="600739" y="2064489"/>
                      </a:cubicBezTo>
                      <a:cubicBezTo>
                        <a:pt x="680483" y="2020187"/>
                        <a:pt x="742507" y="2009554"/>
                        <a:pt x="770860" y="1958163"/>
                      </a:cubicBezTo>
                      <a:cubicBezTo>
                        <a:pt x="799214" y="1906772"/>
                        <a:pt x="813390" y="1814624"/>
                        <a:pt x="770860" y="1756145"/>
                      </a:cubicBezTo>
                      <a:cubicBezTo>
                        <a:pt x="728330" y="1697666"/>
                        <a:pt x="607828" y="1658680"/>
                        <a:pt x="515679" y="1607289"/>
                      </a:cubicBezTo>
                      <a:cubicBezTo>
                        <a:pt x="423530" y="1555898"/>
                        <a:pt x="292395" y="1493875"/>
                        <a:pt x="217967" y="1447800"/>
                      </a:cubicBezTo>
                      <a:cubicBezTo>
                        <a:pt x="143539" y="1401726"/>
                        <a:pt x="95692" y="1371600"/>
                        <a:pt x="69111" y="1330842"/>
                      </a:cubicBezTo>
                      <a:cubicBezTo>
                        <a:pt x="42530" y="1290084"/>
                        <a:pt x="0" y="1263503"/>
                        <a:pt x="58479" y="1203252"/>
                      </a:cubicBezTo>
                      <a:cubicBezTo>
                        <a:pt x="116958" y="1143001"/>
                        <a:pt x="306572" y="1034903"/>
                        <a:pt x="419986" y="969335"/>
                      </a:cubicBezTo>
                      <a:cubicBezTo>
                        <a:pt x="533400" y="903768"/>
                        <a:pt x="738962" y="863010"/>
                        <a:pt x="738962" y="809847"/>
                      </a:cubicBezTo>
                      <a:cubicBezTo>
                        <a:pt x="738962" y="756684"/>
                        <a:pt x="524540" y="714154"/>
                        <a:pt x="419986" y="650359"/>
                      </a:cubicBezTo>
                      <a:cubicBezTo>
                        <a:pt x="315433" y="586564"/>
                        <a:pt x="173664" y="499731"/>
                        <a:pt x="111641" y="427075"/>
                      </a:cubicBezTo>
                      <a:cubicBezTo>
                        <a:pt x="49618" y="354419"/>
                        <a:pt x="54934" y="279991"/>
                        <a:pt x="47846" y="214424"/>
                      </a:cubicBezTo>
                      <a:cubicBezTo>
                        <a:pt x="40758" y="148857"/>
                        <a:pt x="54934" y="67340"/>
                        <a:pt x="69111" y="33670"/>
                      </a:cubicBezTo>
                      <a:cubicBezTo>
                        <a:pt x="83288" y="0"/>
                        <a:pt x="118729" y="10633"/>
                        <a:pt x="132906" y="12405"/>
                      </a:cubicBezTo>
                      <a:cubicBezTo>
                        <a:pt x="147083" y="14177"/>
                        <a:pt x="182525" y="21265"/>
                        <a:pt x="175437" y="5493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25400" h="38100"/>
                  <a:bevelB w="25400" h="381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38" name="Freeform 337"/>
                <p:cNvSpPr/>
                <p:nvPr/>
              </p:nvSpPr>
              <p:spPr bwMode="auto">
                <a:xfrm rot="13621143">
                  <a:off x="6822123" y="4701455"/>
                  <a:ext cx="136273" cy="650765"/>
                </a:xfrm>
                <a:custGeom>
                  <a:avLst/>
                  <a:gdLst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</a:cxnLst>
                  <a:rect l="l" t="t" r="r" b="b"/>
                  <a:pathLst>
                    <a:path w="832884" h="4446182">
                      <a:moveTo>
                        <a:pt x="175437" y="54935"/>
                      </a:moveTo>
                      <a:cubicBezTo>
                        <a:pt x="168349" y="88605"/>
                        <a:pt x="95692" y="171894"/>
                        <a:pt x="90376" y="214424"/>
                      </a:cubicBezTo>
                      <a:cubicBezTo>
                        <a:pt x="85060" y="256954"/>
                        <a:pt x="104553" y="267587"/>
                        <a:pt x="143539" y="310117"/>
                      </a:cubicBezTo>
                      <a:cubicBezTo>
                        <a:pt x="182525" y="352647"/>
                        <a:pt x="262270" y="427075"/>
                        <a:pt x="324293" y="469605"/>
                      </a:cubicBezTo>
                      <a:cubicBezTo>
                        <a:pt x="386316" y="512135"/>
                        <a:pt x="448340" y="528084"/>
                        <a:pt x="515679" y="565298"/>
                      </a:cubicBezTo>
                      <a:cubicBezTo>
                        <a:pt x="583019" y="602512"/>
                        <a:pt x="680484" y="659219"/>
                        <a:pt x="728330" y="692889"/>
                      </a:cubicBezTo>
                      <a:cubicBezTo>
                        <a:pt x="776176" y="726559"/>
                        <a:pt x="793898" y="733647"/>
                        <a:pt x="802758" y="767317"/>
                      </a:cubicBezTo>
                      <a:cubicBezTo>
                        <a:pt x="811618" y="800987"/>
                        <a:pt x="809846" y="852377"/>
                        <a:pt x="781493" y="894907"/>
                      </a:cubicBezTo>
                      <a:cubicBezTo>
                        <a:pt x="753140" y="937437"/>
                        <a:pt x="719470" y="974651"/>
                        <a:pt x="632637" y="1022498"/>
                      </a:cubicBezTo>
                      <a:cubicBezTo>
                        <a:pt x="545804" y="1070345"/>
                        <a:pt x="354418" y="1128824"/>
                        <a:pt x="260497" y="1181987"/>
                      </a:cubicBezTo>
                      <a:cubicBezTo>
                        <a:pt x="166576" y="1235150"/>
                        <a:pt x="99236" y="1295401"/>
                        <a:pt x="69111" y="1341475"/>
                      </a:cubicBezTo>
                      <a:cubicBezTo>
                        <a:pt x="38986" y="1387549"/>
                        <a:pt x="62023" y="1421219"/>
                        <a:pt x="79744" y="1458433"/>
                      </a:cubicBezTo>
                      <a:cubicBezTo>
                        <a:pt x="97465" y="1495647"/>
                        <a:pt x="111642" y="1525773"/>
                        <a:pt x="175437" y="1564759"/>
                      </a:cubicBezTo>
                      <a:cubicBezTo>
                        <a:pt x="239232" y="1603745"/>
                        <a:pt x="377456" y="1648047"/>
                        <a:pt x="462516" y="1692349"/>
                      </a:cubicBezTo>
                      <a:cubicBezTo>
                        <a:pt x="547576" y="1736651"/>
                        <a:pt x="643269" y="1800447"/>
                        <a:pt x="685799" y="1830573"/>
                      </a:cubicBezTo>
                      <a:cubicBezTo>
                        <a:pt x="728329" y="1860699"/>
                        <a:pt x="701376" y="1797259"/>
                        <a:pt x="717697" y="1873103"/>
                      </a:cubicBezTo>
                      <a:cubicBezTo>
                        <a:pt x="676939" y="1905001"/>
                        <a:pt x="529856" y="1975885"/>
                        <a:pt x="441251" y="2021959"/>
                      </a:cubicBezTo>
                      <a:cubicBezTo>
                        <a:pt x="352646" y="2068033"/>
                        <a:pt x="249864" y="2107019"/>
                        <a:pt x="186069" y="2149549"/>
                      </a:cubicBezTo>
                      <a:cubicBezTo>
                        <a:pt x="122274" y="2192079"/>
                        <a:pt x="81516" y="2216889"/>
                        <a:pt x="58479" y="2277140"/>
                      </a:cubicBezTo>
                      <a:cubicBezTo>
                        <a:pt x="35442" y="2337391"/>
                        <a:pt x="46074" y="2468526"/>
                        <a:pt x="47846" y="2511056"/>
                      </a:cubicBezTo>
                      <a:cubicBezTo>
                        <a:pt x="49618" y="2553586"/>
                        <a:pt x="51390" y="2512828"/>
                        <a:pt x="69111" y="2532321"/>
                      </a:cubicBezTo>
                      <a:cubicBezTo>
                        <a:pt x="86832" y="2551814"/>
                        <a:pt x="97465" y="2596116"/>
                        <a:pt x="154172" y="2628014"/>
                      </a:cubicBezTo>
                      <a:cubicBezTo>
                        <a:pt x="210879" y="2659912"/>
                        <a:pt x="329609" y="2686493"/>
                        <a:pt x="409353" y="2723707"/>
                      </a:cubicBezTo>
                      <a:cubicBezTo>
                        <a:pt x="489097" y="2760921"/>
                        <a:pt x="584791" y="2819400"/>
                        <a:pt x="632637" y="2851298"/>
                      </a:cubicBezTo>
                      <a:cubicBezTo>
                        <a:pt x="680484" y="2883196"/>
                        <a:pt x="721241" y="2883196"/>
                        <a:pt x="696432" y="2915094"/>
                      </a:cubicBezTo>
                      <a:cubicBezTo>
                        <a:pt x="671623" y="2946992"/>
                        <a:pt x="574158" y="2991293"/>
                        <a:pt x="483781" y="3042684"/>
                      </a:cubicBezTo>
                      <a:cubicBezTo>
                        <a:pt x="393404" y="3094075"/>
                        <a:pt x="226828" y="3159643"/>
                        <a:pt x="154172" y="3223438"/>
                      </a:cubicBezTo>
                      <a:cubicBezTo>
                        <a:pt x="81516" y="3287233"/>
                        <a:pt x="60251" y="3361661"/>
                        <a:pt x="47846" y="3425456"/>
                      </a:cubicBezTo>
                      <a:cubicBezTo>
                        <a:pt x="35441" y="3489251"/>
                        <a:pt x="31898" y="3553047"/>
                        <a:pt x="79744" y="3606210"/>
                      </a:cubicBezTo>
                      <a:cubicBezTo>
                        <a:pt x="127590" y="3659373"/>
                        <a:pt x="249865" y="3700131"/>
                        <a:pt x="334925" y="3744433"/>
                      </a:cubicBezTo>
                      <a:cubicBezTo>
                        <a:pt x="419985" y="3788735"/>
                        <a:pt x="528083" y="3833038"/>
                        <a:pt x="590106" y="3872024"/>
                      </a:cubicBezTo>
                      <a:cubicBezTo>
                        <a:pt x="652129" y="3911010"/>
                        <a:pt x="705293" y="3937591"/>
                        <a:pt x="707065" y="3978349"/>
                      </a:cubicBezTo>
                      <a:cubicBezTo>
                        <a:pt x="708837" y="4019107"/>
                        <a:pt x="655674" y="4072271"/>
                        <a:pt x="600739" y="4116573"/>
                      </a:cubicBezTo>
                      <a:cubicBezTo>
                        <a:pt x="545804" y="4160875"/>
                        <a:pt x="446567" y="4201633"/>
                        <a:pt x="377455" y="4244163"/>
                      </a:cubicBezTo>
                      <a:cubicBezTo>
                        <a:pt x="308343" y="4286693"/>
                        <a:pt x="212650" y="4338084"/>
                        <a:pt x="186069" y="4371754"/>
                      </a:cubicBezTo>
                      <a:cubicBezTo>
                        <a:pt x="159488" y="4405424"/>
                        <a:pt x="191386" y="4446182"/>
                        <a:pt x="217967" y="4446182"/>
                      </a:cubicBezTo>
                      <a:cubicBezTo>
                        <a:pt x="244548" y="4446182"/>
                        <a:pt x="274674" y="4408968"/>
                        <a:pt x="345558" y="4371754"/>
                      </a:cubicBezTo>
                      <a:cubicBezTo>
                        <a:pt x="416442" y="4334540"/>
                        <a:pt x="574158" y="4274289"/>
                        <a:pt x="643269" y="4222898"/>
                      </a:cubicBezTo>
                      <a:cubicBezTo>
                        <a:pt x="712380" y="4171507"/>
                        <a:pt x="738962" y="4120117"/>
                        <a:pt x="760227" y="4063410"/>
                      </a:cubicBezTo>
                      <a:cubicBezTo>
                        <a:pt x="781492" y="4006703"/>
                        <a:pt x="799214" y="3932275"/>
                        <a:pt x="770860" y="3882656"/>
                      </a:cubicBezTo>
                      <a:cubicBezTo>
                        <a:pt x="742507" y="3833037"/>
                        <a:pt x="678711" y="3817089"/>
                        <a:pt x="590106" y="3765698"/>
                      </a:cubicBezTo>
                      <a:cubicBezTo>
                        <a:pt x="501501" y="3714307"/>
                        <a:pt x="320748" y="3629247"/>
                        <a:pt x="239232" y="3574312"/>
                      </a:cubicBezTo>
                      <a:cubicBezTo>
                        <a:pt x="157716" y="3519377"/>
                        <a:pt x="85060" y="3489252"/>
                        <a:pt x="101009" y="3436089"/>
                      </a:cubicBezTo>
                      <a:cubicBezTo>
                        <a:pt x="116958" y="3382926"/>
                        <a:pt x="241004" y="3313814"/>
                        <a:pt x="334925" y="3255335"/>
                      </a:cubicBezTo>
                      <a:cubicBezTo>
                        <a:pt x="428846" y="3196856"/>
                        <a:pt x="590106" y="3124200"/>
                        <a:pt x="664534" y="3085214"/>
                      </a:cubicBezTo>
                      <a:cubicBezTo>
                        <a:pt x="738962" y="3046228"/>
                        <a:pt x="762000" y="3065721"/>
                        <a:pt x="781493" y="3021419"/>
                      </a:cubicBezTo>
                      <a:cubicBezTo>
                        <a:pt x="800986" y="2977117"/>
                        <a:pt x="832884" y="2881423"/>
                        <a:pt x="781493" y="2819400"/>
                      </a:cubicBezTo>
                      <a:cubicBezTo>
                        <a:pt x="730102" y="2757377"/>
                        <a:pt x="572385" y="2705987"/>
                        <a:pt x="473148" y="2649280"/>
                      </a:cubicBezTo>
                      <a:cubicBezTo>
                        <a:pt x="373911" y="2592573"/>
                        <a:pt x="246320" y="2523461"/>
                        <a:pt x="186069" y="2479159"/>
                      </a:cubicBezTo>
                      <a:cubicBezTo>
                        <a:pt x="125818" y="2434857"/>
                        <a:pt x="93920" y="2425996"/>
                        <a:pt x="111641" y="2383466"/>
                      </a:cubicBezTo>
                      <a:cubicBezTo>
                        <a:pt x="129362" y="2340936"/>
                        <a:pt x="210879" y="2277140"/>
                        <a:pt x="292395" y="2223977"/>
                      </a:cubicBezTo>
                      <a:cubicBezTo>
                        <a:pt x="373911" y="2170814"/>
                        <a:pt x="520995" y="2108791"/>
                        <a:pt x="600739" y="2064489"/>
                      </a:cubicBezTo>
                      <a:cubicBezTo>
                        <a:pt x="680483" y="2020187"/>
                        <a:pt x="742507" y="2009554"/>
                        <a:pt x="770860" y="1958163"/>
                      </a:cubicBezTo>
                      <a:cubicBezTo>
                        <a:pt x="799214" y="1906772"/>
                        <a:pt x="813390" y="1814624"/>
                        <a:pt x="770860" y="1756145"/>
                      </a:cubicBezTo>
                      <a:cubicBezTo>
                        <a:pt x="728330" y="1697666"/>
                        <a:pt x="607828" y="1658680"/>
                        <a:pt x="515679" y="1607289"/>
                      </a:cubicBezTo>
                      <a:cubicBezTo>
                        <a:pt x="423530" y="1555898"/>
                        <a:pt x="292395" y="1493875"/>
                        <a:pt x="217967" y="1447800"/>
                      </a:cubicBezTo>
                      <a:cubicBezTo>
                        <a:pt x="143539" y="1401726"/>
                        <a:pt x="95692" y="1371600"/>
                        <a:pt x="69111" y="1330842"/>
                      </a:cubicBezTo>
                      <a:cubicBezTo>
                        <a:pt x="42530" y="1290084"/>
                        <a:pt x="0" y="1263503"/>
                        <a:pt x="58479" y="1203252"/>
                      </a:cubicBezTo>
                      <a:cubicBezTo>
                        <a:pt x="116958" y="1143001"/>
                        <a:pt x="306572" y="1034903"/>
                        <a:pt x="419986" y="969335"/>
                      </a:cubicBezTo>
                      <a:cubicBezTo>
                        <a:pt x="533400" y="903768"/>
                        <a:pt x="738962" y="863010"/>
                        <a:pt x="738962" y="809847"/>
                      </a:cubicBezTo>
                      <a:cubicBezTo>
                        <a:pt x="738962" y="756684"/>
                        <a:pt x="524540" y="714154"/>
                        <a:pt x="419986" y="650359"/>
                      </a:cubicBezTo>
                      <a:cubicBezTo>
                        <a:pt x="315433" y="586564"/>
                        <a:pt x="173664" y="499731"/>
                        <a:pt x="111641" y="427075"/>
                      </a:cubicBezTo>
                      <a:cubicBezTo>
                        <a:pt x="49618" y="354419"/>
                        <a:pt x="54934" y="279991"/>
                        <a:pt x="47846" y="214424"/>
                      </a:cubicBezTo>
                      <a:cubicBezTo>
                        <a:pt x="40758" y="148857"/>
                        <a:pt x="54934" y="67340"/>
                        <a:pt x="69111" y="33670"/>
                      </a:cubicBezTo>
                      <a:cubicBezTo>
                        <a:pt x="83288" y="0"/>
                        <a:pt x="118729" y="10633"/>
                        <a:pt x="132906" y="12405"/>
                      </a:cubicBezTo>
                      <a:cubicBezTo>
                        <a:pt x="147083" y="14177"/>
                        <a:pt x="182525" y="21265"/>
                        <a:pt x="175437" y="5493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25400" h="38100"/>
                  <a:bevelB w="25400" h="381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39" name="Freeform 338"/>
                <p:cNvSpPr/>
                <p:nvPr/>
              </p:nvSpPr>
              <p:spPr bwMode="auto">
                <a:xfrm rot="15685325">
                  <a:off x="6305450" y="4957932"/>
                  <a:ext cx="136273" cy="650765"/>
                </a:xfrm>
                <a:custGeom>
                  <a:avLst/>
                  <a:gdLst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</a:cxnLst>
                  <a:rect l="l" t="t" r="r" b="b"/>
                  <a:pathLst>
                    <a:path w="832884" h="4446182">
                      <a:moveTo>
                        <a:pt x="175437" y="54935"/>
                      </a:moveTo>
                      <a:cubicBezTo>
                        <a:pt x="168349" y="88605"/>
                        <a:pt x="95692" y="171894"/>
                        <a:pt x="90376" y="214424"/>
                      </a:cubicBezTo>
                      <a:cubicBezTo>
                        <a:pt x="85060" y="256954"/>
                        <a:pt x="104553" y="267587"/>
                        <a:pt x="143539" y="310117"/>
                      </a:cubicBezTo>
                      <a:cubicBezTo>
                        <a:pt x="182525" y="352647"/>
                        <a:pt x="262270" y="427075"/>
                        <a:pt x="324293" y="469605"/>
                      </a:cubicBezTo>
                      <a:cubicBezTo>
                        <a:pt x="386316" y="512135"/>
                        <a:pt x="448340" y="528084"/>
                        <a:pt x="515679" y="565298"/>
                      </a:cubicBezTo>
                      <a:cubicBezTo>
                        <a:pt x="583019" y="602512"/>
                        <a:pt x="680484" y="659219"/>
                        <a:pt x="728330" y="692889"/>
                      </a:cubicBezTo>
                      <a:cubicBezTo>
                        <a:pt x="776176" y="726559"/>
                        <a:pt x="793898" y="733647"/>
                        <a:pt x="802758" y="767317"/>
                      </a:cubicBezTo>
                      <a:cubicBezTo>
                        <a:pt x="811618" y="800987"/>
                        <a:pt x="809846" y="852377"/>
                        <a:pt x="781493" y="894907"/>
                      </a:cubicBezTo>
                      <a:cubicBezTo>
                        <a:pt x="753140" y="937437"/>
                        <a:pt x="719470" y="974651"/>
                        <a:pt x="632637" y="1022498"/>
                      </a:cubicBezTo>
                      <a:cubicBezTo>
                        <a:pt x="545804" y="1070345"/>
                        <a:pt x="354418" y="1128824"/>
                        <a:pt x="260497" y="1181987"/>
                      </a:cubicBezTo>
                      <a:cubicBezTo>
                        <a:pt x="166576" y="1235150"/>
                        <a:pt x="99236" y="1295401"/>
                        <a:pt x="69111" y="1341475"/>
                      </a:cubicBezTo>
                      <a:cubicBezTo>
                        <a:pt x="38986" y="1387549"/>
                        <a:pt x="62023" y="1421219"/>
                        <a:pt x="79744" y="1458433"/>
                      </a:cubicBezTo>
                      <a:cubicBezTo>
                        <a:pt x="97465" y="1495647"/>
                        <a:pt x="111642" y="1525773"/>
                        <a:pt x="175437" y="1564759"/>
                      </a:cubicBezTo>
                      <a:cubicBezTo>
                        <a:pt x="239232" y="1603745"/>
                        <a:pt x="377456" y="1648047"/>
                        <a:pt x="462516" y="1692349"/>
                      </a:cubicBezTo>
                      <a:cubicBezTo>
                        <a:pt x="547576" y="1736651"/>
                        <a:pt x="643269" y="1800447"/>
                        <a:pt x="685799" y="1830573"/>
                      </a:cubicBezTo>
                      <a:cubicBezTo>
                        <a:pt x="728329" y="1860699"/>
                        <a:pt x="701376" y="1797259"/>
                        <a:pt x="717697" y="1873103"/>
                      </a:cubicBezTo>
                      <a:cubicBezTo>
                        <a:pt x="676939" y="1905001"/>
                        <a:pt x="529856" y="1975885"/>
                        <a:pt x="441251" y="2021959"/>
                      </a:cubicBezTo>
                      <a:cubicBezTo>
                        <a:pt x="352646" y="2068033"/>
                        <a:pt x="249864" y="2107019"/>
                        <a:pt x="186069" y="2149549"/>
                      </a:cubicBezTo>
                      <a:cubicBezTo>
                        <a:pt x="122274" y="2192079"/>
                        <a:pt x="81516" y="2216889"/>
                        <a:pt x="58479" y="2277140"/>
                      </a:cubicBezTo>
                      <a:cubicBezTo>
                        <a:pt x="35442" y="2337391"/>
                        <a:pt x="46074" y="2468526"/>
                        <a:pt x="47846" y="2511056"/>
                      </a:cubicBezTo>
                      <a:cubicBezTo>
                        <a:pt x="49618" y="2553586"/>
                        <a:pt x="51390" y="2512828"/>
                        <a:pt x="69111" y="2532321"/>
                      </a:cubicBezTo>
                      <a:cubicBezTo>
                        <a:pt x="86832" y="2551814"/>
                        <a:pt x="97465" y="2596116"/>
                        <a:pt x="154172" y="2628014"/>
                      </a:cubicBezTo>
                      <a:cubicBezTo>
                        <a:pt x="210879" y="2659912"/>
                        <a:pt x="329609" y="2686493"/>
                        <a:pt x="409353" y="2723707"/>
                      </a:cubicBezTo>
                      <a:cubicBezTo>
                        <a:pt x="489097" y="2760921"/>
                        <a:pt x="584791" y="2819400"/>
                        <a:pt x="632637" y="2851298"/>
                      </a:cubicBezTo>
                      <a:cubicBezTo>
                        <a:pt x="680484" y="2883196"/>
                        <a:pt x="721241" y="2883196"/>
                        <a:pt x="696432" y="2915094"/>
                      </a:cubicBezTo>
                      <a:cubicBezTo>
                        <a:pt x="671623" y="2946992"/>
                        <a:pt x="574158" y="2991293"/>
                        <a:pt x="483781" y="3042684"/>
                      </a:cubicBezTo>
                      <a:cubicBezTo>
                        <a:pt x="393404" y="3094075"/>
                        <a:pt x="226828" y="3159643"/>
                        <a:pt x="154172" y="3223438"/>
                      </a:cubicBezTo>
                      <a:cubicBezTo>
                        <a:pt x="81516" y="3287233"/>
                        <a:pt x="60251" y="3361661"/>
                        <a:pt x="47846" y="3425456"/>
                      </a:cubicBezTo>
                      <a:cubicBezTo>
                        <a:pt x="35441" y="3489251"/>
                        <a:pt x="31898" y="3553047"/>
                        <a:pt x="79744" y="3606210"/>
                      </a:cubicBezTo>
                      <a:cubicBezTo>
                        <a:pt x="127590" y="3659373"/>
                        <a:pt x="249865" y="3700131"/>
                        <a:pt x="334925" y="3744433"/>
                      </a:cubicBezTo>
                      <a:cubicBezTo>
                        <a:pt x="419985" y="3788735"/>
                        <a:pt x="528083" y="3833038"/>
                        <a:pt x="590106" y="3872024"/>
                      </a:cubicBezTo>
                      <a:cubicBezTo>
                        <a:pt x="652129" y="3911010"/>
                        <a:pt x="705293" y="3937591"/>
                        <a:pt x="707065" y="3978349"/>
                      </a:cubicBezTo>
                      <a:cubicBezTo>
                        <a:pt x="708837" y="4019107"/>
                        <a:pt x="655674" y="4072271"/>
                        <a:pt x="600739" y="4116573"/>
                      </a:cubicBezTo>
                      <a:cubicBezTo>
                        <a:pt x="545804" y="4160875"/>
                        <a:pt x="446567" y="4201633"/>
                        <a:pt x="377455" y="4244163"/>
                      </a:cubicBezTo>
                      <a:cubicBezTo>
                        <a:pt x="308343" y="4286693"/>
                        <a:pt x="212650" y="4338084"/>
                        <a:pt x="186069" y="4371754"/>
                      </a:cubicBezTo>
                      <a:cubicBezTo>
                        <a:pt x="159488" y="4405424"/>
                        <a:pt x="191386" y="4446182"/>
                        <a:pt x="217967" y="4446182"/>
                      </a:cubicBezTo>
                      <a:cubicBezTo>
                        <a:pt x="244548" y="4446182"/>
                        <a:pt x="274674" y="4408968"/>
                        <a:pt x="345558" y="4371754"/>
                      </a:cubicBezTo>
                      <a:cubicBezTo>
                        <a:pt x="416442" y="4334540"/>
                        <a:pt x="574158" y="4274289"/>
                        <a:pt x="643269" y="4222898"/>
                      </a:cubicBezTo>
                      <a:cubicBezTo>
                        <a:pt x="712380" y="4171507"/>
                        <a:pt x="738962" y="4120117"/>
                        <a:pt x="760227" y="4063410"/>
                      </a:cubicBezTo>
                      <a:cubicBezTo>
                        <a:pt x="781492" y="4006703"/>
                        <a:pt x="799214" y="3932275"/>
                        <a:pt x="770860" y="3882656"/>
                      </a:cubicBezTo>
                      <a:cubicBezTo>
                        <a:pt x="742507" y="3833037"/>
                        <a:pt x="678711" y="3817089"/>
                        <a:pt x="590106" y="3765698"/>
                      </a:cubicBezTo>
                      <a:cubicBezTo>
                        <a:pt x="501501" y="3714307"/>
                        <a:pt x="320748" y="3629247"/>
                        <a:pt x="239232" y="3574312"/>
                      </a:cubicBezTo>
                      <a:cubicBezTo>
                        <a:pt x="157716" y="3519377"/>
                        <a:pt x="85060" y="3489252"/>
                        <a:pt x="101009" y="3436089"/>
                      </a:cubicBezTo>
                      <a:cubicBezTo>
                        <a:pt x="116958" y="3382926"/>
                        <a:pt x="241004" y="3313814"/>
                        <a:pt x="334925" y="3255335"/>
                      </a:cubicBezTo>
                      <a:cubicBezTo>
                        <a:pt x="428846" y="3196856"/>
                        <a:pt x="590106" y="3124200"/>
                        <a:pt x="664534" y="3085214"/>
                      </a:cubicBezTo>
                      <a:cubicBezTo>
                        <a:pt x="738962" y="3046228"/>
                        <a:pt x="762000" y="3065721"/>
                        <a:pt x="781493" y="3021419"/>
                      </a:cubicBezTo>
                      <a:cubicBezTo>
                        <a:pt x="800986" y="2977117"/>
                        <a:pt x="832884" y="2881423"/>
                        <a:pt x="781493" y="2819400"/>
                      </a:cubicBezTo>
                      <a:cubicBezTo>
                        <a:pt x="730102" y="2757377"/>
                        <a:pt x="572385" y="2705987"/>
                        <a:pt x="473148" y="2649280"/>
                      </a:cubicBezTo>
                      <a:cubicBezTo>
                        <a:pt x="373911" y="2592573"/>
                        <a:pt x="246320" y="2523461"/>
                        <a:pt x="186069" y="2479159"/>
                      </a:cubicBezTo>
                      <a:cubicBezTo>
                        <a:pt x="125818" y="2434857"/>
                        <a:pt x="93920" y="2425996"/>
                        <a:pt x="111641" y="2383466"/>
                      </a:cubicBezTo>
                      <a:cubicBezTo>
                        <a:pt x="129362" y="2340936"/>
                        <a:pt x="210879" y="2277140"/>
                        <a:pt x="292395" y="2223977"/>
                      </a:cubicBezTo>
                      <a:cubicBezTo>
                        <a:pt x="373911" y="2170814"/>
                        <a:pt x="520995" y="2108791"/>
                        <a:pt x="600739" y="2064489"/>
                      </a:cubicBezTo>
                      <a:cubicBezTo>
                        <a:pt x="680483" y="2020187"/>
                        <a:pt x="742507" y="2009554"/>
                        <a:pt x="770860" y="1958163"/>
                      </a:cubicBezTo>
                      <a:cubicBezTo>
                        <a:pt x="799214" y="1906772"/>
                        <a:pt x="813390" y="1814624"/>
                        <a:pt x="770860" y="1756145"/>
                      </a:cubicBezTo>
                      <a:cubicBezTo>
                        <a:pt x="728330" y="1697666"/>
                        <a:pt x="607828" y="1658680"/>
                        <a:pt x="515679" y="1607289"/>
                      </a:cubicBezTo>
                      <a:cubicBezTo>
                        <a:pt x="423530" y="1555898"/>
                        <a:pt x="292395" y="1493875"/>
                        <a:pt x="217967" y="1447800"/>
                      </a:cubicBezTo>
                      <a:cubicBezTo>
                        <a:pt x="143539" y="1401726"/>
                        <a:pt x="95692" y="1371600"/>
                        <a:pt x="69111" y="1330842"/>
                      </a:cubicBezTo>
                      <a:cubicBezTo>
                        <a:pt x="42530" y="1290084"/>
                        <a:pt x="0" y="1263503"/>
                        <a:pt x="58479" y="1203252"/>
                      </a:cubicBezTo>
                      <a:cubicBezTo>
                        <a:pt x="116958" y="1143001"/>
                        <a:pt x="306572" y="1034903"/>
                        <a:pt x="419986" y="969335"/>
                      </a:cubicBezTo>
                      <a:cubicBezTo>
                        <a:pt x="533400" y="903768"/>
                        <a:pt x="738962" y="863010"/>
                        <a:pt x="738962" y="809847"/>
                      </a:cubicBezTo>
                      <a:cubicBezTo>
                        <a:pt x="738962" y="756684"/>
                        <a:pt x="524540" y="714154"/>
                        <a:pt x="419986" y="650359"/>
                      </a:cubicBezTo>
                      <a:cubicBezTo>
                        <a:pt x="315433" y="586564"/>
                        <a:pt x="173664" y="499731"/>
                        <a:pt x="111641" y="427075"/>
                      </a:cubicBezTo>
                      <a:cubicBezTo>
                        <a:pt x="49618" y="354419"/>
                        <a:pt x="54934" y="279991"/>
                        <a:pt x="47846" y="214424"/>
                      </a:cubicBezTo>
                      <a:cubicBezTo>
                        <a:pt x="40758" y="148857"/>
                        <a:pt x="54934" y="67340"/>
                        <a:pt x="69111" y="33670"/>
                      </a:cubicBezTo>
                      <a:cubicBezTo>
                        <a:pt x="83288" y="0"/>
                        <a:pt x="118729" y="10633"/>
                        <a:pt x="132906" y="12405"/>
                      </a:cubicBezTo>
                      <a:cubicBezTo>
                        <a:pt x="147083" y="14177"/>
                        <a:pt x="182525" y="21265"/>
                        <a:pt x="175437" y="5493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25400" h="38100"/>
                  <a:bevelB w="25400" h="381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40" name="Freeform 339"/>
                <p:cNvSpPr/>
                <p:nvPr/>
              </p:nvSpPr>
              <p:spPr bwMode="auto">
                <a:xfrm rot="18785655">
                  <a:off x="5372464" y="4668000"/>
                  <a:ext cx="136273" cy="650765"/>
                </a:xfrm>
                <a:custGeom>
                  <a:avLst/>
                  <a:gdLst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</a:cxnLst>
                  <a:rect l="l" t="t" r="r" b="b"/>
                  <a:pathLst>
                    <a:path w="832884" h="4446182">
                      <a:moveTo>
                        <a:pt x="175437" y="54935"/>
                      </a:moveTo>
                      <a:cubicBezTo>
                        <a:pt x="168349" y="88605"/>
                        <a:pt x="95692" y="171894"/>
                        <a:pt x="90376" y="214424"/>
                      </a:cubicBezTo>
                      <a:cubicBezTo>
                        <a:pt x="85060" y="256954"/>
                        <a:pt x="104553" y="267587"/>
                        <a:pt x="143539" y="310117"/>
                      </a:cubicBezTo>
                      <a:cubicBezTo>
                        <a:pt x="182525" y="352647"/>
                        <a:pt x="262270" y="427075"/>
                        <a:pt x="324293" y="469605"/>
                      </a:cubicBezTo>
                      <a:cubicBezTo>
                        <a:pt x="386316" y="512135"/>
                        <a:pt x="448340" y="528084"/>
                        <a:pt x="515679" y="565298"/>
                      </a:cubicBezTo>
                      <a:cubicBezTo>
                        <a:pt x="583019" y="602512"/>
                        <a:pt x="680484" y="659219"/>
                        <a:pt x="728330" y="692889"/>
                      </a:cubicBezTo>
                      <a:cubicBezTo>
                        <a:pt x="776176" y="726559"/>
                        <a:pt x="793898" y="733647"/>
                        <a:pt x="802758" y="767317"/>
                      </a:cubicBezTo>
                      <a:cubicBezTo>
                        <a:pt x="811618" y="800987"/>
                        <a:pt x="809846" y="852377"/>
                        <a:pt x="781493" y="894907"/>
                      </a:cubicBezTo>
                      <a:cubicBezTo>
                        <a:pt x="753140" y="937437"/>
                        <a:pt x="719470" y="974651"/>
                        <a:pt x="632637" y="1022498"/>
                      </a:cubicBezTo>
                      <a:cubicBezTo>
                        <a:pt x="545804" y="1070345"/>
                        <a:pt x="354418" y="1128824"/>
                        <a:pt x="260497" y="1181987"/>
                      </a:cubicBezTo>
                      <a:cubicBezTo>
                        <a:pt x="166576" y="1235150"/>
                        <a:pt x="99236" y="1295401"/>
                        <a:pt x="69111" y="1341475"/>
                      </a:cubicBezTo>
                      <a:cubicBezTo>
                        <a:pt x="38986" y="1387549"/>
                        <a:pt x="62023" y="1421219"/>
                        <a:pt x="79744" y="1458433"/>
                      </a:cubicBezTo>
                      <a:cubicBezTo>
                        <a:pt x="97465" y="1495647"/>
                        <a:pt x="111642" y="1525773"/>
                        <a:pt x="175437" y="1564759"/>
                      </a:cubicBezTo>
                      <a:cubicBezTo>
                        <a:pt x="239232" y="1603745"/>
                        <a:pt x="377456" y="1648047"/>
                        <a:pt x="462516" y="1692349"/>
                      </a:cubicBezTo>
                      <a:cubicBezTo>
                        <a:pt x="547576" y="1736651"/>
                        <a:pt x="643269" y="1800447"/>
                        <a:pt x="685799" y="1830573"/>
                      </a:cubicBezTo>
                      <a:cubicBezTo>
                        <a:pt x="728329" y="1860699"/>
                        <a:pt x="701376" y="1797259"/>
                        <a:pt x="717697" y="1873103"/>
                      </a:cubicBezTo>
                      <a:cubicBezTo>
                        <a:pt x="676939" y="1905001"/>
                        <a:pt x="529856" y="1975885"/>
                        <a:pt x="441251" y="2021959"/>
                      </a:cubicBezTo>
                      <a:cubicBezTo>
                        <a:pt x="352646" y="2068033"/>
                        <a:pt x="249864" y="2107019"/>
                        <a:pt x="186069" y="2149549"/>
                      </a:cubicBezTo>
                      <a:cubicBezTo>
                        <a:pt x="122274" y="2192079"/>
                        <a:pt x="81516" y="2216889"/>
                        <a:pt x="58479" y="2277140"/>
                      </a:cubicBezTo>
                      <a:cubicBezTo>
                        <a:pt x="35442" y="2337391"/>
                        <a:pt x="46074" y="2468526"/>
                        <a:pt x="47846" y="2511056"/>
                      </a:cubicBezTo>
                      <a:cubicBezTo>
                        <a:pt x="49618" y="2553586"/>
                        <a:pt x="51390" y="2512828"/>
                        <a:pt x="69111" y="2532321"/>
                      </a:cubicBezTo>
                      <a:cubicBezTo>
                        <a:pt x="86832" y="2551814"/>
                        <a:pt x="97465" y="2596116"/>
                        <a:pt x="154172" y="2628014"/>
                      </a:cubicBezTo>
                      <a:cubicBezTo>
                        <a:pt x="210879" y="2659912"/>
                        <a:pt x="329609" y="2686493"/>
                        <a:pt x="409353" y="2723707"/>
                      </a:cubicBezTo>
                      <a:cubicBezTo>
                        <a:pt x="489097" y="2760921"/>
                        <a:pt x="584791" y="2819400"/>
                        <a:pt x="632637" y="2851298"/>
                      </a:cubicBezTo>
                      <a:cubicBezTo>
                        <a:pt x="680484" y="2883196"/>
                        <a:pt x="721241" y="2883196"/>
                        <a:pt x="696432" y="2915094"/>
                      </a:cubicBezTo>
                      <a:cubicBezTo>
                        <a:pt x="671623" y="2946992"/>
                        <a:pt x="574158" y="2991293"/>
                        <a:pt x="483781" y="3042684"/>
                      </a:cubicBezTo>
                      <a:cubicBezTo>
                        <a:pt x="393404" y="3094075"/>
                        <a:pt x="226828" y="3159643"/>
                        <a:pt x="154172" y="3223438"/>
                      </a:cubicBezTo>
                      <a:cubicBezTo>
                        <a:pt x="81516" y="3287233"/>
                        <a:pt x="60251" y="3361661"/>
                        <a:pt x="47846" y="3425456"/>
                      </a:cubicBezTo>
                      <a:cubicBezTo>
                        <a:pt x="35441" y="3489251"/>
                        <a:pt x="31898" y="3553047"/>
                        <a:pt x="79744" y="3606210"/>
                      </a:cubicBezTo>
                      <a:cubicBezTo>
                        <a:pt x="127590" y="3659373"/>
                        <a:pt x="249865" y="3700131"/>
                        <a:pt x="334925" y="3744433"/>
                      </a:cubicBezTo>
                      <a:cubicBezTo>
                        <a:pt x="419985" y="3788735"/>
                        <a:pt x="528083" y="3833038"/>
                        <a:pt x="590106" y="3872024"/>
                      </a:cubicBezTo>
                      <a:cubicBezTo>
                        <a:pt x="652129" y="3911010"/>
                        <a:pt x="705293" y="3937591"/>
                        <a:pt x="707065" y="3978349"/>
                      </a:cubicBezTo>
                      <a:cubicBezTo>
                        <a:pt x="708837" y="4019107"/>
                        <a:pt x="655674" y="4072271"/>
                        <a:pt x="600739" y="4116573"/>
                      </a:cubicBezTo>
                      <a:cubicBezTo>
                        <a:pt x="545804" y="4160875"/>
                        <a:pt x="446567" y="4201633"/>
                        <a:pt x="377455" y="4244163"/>
                      </a:cubicBezTo>
                      <a:cubicBezTo>
                        <a:pt x="308343" y="4286693"/>
                        <a:pt x="212650" y="4338084"/>
                        <a:pt x="186069" y="4371754"/>
                      </a:cubicBezTo>
                      <a:cubicBezTo>
                        <a:pt x="159488" y="4405424"/>
                        <a:pt x="191386" y="4446182"/>
                        <a:pt x="217967" y="4446182"/>
                      </a:cubicBezTo>
                      <a:cubicBezTo>
                        <a:pt x="244548" y="4446182"/>
                        <a:pt x="274674" y="4408968"/>
                        <a:pt x="345558" y="4371754"/>
                      </a:cubicBezTo>
                      <a:cubicBezTo>
                        <a:pt x="416442" y="4334540"/>
                        <a:pt x="574158" y="4274289"/>
                        <a:pt x="643269" y="4222898"/>
                      </a:cubicBezTo>
                      <a:cubicBezTo>
                        <a:pt x="712380" y="4171507"/>
                        <a:pt x="738962" y="4120117"/>
                        <a:pt x="760227" y="4063410"/>
                      </a:cubicBezTo>
                      <a:cubicBezTo>
                        <a:pt x="781492" y="4006703"/>
                        <a:pt x="799214" y="3932275"/>
                        <a:pt x="770860" y="3882656"/>
                      </a:cubicBezTo>
                      <a:cubicBezTo>
                        <a:pt x="742507" y="3833037"/>
                        <a:pt x="678711" y="3817089"/>
                        <a:pt x="590106" y="3765698"/>
                      </a:cubicBezTo>
                      <a:cubicBezTo>
                        <a:pt x="501501" y="3714307"/>
                        <a:pt x="320748" y="3629247"/>
                        <a:pt x="239232" y="3574312"/>
                      </a:cubicBezTo>
                      <a:cubicBezTo>
                        <a:pt x="157716" y="3519377"/>
                        <a:pt x="85060" y="3489252"/>
                        <a:pt x="101009" y="3436089"/>
                      </a:cubicBezTo>
                      <a:cubicBezTo>
                        <a:pt x="116958" y="3382926"/>
                        <a:pt x="241004" y="3313814"/>
                        <a:pt x="334925" y="3255335"/>
                      </a:cubicBezTo>
                      <a:cubicBezTo>
                        <a:pt x="428846" y="3196856"/>
                        <a:pt x="590106" y="3124200"/>
                        <a:pt x="664534" y="3085214"/>
                      </a:cubicBezTo>
                      <a:cubicBezTo>
                        <a:pt x="738962" y="3046228"/>
                        <a:pt x="762000" y="3065721"/>
                        <a:pt x="781493" y="3021419"/>
                      </a:cubicBezTo>
                      <a:cubicBezTo>
                        <a:pt x="800986" y="2977117"/>
                        <a:pt x="832884" y="2881423"/>
                        <a:pt x="781493" y="2819400"/>
                      </a:cubicBezTo>
                      <a:cubicBezTo>
                        <a:pt x="730102" y="2757377"/>
                        <a:pt x="572385" y="2705987"/>
                        <a:pt x="473148" y="2649280"/>
                      </a:cubicBezTo>
                      <a:cubicBezTo>
                        <a:pt x="373911" y="2592573"/>
                        <a:pt x="246320" y="2523461"/>
                        <a:pt x="186069" y="2479159"/>
                      </a:cubicBezTo>
                      <a:cubicBezTo>
                        <a:pt x="125818" y="2434857"/>
                        <a:pt x="93920" y="2425996"/>
                        <a:pt x="111641" y="2383466"/>
                      </a:cubicBezTo>
                      <a:cubicBezTo>
                        <a:pt x="129362" y="2340936"/>
                        <a:pt x="210879" y="2277140"/>
                        <a:pt x="292395" y="2223977"/>
                      </a:cubicBezTo>
                      <a:cubicBezTo>
                        <a:pt x="373911" y="2170814"/>
                        <a:pt x="520995" y="2108791"/>
                        <a:pt x="600739" y="2064489"/>
                      </a:cubicBezTo>
                      <a:cubicBezTo>
                        <a:pt x="680483" y="2020187"/>
                        <a:pt x="742507" y="2009554"/>
                        <a:pt x="770860" y="1958163"/>
                      </a:cubicBezTo>
                      <a:cubicBezTo>
                        <a:pt x="799214" y="1906772"/>
                        <a:pt x="813390" y="1814624"/>
                        <a:pt x="770860" y="1756145"/>
                      </a:cubicBezTo>
                      <a:cubicBezTo>
                        <a:pt x="728330" y="1697666"/>
                        <a:pt x="607828" y="1658680"/>
                        <a:pt x="515679" y="1607289"/>
                      </a:cubicBezTo>
                      <a:cubicBezTo>
                        <a:pt x="423530" y="1555898"/>
                        <a:pt x="292395" y="1493875"/>
                        <a:pt x="217967" y="1447800"/>
                      </a:cubicBezTo>
                      <a:cubicBezTo>
                        <a:pt x="143539" y="1401726"/>
                        <a:pt x="95692" y="1371600"/>
                        <a:pt x="69111" y="1330842"/>
                      </a:cubicBezTo>
                      <a:cubicBezTo>
                        <a:pt x="42530" y="1290084"/>
                        <a:pt x="0" y="1263503"/>
                        <a:pt x="58479" y="1203252"/>
                      </a:cubicBezTo>
                      <a:cubicBezTo>
                        <a:pt x="116958" y="1143001"/>
                        <a:pt x="306572" y="1034903"/>
                        <a:pt x="419986" y="969335"/>
                      </a:cubicBezTo>
                      <a:cubicBezTo>
                        <a:pt x="533400" y="903768"/>
                        <a:pt x="738962" y="863010"/>
                        <a:pt x="738962" y="809847"/>
                      </a:cubicBezTo>
                      <a:cubicBezTo>
                        <a:pt x="738962" y="756684"/>
                        <a:pt x="524540" y="714154"/>
                        <a:pt x="419986" y="650359"/>
                      </a:cubicBezTo>
                      <a:cubicBezTo>
                        <a:pt x="315433" y="586564"/>
                        <a:pt x="173664" y="499731"/>
                        <a:pt x="111641" y="427075"/>
                      </a:cubicBezTo>
                      <a:cubicBezTo>
                        <a:pt x="49618" y="354419"/>
                        <a:pt x="54934" y="279991"/>
                        <a:pt x="47846" y="214424"/>
                      </a:cubicBezTo>
                      <a:cubicBezTo>
                        <a:pt x="40758" y="148857"/>
                        <a:pt x="54934" y="67340"/>
                        <a:pt x="69111" y="33670"/>
                      </a:cubicBezTo>
                      <a:cubicBezTo>
                        <a:pt x="83288" y="0"/>
                        <a:pt x="118729" y="10633"/>
                        <a:pt x="132906" y="12405"/>
                      </a:cubicBezTo>
                      <a:cubicBezTo>
                        <a:pt x="147083" y="14177"/>
                        <a:pt x="182525" y="21265"/>
                        <a:pt x="175437" y="5493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25400" h="38100"/>
                  <a:bevelB w="25400" h="381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41" name="Freeform 340"/>
                <p:cNvSpPr/>
                <p:nvPr/>
              </p:nvSpPr>
              <p:spPr bwMode="auto">
                <a:xfrm rot="490434">
                  <a:off x="5058879" y="3533041"/>
                  <a:ext cx="136273" cy="650765"/>
                </a:xfrm>
                <a:custGeom>
                  <a:avLst/>
                  <a:gdLst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</a:cxnLst>
                  <a:rect l="l" t="t" r="r" b="b"/>
                  <a:pathLst>
                    <a:path w="832884" h="4446182">
                      <a:moveTo>
                        <a:pt x="175437" y="54935"/>
                      </a:moveTo>
                      <a:cubicBezTo>
                        <a:pt x="168349" y="88605"/>
                        <a:pt x="95692" y="171894"/>
                        <a:pt x="90376" y="214424"/>
                      </a:cubicBezTo>
                      <a:cubicBezTo>
                        <a:pt x="85060" y="256954"/>
                        <a:pt x="104553" y="267587"/>
                        <a:pt x="143539" y="310117"/>
                      </a:cubicBezTo>
                      <a:cubicBezTo>
                        <a:pt x="182525" y="352647"/>
                        <a:pt x="262270" y="427075"/>
                        <a:pt x="324293" y="469605"/>
                      </a:cubicBezTo>
                      <a:cubicBezTo>
                        <a:pt x="386316" y="512135"/>
                        <a:pt x="448340" y="528084"/>
                        <a:pt x="515679" y="565298"/>
                      </a:cubicBezTo>
                      <a:cubicBezTo>
                        <a:pt x="583019" y="602512"/>
                        <a:pt x="680484" y="659219"/>
                        <a:pt x="728330" y="692889"/>
                      </a:cubicBezTo>
                      <a:cubicBezTo>
                        <a:pt x="776176" y="726559"/>
                        <a:pt x="793898" y="733647"/>
                        <a:pt x="802758" y="767317"/>
                      </a:cubicBezTo>
                      <a:cubicBezTo>
                        <a:pt x="811618" y="800987"/>
                        <a:pt x="809846" y="852377"/>
                        <a:pt x="781493" y="894907"/>
                      </a:cubicBezTo>
                      <a:cubicBezTo>
                        <a:pt x="753140" y="937437"/>
                        <a:pt x="719470" y="974651"/>
                        <a:pt x="632637" y="1022498"/>
                      </a:cubicBezTo>
                      <a:cubicBezTo>
                        <a:pt x="545804" y="1070345"/>
                        <a:pt x="354418" y="1128824"/>
                        <a:pt x="260497" y="1181987"/>
                      </a:cubicBezTo>
                      <a:cubicBezTo>
                        <a:pt x="166576" y="1235150"/>
                        <a:pt x="99236" y="1295401"/>
                        <a:pt x="69111" y="1341475"/>
                      </a:cubicBezTo>
                      <a:cubicBezTo>
                        <a:pt x="38986" y="1387549"/>
                        <a:pt x="62023" y="1421219"/>
                        <a:pt x="79744" y="1458433"/>
                      </a:cubicBezTo>
                      <a:cubicBezTo>
                        <a:pt x="97465" y="1495647"/>
                        <a:pt x="111642" y="1525773"/>
                        <a:pt x="175437" y="1564759"/>
                      </a:cubicBezTo>
                      <a:cubicBezTo>
                        <a:pt x="239232" y="1603745"/>
                        <a:pt x="377456" y="1648047"/>
                        <a:pt x="462516" y="1692349"/>
                      </a:cubicBezTo>
                      <a:cubicBezTo>
                        <a:pt x="547576" y="1736651"/>
                        <a:pt x="643269" y="1800447"/>
                        <a:pt x="685799" y="1830573"/>
                      </a:cubicBezTo>
                      <a:cubicBezTo>
                        <a:pt x="728329" y="1860699"/>
                        <a:pt x="701376" y="1797259"/>
                        <a:pt x="717697" y="1873103"/>
                      </a:cubicBezTo>
                      <a:cubicBezTo>
                        <a:pt x="676939" y="1905001"/>
                        <a:pt x="529856" y="1975885"/>
                        <a:pt x="441251" y="2021959"/>
                      </a:cubicBezTo>
                      <a:cubicBezTo>
                        <a:pt x="352646" y="2068033"/>
                        <a:pt x="249864" y="2107019"/>
                        <a:pt x="186069" y="2149549"/>
                      </a:cubicBezTo>
                      <a:cubicBezTo>
                        <a:pt x="122274" y="2192079"/>
                        <a:pt x="81516" y="2216889"/>
                        <a:pt x="58479" y="2277140"/>
                      </a:cubicBezTo>
                      <a:cubicBezTo>
                        <a:pt x="35442" y="2337391"/>
                        <a:pt x="46074" y="2468526"/>
                        <a:pt x="47846" y="2511056"/>
                      </a:cubicBezTo>
                      <a:cubicBezTo>
                        <a:pt x="49618" y="2553586"/>
                        <a:pt x="51390" y="2512828"/>
                        <a:pt x="69111" y="2532321"/>
                      </a:cubicBezTo>
                      <a:cubicBezTo>
                        <a:pt x="86832" y="2551814"/>
                        <a:pt x="97465" y="2596116"/>
                        <a:pt x="154172" y="2628014"/>
                      </a:cubicBezTo>
                      <a:cubicBezTo>
                        <a:pt x="210879" y="2659912"/>
                        <a:pt x="329609" y="2686493"/>
                        <a:pt x="409353" y="2723707"/>
                      </a:cubicBezTo>
                      <a:cubicBezTo>
                        <a:pt x="489097" y="2760921"/>
                        <a:pt x="584791" y="2819400"/>
                        <a:pt x="632637" y="2851298"/>
                      </a:cubicBezTo>
                      <a:cubicBezTo>
                        <a:pt x="680484" y="2883196"/>
                        <a:pt x="721241" y="2883196"/>
                        <a:pt x="696432" y="2915094"/>
                      </a:cubicBezTo>
                      <a:cubicBezTo>
                        <a:pt x="671623" y="2946992"/>
                        <a:pt x="574158" y="2991293"/>
                        <a:pt x="483781" y="3042684"/>
                      </a:cubicBezTo>
                      <a:cubicBezTo>
                        <a:pt x="393404" y="3094075"/>
                        <a:pt x="226828" y="3159643"/>
                        <a:pt x="154172" y="3223438"/>
                      </a:cubicBezTo>
                      <a:cubicBezTo>
                        <a:pt x="81516" y="3287233"/>
                        <a:pt x="60251" y="3361661"/>
                        <a:pt x="47846" y="3425456"/>
                      </a:cubicBezTo>
                      <a:cubicBezTo>
                        <a:pt x="35441" y="3489251"/>
                        <a:pt x="31898" y="3553047"/>
                        <a:pt x="79744" y="3606210"/>
                      </a:cubicBezTo>
                      <a:cubicBezTo>
                        <a:pt x="127590" y="3659373"/>
                        <a:pt x="249865" y="3700131"/>
                        <a:pt x="334925" y="3744433"/>
                      </a:cubicBezTo>
                      <a:cubicBezTo>
                        <a:pt x="419985" y="3788735"/>
                        <a:pt x="528083" y="3833038"/>
                        <a:pt x="590106" y="3872024"/>
                      </a:cubicBezTo>
                      <a:cubicBezTo>
                        <a:pt x="652129" y="3911010"/>
                        <a:pt x="705293" y="3937591"/>
                        <a:pt x="707065" y="3978349"/>
                      </a:cubicBezTo>
                      <a:cubicBezTo>
                        <a:pt x="708837" y="4019107"/>
                        <a:pt x="655674" y="4072271"/>
                        <a:pt x="600739" y="4116573"/>
                      </a:cubicBezTo>
                      <a:cubicBezTo>
                        <a:pt x="545804" y="4160875"/>
                        <a:pt x="446567" y="4201633"/>
                        <a:pt x="377455" y="4244163"/>
                      </a:cubicBezTo>
                      <a:cubicBezTo>
                        <a:pt x="308343" y="4286693"/>
                        <a:pt x="212650" y="4338084"/>
                        <a:pt x="186069" y="4371754"/>
                      </a:cubicBezTo>
                      <a:cubicBezTo>
                        <a:pt x="159488" y="4405424"/>
                        <a:pt x="191386" y="4446182"/>
                        <a:pt x="217967" y="4446182"/>
                      </a:cubicBezTo>
                      <a:cubicBezTo>
                        <a:pt x="244548" y="4446182"/>
                        <a:pt x="274674" y="4408968"/>
                        <a:pt x="345558" y="4371754"/>
                      </a:cubicBezTo>
                      <a:cubicBezTo>
                        <a:pt x="416442" y="4334540"/>
                        <a:pt x="574158" y="4274289"/>
                        <a:pt x="643269" y="4222898"/>
                      </a:cubicBezTo>
                      <a:cubicBezTo>
                        <a:pt x="712380" y="4171507"/>
                        <a:pt x="738962" y="4120117"/>
                        <a:pt x="760227" y="4063410"/>
                      </a:cubicBezTo>
                      <a:cubicBezTo>
                        <a:pt x="781492" y="4006703"/>
                        <a:pt x="799214" y="3932275"/>
                        <a:pt x="770860" y="3882656"/>
                      </a:cubicBezTo>
                      <a:cubicBezTo>
                        <a:pt x="742507" y="3833037"/>
                        <a:pt x="678711" y="3817089"/>
                        <a:pt x="590106" y="3765698"/>
                      </a:cubicBezTo>
                      <a:cubicBezTo>
                        <a:pt x="501501" y="3714307"/>
                        <a:pt x="320748" y="3629247"/>
                        <a:pt x="239232" y="3574312"/>
                      </a:cubicBezTo>
                      <a:cubicBezTo>
                        <a:pt x="157716" y="3519377"/>
                        <a:pt x="85060" y="3489252"/>
                        <a:pt x="101009" y="3436089"/>
                      </a:cubicBezTo>
                      <a:cubicBezTo>
                        <a:pt x="116958" y="3382926"/>
                        <a:pt x="241004" y="3313814"/>
                        <a:pt x="334925" y="3255335"/>
                      </a:cubicBezTo>
                      <a:cubicBezTo>
                        <a:pt x="428846" y="3196856"/>
                        <a:pt x="590106" y="3124200"/>
                        <a:pt x="664534" y="3085214"/>
                      </a:cubicBezTo>
                      <a:cubicBezTo>
                        <a:pt x="738962" y="3046228"/>
                        <a:pt x="762000" y="3065721"/>
                        <a:pt x="781493" y="3021419"/>
                      </a:cubicBezTo>
                      <a:cubicBezTo>
                        <a:pt x="800986" y="2977117"/>
                        <a:pt x="832884" y="2881423"/>
                        <a:pt x="781493" y="2819400"/>
                      </a:cubicBezTo>
                      <a:cubicBezTo>
                        <a:pt x="730102" y="2757377"/>
                        <a:pt x="572385" y="2705987"/>
                        <a:pt x="473148" y="2649280"/>
                      </a:cubicBezTo>
                      <a:cubicBezTo>
                        <a:pt x="373911" y="2592573"/>
                        <a:pt x="246320" y="2523461"/>
                        <a:pt x="186069" y="2479159"/>
                      </a:cubicBezTo>
                      <a:cubicBezTo>
                        <a:pt x="125818" y="2434857"/>
                        <a:pt x="93920" y="2425996"/>
                        <a:pt x="111641" y="2383466"/>
                      </a:cubicBezTo>
                      <a:cubicBezTo>
                        <a:pt x="129362" y="2340936"/>
                        <a:pt x="210879" y="2277140"/>
                        <a:pt x="292395" y="2223977"/>
                      </a:cubicBezTo>
                      <a:cubicBezTo>
                        <a:pt x="373911" y="2170814"/>
                        <a:pt x="520995" y="2108791"/>
                        <a:pt x="600739" y="2064489"/>
                      </a:cubicBezTo>
                      <a:cubicBezTo>
                        <a:pt x="680483" y="2020187"/>
                        <a:pt x="742507" y="2009554"/>
                        <a:pt x="770860" y="1958163"/>
                      </a:cubicBezTo>
                      <a:cubicBezTo>
                        <a:pt x="799214" y="1906772"/>
                        <a:pt x="813390" y="1814624"/>
                        <a:pt x="770860" y="1756145"/>
                      </a:cubicBezTo>
                      <a:cubicBezTo>
                        <a:pt x="728330" y="1697666"/>
                        <a:pt x="607828" y="1658680"/>
                        <a:pt x="515679" y="1607289"/>
                      </a:cubicBezTo>
                      <a:cubicBezTo>
                        <a:pt x="423530" y="1555898"/>
                        <a:pt x="292395" y="1493875"/>
                        <a:pt x="217967" y="1447800"/>
                      </a:cubicBezTo>
                      <a:cubicBezTo>
                        <a:pt x="143539" y="1401726"/>
                        <a:pt x="95692" y="1371600"/>
                        <a:pt x="69111" y="1330842"/>
                      </a:cubicBezTo>
                      <a:cubicBezTo>
                        <a:pt x="42530" y="1290084"/>
                        <a:pt x="0" y="1263503"/>
                        <a:pt x="58479" y="1203252"/>
                      </a:cubicBezTo>
                      <a:cubicBezTo>
                        <a:pt x="116958" y="1143001"/>
                        <a:pt x="306572" y="1034903"/>
                        <a:pt x="419986" y="969335"/>
                      </a:cubicBezTo>
                      <a:cubicBezTo>
                        <a:pt x="533400" y="903768"/>
                        <a:pt x="738962" y="863010"/>
                        <a:pt x="738962" y="809847"/>
                      </a:cubicBezTo>
                      <a:cubicBezTo>
                        <a:pt x="738962" y="756684"/>
                        <a:pt x="524540" y="714154"/>
                        <a:pt x="419986" y="650359"/>
                      </a:cubicBezTo>
                      <a:cubicBezTo>
                        <a:pt x="315433" y="586564"/>
                        <a:pt x="173664" y="499731"/>
                        <a:pt x="111641" y="427075"/>
                      </a:cubicBezTo>
                      <a:cubicBezTo>
                        <a:pt x="49618" y="354419"/>
                        <a:pt x="54934" y="279991"/>
                        <a:pt x="47846" y="214424"/>
                      </a:cubicBezTo>
                      <a:cubicBezTo>
                        <a:pt x="40758" y="148857"/>
                        <a:pt x="54934" y="67340"/>
                        <a:pt x="69111" y="33670"/>
                      </a:cubicBezTo>
                      <a:cubicBezTo>
                        <a:pt x="83288" y="0"/>
                        <a:pt x="118729" y="10633"/>
                        <a:pt x="132906" y="12405"/>
                      </a:cubicBezTo>
                      <a:cubicBezTo>
                        <a:pt x="147083" y="14177"/>
                        <a:pt x="182525" y="21265"/>
                        <a:pt x="175437" y="5493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25400" h="38100"/>
                  <a:bevelB w="25400" h="381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42" name="Freeform 341"/>
                <p:cNvSpPr/>
                <p:nvPr/>
              </p:nvSpPr>
              <p:spPr bwMode="auto">
                <a:xfrm rot="20842635">
                  <a:off x="5061046" y="4103404"/>
                  <a:ext cx="136273" cy="650765"/>
                </a:xfrm>
                <a:custGeom>
                  <a:avLst/>
                  <a:gdLst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</a:cxnLst>
                  <a:rect l="l" t="t" r="r" b="b"/>
                  <a:pathLst>
                    <a:path w="832884" h="4446182">
                      <a:moveTo>
                        <a:pt x="175437" y="54935"/>
                      </a:moveTo>
                      <a:cubicBezTo>
                        <a:pt x="168349" y="88605"/>
                        <a:pt x="95692" y="171894"/>
                        <a:pt x="90376" y="214424"/>
                      </a:cubicBezTo>
                      <a:cubicBezTo>
                        <a:pt x="85060" y="256954"/>
                        <a:pt x="104553" y="267587"/>
                        <a:pt x="143539" y="310117"/>
                      </a:cubicBezTo>
                      <a:cubicBezTo>
                        <a:pt x="182525" y="352647"/>
                        <a:pt x="262270" y="427075"/>
                        <a:pt x="324293" y="469605"/>
                      </a:cubicBezTo>
                      <a:cubicBezTo>
                        <a:pt x="386316" y="512135"/>
                        <a:pt x="448340" y="528084"/>
                        <a:pt x="515679" y="565298"/>
                      </a:cubicBezTo>
                      <a:cubicBezTo>
                        <a:pt x="583019" y="602512"/>
                        <a:pt x="680484" y="659219"/>
                        <a:pt x="728330" y="692889"/>
                      </a:cubicBezTo>
                      <a:cubicBezTo>
                        <a:pt x="776176" y="726559"/>
                        <a:pt x="793898" y="733647"/>
                        <a:pt x="802758" y="767317"/>
                      </a:cubicBezTo>
                      <a:cubicBezTo>
                        <a:pt x="811618" y="800987"/>
                        <a:pt x="809846" y="852377"/>
                        <a:pt x="781493" y="894907"/>
                      </a:cubicBezTo>
                      <a:cubicBezTo>
                        <a:pt x="753140" y="937437"/>
                        <a:pt x="719470" y="974651"/>
                        <a:pt x="632637" y="1022498"/>
                      </a:cubicBezTo>
                      <a:cubicBezTo>
                        <a:pt x="545804" y="1070345"/>
                        <a:pt x="354418" y="1128824"/>
                        <a:pt x="260497" y="1181987"/>
                      </a:cubicBezTo>
                      <a:cubicBezTo>
                        <a:pt x="166576" y="1235150"/>
                        <a:pt x="99236" y="1295401"/>
                        <a:pt x="69111" y="1341475"/>
                      </a:cubicBezTo>
                      <a:cubicBezTo>
                        <a:pt x="38986" y="1387549"/>
                        <a:pt x="62023" y="1421219"/>
                        <a:pt x="79744" y="1458433"/>
                      </a:cubicBezTo>
                      <a:cubicBezTo>
                        <a:pt x="97465" y="1495647"/>
                        <a:pt x="111642" y="1525773"/>
                        <a:pt x="175437" y="1564759"/>
                      </a:cubicBezTo>
                      <a:cubicBezTo>
                        <a:pt x="239232" y="1603745"/>
                        <a:pt x="377456" y="1648047"/>
                        <a:pt x="462516" y="1692349"/>
                      </a:cubicBezTo>
                      <a:cubicBezTo>
                        <a:pt x="547576" y="1736651"/>
                        <a:pt x="643269" y="1800447"/>
                        <a:pt x="685799" y="1830573"/>
                      </a:cubicBezTo>
                      <a:cubicBezTo>
                        <a:pt x="728329" y="1860699"/>
                        <a:pt x="701376" y="1797259"/>
                        <a:pt x="717697" y="1873103"/>
                      </a:cubicBezTo>
                      <a:cubicBezTo>
                        <a:pt x="676939" y="1905001"/>
                        <a:pt x="529856" y="1975885"/>
                        <a:pt x="441251" y="2021959"/>
                      </a:cubicBezTo>
                      <a:cubicBezTo>
                        <a:pt x="352646" y="2068033"/>
                        <a:pt x="249864" y="2107019"/>
                        <a:pt x="186069" y="2149549"/>
                      </a:cubicBezTo>
                      <a:cubicBezTo>
                        <a:pt x="122274" y="2192079"/>
                        <a:pt x="81516" y="2216889"/>
                        <a:pt x="58479" y="2277140"/>
                      </a:cubicBezTo>
                      <a:cubicBezTo>
                        <a:pt x="35442" y="2337391"/>
                        <a:pt x="46074" y="2468526"/>
                        <a:pt x="47846" y="2511056"/>
                      </a:cubicBezTo>
                      <a:cubicBezTo>
                        <a:pt x="49618" y="2553586"/>
                        <a:pt x="51390" y="2512828"/>
                        <a:pt x="69111" y="2532321"/>
                      </a:cubicBezTo>
                      <a:cubicBezTo>
                        <a:pt x="86832" y="2551814"/>
                        <a:pt x="97465" y="2596116"/>
                        <a:pt x="154172" y="2628014"/>
                      </a:cubicBezTo>
                      <a:cubicBezTo>
                        <a:pt x="210879" y="2659912"/>
                        <a:pt x="329609" y="2686493"/>
                        <a:pt x="409353" y="2723707"/>
                      </a:cubicBezTo>
                      <a:cubicBezTo>
                        <a:pt x="489097" y="2760921"/>
                        <a:pt x="584791" y="2819400"/>
                        <a:pt x="632637" y="2851298"/>
                      </a:cubicBezTo>
                      <a:cubicBezTo>
                        <a:pt x="680484" y="2883196"/>
                        <a:pt x="721241" y="2883196"/>
                        <a:pt x="696432" y="2915094"/>
                      </a:cubicBezTo>
                      <a:cubicBezTo>
                        <a:pt x="671623" y="2946992"/>
                        <a:pt x="574158" y="2991293"/>
                        <a:pt x="483781" y="3042684"/>
                      </a:cubicBezTo>
                      <a:cubicBezTo>
                        <a:pt x="393404" y="3094075"/>
                        <a:pt x="226828" y="3159643"/>
                        <a:pt x="154172" y="3223438"/>
                      </a:cubicBezTo>
                      <a:cubicBezTo>
                        <a:pt x="81516" y="3287233"/>
                        <a:pt x="60251" y="3361661"/>
                        <a:pt x="47846" y="3425456"/>
                      </a:cubicBezTo>
                      <a:cubicBezTo>
                        <a:pt x="35441" y="3489251"/>
                        <a:pt x="31898" y="3553047"/>
                        <a:pt x="79744" y="3606210"/>
                      </a:cubicBezTo>
                      <a:cubicBezTo>
                        <a:pt x="127590" y="3659373"/>
                        <a:pt x="249865" y="3700131"/>
                        <a:pt x="334925" y="3744433"/>
                      </a:cubicBezTo>
                      <a:cubicBezTo>
                        <a:pt x="419985" y="3788735"/>
                        <a:pt x="528083" y="3833038"/>
                        <a:pt x="590106" y="3872024"/>
                      </a:cubicBezTo>
                      <a:cubicBezTo>
                        <a:pt x="652129" y="3911010"/>
                        <a:pt x="705293" y="3937591"/>
                        <a:pt x="707065" y="3978349"/>
                      </a:cubicBezTo>
                      <a:cubicBezTo>
                        <a:pt x="708837" y="4019107"/>
                        <a:pt x="655674" y="4072271"/>
                        <a:pt x="600739" y="4116573"/>
                      </a:cubicBezTo>
                      <a:cubicBezTo>
                        <a:pt x="545804" y="4160875"/>
                        <a:pt x="446567" y="4201633"/>
                        <a:pt x="377455" y="4244163"/>
                      </a:cubicBezTo>
                      <a:cubicBezTo>
                        <a:pt x="308343" y="4286693"/>
                        <a:pt x="212650" y="4338084"/>
                        <a:pt x="186069" y="4371754"/>
                      </a:cubicBezTo>
                      <a:cubicBezTo>
                        <a:pt x="159488" y="4405424"/>
                        <a:pt x="191386" y="4446182"/>
                        <a:pt x="217967" y="4446182"/>
                      </a:cubicBezTo>
                      <a:cubicBezTo>
                        <a:pt x="244548" y="4446182"/>
                        <a:pt x="274674" y="4408968"/>
                        <a:pt x="345558" y="4371754"/>
                      </a:cubicBezTo>
                      <a:cubicBezTo>
                        <a:pt x="416442" y="4334540"/>
                        <a:pt x="574158" y="4274289"/>
                        <a:pt x="643269" y="4222898"/>
                      </a:cubicBezTo>
                      <a:cubicBezTo>
                        <a:pt x="712380" y="4171507"/>
                        <a:pt x="738962" y="4120117"/>
                        <a:pt x="760227" y="4063410"/>
                      </a:cubicBezTo>
                      <a:cubicBezTo>
                        <a:pt x="781492" y="4006703"/>
                        <a:pt x="799214" y="3932275"/>
                        <a:pt x="770860" y="3882656"/>
                      </a:cubicBezTo>
                      <a:cubicBezTo>
                        <a:pt x="742507" y="3833037"/>
                        <a:pt x="678711" y="3817089"/>
                        <a:pt x="590106" y="3765698"/>
                      </a:cubicBezTo>
                      <a:cubicBezTo>
                        <a:pt x="501501" y="3714307"/>
                        <a:pt x="320748" y="3629247"/>
                        <a:pt x="239232" y="3574312"/>
                      </a:cubicBezTo>
                      <a:cubicBezTo>
                        <a:pt x="157716" y="3519377"/>
                        <a:pt x="85060" y="3489252"/>
                        <a:pt x="101009" y="3436089"/>
                      </a:cubicBezTo>
                      <a:cubicBezTo>
                        <a:pt x="116958" y="3382926"/>
                        <a:pt x="241004" y="3313814"/>
                        <a:pt x="334925" y="3255335"/>
                      </a:cubicBezTo>
                      <a:cubicBezTo>
                        <a:pt x="428846" y="3196856"/>
                        <a:pt x="590106" y="3124200"/>
                        <a:pt x="664534" y="3085214"/>
                      </a:cubicBezTo>
                      <a:cubicBezTo>
                        <a:pt x="738962" y="3046228"/>
                        <a:pt x="762000" y="3065721"/>
                        <a:pt x="781493" y="3021419"/>
                      </a:cubicBezTo>
                      <a:cubicBezTo>
                        <a:pt x="800986" y="2977117"/>
                        <a:pt x="832884" y="2881423"/>
                        <a:pt x="781493" y="2819400"/>
                      </a:cubicBezTo>
                      <a:cubicBezTo>
                        <a:pt x="730102" y="2757377"/>
                        <a:pt x="572385" y="2705987"/>
                        <a:pt x="473148" y="2649280"/>
                      </a:cubicBezTo>
                      <a:cubicBezTo>
                        <a:pt x="373911" y="2592573"/>
                        <a:pt x="246320" y="2523461"/>
                        <a:pt x="186069" y="2479159"/>
                      </a:cubicBezTo>
                      <a:cubicBezTo>
                        <a:pt x="125818" y="2434857"/>
                        <a:pt x="93920" y="2425996"/>
                        <a:pt x="111641" y="2383466"/>
                      </a:cubicBezTo>
                      <a:cubicBezTo>
                        <a:pt x="129362" y="2340936"/>
                        <a:pt x="210879" y="2277140"/>
                        <a:pt x="292395" y="2223977"/>
                      </a:cubicBezTo>
                      <a:cubicBezTo>
                        <a:pt x="373911" y="2170814"/>
                        <a:pt x="520995" y="2108791"/>
                        <a:pt x="600739" y="2064489"/>
                      </a:cubicBezTo>
                      <a:cubicBezTo>
                        <a:pt x="680483" y="2020187"/>
                        <a:pt x="742507" y="2009554"/>
                        <a:pt x="770860" y="1958163"/>
                      </a:cubicBezTo>
                      <a:cubicBezTo>
                        <a:pt x="799214" y="1906772"/>
                        <a:pt x="813390" y="1814624"/>
                        <a:pt x="770860" y="1756145"/>
                      </a:cubicBezTo>
                      <a:cubicBezTo>
                        <a:pt x="728330" y="1697666"/>
                        <a:pt x="607828" y="1658680"/>
                        <a:pt x="515679" y="1607289"/>
                      </a:cubicBezTo>
                      <a:cubicBezTo>
                        <a:pt x="423530" y="1555898"/>
                        <a:pt x="292395" y="1493875"/>
                        <a:pt x="217967" y="1447800"/>
                      </a:cubicBezTo>
                      <a:cubicBezTo>
                        <a:pt x="143539" y="1401726"/>
                        <a:pt x="95692" y="1371600"/>
                        <a:pt x="69111" y="1330842"/>
                      </a:cubicBezTo>
                      <a:cubicBezTo>
                        <a:pt x="42530" y="1290084"/>
                        <a:pt x="0" y="1263503"/>
                        <a:pt x="58479" y="1203252"/>
                      </a:cubicBezTo>
                      <a:cubicBezTo>
                        <a:pt x="116958" y="1143001"/>
                        <a:pt x="306572" y="1034903"/>
                        <a:pt x="419986" y="969335"/>
                      </a:cubicBezTo>
                      <a:cubicBezTo>
                        <a:pt x="533400" y="903768"/>
                        <a:pt x="738962" y="863010"/>
                        <a:pt x="738962" y="809847"/>
                      </a:cubicBezTo>
                      <a:cubicBezTo>
                        <a:pt x="738962" y="756684"/>
                        <a:pt x="524540" y="714154"/>
                        <a:pt x="419986" y="650359"/>
                      </a:cubicBezTo>
                      <a:cubicBezTo>
                        <a:pt x="315433" y="586564"/>
                        <a:pt x="173664" y="499731"/>
                        <a:pt x="111641" y="427075"/>
                      </a:cubicBezTo>
                      <a:cubicBezTo>
                        <a:pt x="49618" y="354419"/>
                        <a:pt x="54934" y="279991"/>
                        <a:pt x="47846" y="214424"/>
                      </a:cubicBezTo>
                      <a:cubicBezTo>
                        <a:pt x="40758" y="148857"/>
                        <a:pt x="54934" y="67340"/>
                        <a:pt x="69111" y="33670"/>
                      </a:cubicBezTo>
                      <a:cubicBezTo>
                        <a:pt x="83288" y="0"/>
                        <a:pt x="118729" y="10633"/>
                        <a:pt x="132906" y="12405"/>
                      </a:cubicBezTo>
                      <a:cubicBezTo>
                        <a:pt x="147083" y="14177"/>
                        <a:pt x="182525" y="21265"/>
                        <a:pt x="175437" y="5493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25400" h="38100"/>
                  <a:bevelB w="25400" h="381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43" name="Freeform 342"/>
                <p:cNvSpPr/>
                <p:nvPr/>
              </p:nvSpPr>
              <p:spPr bwMode="auto">
                <a:xfrm rot="2700477">
                  <a:off x="5339208" y="3020599"/>
                  <a:ext cx="136273" cy="650765"/>
                </a:xfrm>
                <a:custGeom>
                  <a:avLst/>
                  <a:gdLst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</a:cxnLst>
                  <a:rect l="l" t="t" r="r" b="b"/>
                  <a:pathLst>
                    <a:path w="832884" h="4446182">
                      <a:moveTo>
                        <a:pt x="175437" y="54935"/>
                      </a:moveTo>
                      <a:cubicBezTo>
                        <a:pt x="168349" y="88605"/>
                        <a:pt x="95692" y="171894"/>
                        <a:pt x="90376" y="214424"/>
                      </a:cubicBezTo>
                      <a:cubicBezTo>
                        <a:pt x="85060" y="256954"/>
                        <a:pt x="104553" y="267587"/>
                        <a:pt x="143539" y="310117"/>
                      </a:cubicBezTo>
                      <a:cubicBezTo>
                        <a:pt x="182525" y="352647"/>
                        <a:pt x="262270" y="427075"/>
                        <a:pt x="324293" y="469605"/>
                      </a:cubicBezTo>
                      <a:cubicBezTo>
                        <a:pt x="386316" y="512135"/>
                        <a:pt x="448340" y="528084"/>
                        <a:pt x="515679" y="565298"/>
                      </a:cubicBezTo>
                      <a:cubicBezTo>
                        <a:pt x="583019" y="602512"/>
                        <a:pt x="680484" y="659219"/>
                        <a:pt x="728330" y="692889"/>
                      </a:cubicBezTo>
                      <a:cubicBezTo>
                        <a:pt x="776176" y="726559"/>
                        <a:pt x="793898" y="733647"/>
                        <a:pt x="802758" y="767317"/>
                      </a:cubicBezTo>
                      <a:cubicBezTo>
                        <a:pt x="811618" y="800987"/>
                        <a:pt x="809846" y="852377"/>
                        <a:pt x="781493" y="894907"/>
                      </a:cubicBezTo>
                      <a:cubicBezTo>
                        <a:pt x="753140" y="937437"/>
                        <a:pt x="719470" y="974651"/>
                        <a:pt x="632637" y="1022498"/>
                      </a:cubicBezTo>
                      <a:cubicBezTo>
                        <a:pt x="545804" y="1070345"/>
                        <a:pt x="354418" y="1128824"/>
                        <a:pt x="260497" y="1181987"/>
                      </a:cubicBezTo>
                      <a:cubicBezTo>
                        <a:pt x="166576" y="1235150"/>
                        <a:pt x="99236" y="1295401"/>
                        <a:pt x="69111" y="1341475"/>
                      </a:cubicBezTo>
                      <a:cubicBezTo>
                        <a:pt x="38986" y="1387549"/>
                        <a:pt x="62023" y="1421219"/>
                        <a:pt x="79744" y="1458433"/>
                      </a:cubicBezTo>
                      <a:cubicBezTo>
                        <a:pt x="97465" y="1495647"/>
                        <a:pt x="111642" y="1525773"/>
                        <a:pt x="175437" y="1564759"/>
                      </a:cubicBezTo>
                      <a:cubicBezTo>
                        <a:pt x="239232" y="1603745"/>
                        <a:pt x="377456" y="1648047"/>
                        <a:pt x="462516" y="1692349"/>
                      </a:cubicBezTo>
                      <a:cubicBezTo>
                        <a:pt x="547576" y="1736651"/>
                        <a:pt x="643269" y="1800447"/>
                        <a:pt x="685799" y="1830573"/>
                      </a:cubicBezTo>
                      <a:cubicBezTo>
                        <a:pt x="728329" y="1860699"/>
                        <a:pt x="701376" y="1797259"/>
                        <a:pt x="717697" y="1873103"/>
                      </a:cubicBezTo>
                      <a:cubicBezTo>
                        <a:pt x="676939" y="1905001"/>
                        <a:pt x="529856" y="1975885"/>
                        <a:pt x="441251" y="2021959"/>
                      </a:cubicBezTo>
                      <a:cubicBezTo>
                        <a:pt x="352646" y="2068033"/>
                        <a:pt x="249864" y="2107019"/>
                        <a:pt x="186069" y="2149549"/>
                      </a:cubicBezTo>
                      <a:cubicBezTo>
                        <a:pt x="122274" y="2192079"/>
                        <a:pt x="81516" y="2216889"/>
                        <a:pt x="58479" y="2277140"/>
                      </a:cubicBezTo>
                      <a:cubicBezTo>
                        <a:pt x="35442" y="2337391"/>
                        <a:pt x="46074" y="2468526"/>
                        <a:pt x="47846" y="2511056"/>
                      </a:cubicBezTo>
                      <a:cubicBezTo>
                        <a:pt x="49618" y="2553586"/>
                        <a:pt x="51390" y="2512828"/>
                        <a:pt x="69111" y="2532321"/>
                      </a:cubicBezTo>
                      <a:cubicBezTo>
                        <a:pt x="86832" y="2551814"/>
                        <a:pt x="97465" y="2596116"/>
                        <a:pt x="154172" y="2628014"/>
                      </a:cubicBezTo>
                      <a:cubicBezTo>
                        <a:pt x="210879" y="2659912"/>
                        <a:pt x="329609" y="2686493"/>
                        <a:pt x="409353" y="2723707"/>
                      </a:cubicBezTo>
                      <a:cubicBezTo>
                        <a:pt x="489097" y="2760921"/>
                        <a:pt x="584791" y="2819400"/>
                        <a:pt x="632637" y="2851298"/>
                      </a:cubicBezTo>
                      <a:cubicBezTo>
                        <a:pt x="680484" y="2883196"/>
                        <a:pt x="721241" y="2883196"/>
                        <a:pt x="696432" y="2915094"/>
                      </a:cubicBezTo>
                      <a:cubicBezTo>
                        <a:pt x="671623" y="2946992"/>
                        <a:pt x="574158" y="2991293"/>
                        <a:pt x="483781" y="3042684"/>
                      </a:cubicBezTo>
                      <a:cubicBezTo>
                        <a:pt x="393404" y="3094075"/>
                        <a:pt x="226828" y="3159643"/>
                        <a:pt x="154172" y="3223438"/>
                      </a:cubicBezTo>
                      <a:cubicBezTo>
                        <a:pt x="81516" y="3287233"/>
                        <a:pt x="60251" y="3361661"/>
                        <a:pt x="47846" y="3425456"/>
                      </a:cubicBezTo>
                      <a:cubicBezTo>
                        <a:pt x="35441" y="3489251"/>
                        <a:pt x="31898" y="3553047"/>
                        <a:pt x="79744" y="3606210"/>
                      </a:cubicBezTo>
                      <a:cubicBezTo>
                        <a:pt x="127590" y="3659373"/>
                        <a:pt x="249865" y="3700131"/>
                        <a:pt x="334925" y="3744433"/>
                      </a:cubicBezTo>
                      <a:cubicBezTo>
                        <a:pt x="419985" y="3788735"/>
                        <a:pt x="528083" y="3833038"/>
                        <a:pt x="590106" y="3872024"/>
                      </a:cubicBezTo>
                      <a:cubicBezTo>
                        <a:pt x="652129" y="3911010"/>
                        <a:pt x="705293" y="3937591"/>
                        <a:pt x="707065" y="3978349"/>
                      </a:cubicBezTo>
                      <a:cubicBezTo>
                        <a:pt x="708837" y="4019107"/>
                        <a:pt x="655674" y="4072271"/>
                        <a:pt x="600739" y="4116573"/>
                      </a:cubicBezTo>
                      <a:cubicBezTo>
                        <a:pt x="545804" y="4160875"/>
                        <a:pt x="446567" y="4201633"/>
                        <a:pt x="377455" y="4244163"/>
                      </a:cubicBezTo>
                      <a:cubicBezTo>
                        <a:pt x="308343" y="4286693"/>
                        <a:pt x="212650" y="4338084"/>
                        <a:pt x="186069" y="4371754"/>
                      </a:cubicBezTo>
                      <a:cubicBezTo>
                        <a:pt x="159488" y="4405424"/>
                        <a:pt x="191386" y="4446182"/>
                        <a:pt x="217967" y="4446182"/>
                      </a:cubicBezTo>
                      <a:cubicBezTo>
                        <a:pt x="244548" y="4446182"/>
                        <a:pt x="274674" y="4408968"/>
                        <a:pt x="345558" y="4371754"/>
                      </a:cubicBezTo>
                      <a:cubicBezTo>
                        <a:pt x="416442" y="4334540"/>
                        <a:pt x="574158" y="4274289"/>
                        <a:pt x="643269" y="4222898"/>
                      </a:cubicBezTo>
                      <a:cubicBezTo>
                        <a:pt x="712380" y="4171507"/>
                        <a:pt x="738962" y="4120117"/>
                        <a:pt x="760227" y="4063410"/>
                      </a:cubicBezTo>
                      <a:cubicBezTo>
                        <a:pt x="781492" y="4006703"/>
                        <a:pt x="799214" y="3932275"/>
                        <a:pt x="770860" y="3882656"/>
                      </a:cubicBezTo>
                      <a:cubicBezTo>
                        <a:pt x="742507" y="3833037"/>
                        <a:pt x="678711" y="3817089"/>
                        <a:pt x="590106" y="3765698"/>
                      </a:cubicBezTo>
                      <a:cubicBezTo>
                        <a:pt x="501501" y="3714307"/>
                        <a:pt x="320748" y="3629247"/>
                        <a:pt x="239232" y="3574312"/>
                      </a:cubicBezTo>
                      <a:cubicBezTo>
                        <a:pt x="157716" y="3519377"/>
                        <a:pt x="85060" y="3489252"/>
                        <a:pt x="101009" y="3436089"/>
                      </a:cubicBezTo>
                      <a:cubicBezTo>
                        <a:pt x="116958" y="3382926"/>
                        <a:pt x="241004" y="3313814"/>
                        <a:pt x="334925" y="3255335"/>
                      </a:cubicBezTo>
                      <a:cubicBezTo>
                        <a:pt x="428846" y="3196856"/>
                        <a:pt x="590106" y="3124200"/>
                        <a:pt x="664534" y="3085214"/>
                      </a:cubicBezTo>
                      <a:cubicBezTo>
                        <a:pt x="738962" y="3046228"/>
                        <a:pt x="762000" y="3065721"/>
                        <a:pt x="781493" y="3021419"/>
                      </a:cubicBezTo>
                      <a:cubicBezTo>
                        <a:pt x="800986" y="2977117"/>
                        <a:pt x="832884" y="2881423"/>
                        <a:pt x="781493" y="2819400"/>
                      </a:cubicBezTo>
                      <a:cubicBezTo>
                        <a:pt x="730102" y="2757377"/>
                        <a:pt x="572385" y="2705987"/>
                        <a:pt x="473148" y="2649280"/>
                      </a:cubicBezTo>
                      <a:cubicBezTo>
                        <a:pt x="373911" y="2592573"/>
                        <a:pt x="246320" y="2523461"/>
                        <a:pt x="186069" y="2479159"/>
                      </a:cubicBezTo>
                      <a:cubicBezTo>
                        <a:pt x="125818" y="2434857"/>
                        <a:pt x="93920" y="2425996"/>
                        <a:pt x="111641" y="2383466"/>
                      </a:cubicBezTo>
                      <a:cubicBezTo>
                        <a:pt x="129362" y="2340936"/>
                        <a:pt x="210879" y="2277140"/>
                        <a:pt x="292395" y="2223977"/>
                      </a:cubicBezTo>
                      <a:cubicBezTo>
                        <a:pt x="373911" y="2170814"/>
                        <a:pt x="520995" y="2108791"/>
                        <a:pt x="600739" y="2064489"/>
                      </a:cubicBezTo>
                      <a:cubicBezTo>
                        <a:pt x="680483" y="2020187"/>
                        <a:pt x="742507" y="2009554"/>
                        <a:pt x="770860" y="1958163"/>
                      </a:cubicBezTo>
                      <a:cubicBezTo>
                        <a:pt x="799214" y="1906772"/>
                        <a:pt x="813390" y="1814624"/>
                        <a:pt x="770860" y="1756145"/>
                      </a:cubicBezTo>
                      <a:cubicBezTo>
                        <a:pt x="728330" y="1697666"/>
                        <a:pt x="607828" y="1658680"/>
                        <a:pt x="515679" y="1607289"/>
                      </a:cubicBezTo>
                      <a:cubicBezTo>
                        <a:pt x="423530" y="1555898"/>
                        <a:pt x="292395" y="1493875"/>
                        <a:pt x="217967" y="1447800"/>
                      </a:cubicBezTo>
                      <a:cubicBezTo>
                        <a:pt x="143539" y="1401726"/>
                        <a:pt x="95692" y="1371600"/>
                        <a:pt x="69111" y="1330842"/>
                      </a:cubicBezTo>
                      <a:cubicBezTo>
                        <a:pt x="42530" y="1290084"/>
                        <a:pt x="0" y="1263503"/>
                        <a:pt x="58479" y="1203252"/>
                      </a:cubicBezTo>
                      <a:cubicBezTo>
                        <a:pt x="116958" y="1143001"/>
                        <a:pt x="306572" y="1034903"/>
                        <a:pt x="419986" y="969335"/>
                      </a:cubicBezTo>
                      <a:cubicBezTo>
                        <a:pt x="533400" y="903768"/>
                        <a:pt x="738962" y="863010"/>
                        <a:pt x="738962" y="809847"/>
                      </a:cubicBezTo>
                      <a:cubicBezTo>
                        <a:pt x="738962" y="756684"/>
                        <a:pt x="524540" y="714154"/>
                        <a:pt x="419986" y="650359"/>
                      </a:cubicBezTo>
                      <a:cubicBezTo>
                        <a:pt x="315433" y="586564"/>
                        <a:pt x="173664" y="499731"/>
                        <a:pt x="111641" y="427075"/>
                      </a:cubicBezTo>
                      <a:cubicBezTo>
                        <a:pt x="49618" y="354419"/>
                        <a:pt x="54934" y="279991"/>
                        <a:pt x="47846" y="214424"/>
                      </a:cubicBezTo>
                      <a:cubicBezTo>
                        <a:pt x="40758" y="148857"/>
                        <a:pt x="54934" y="67340"/>
                        <a:pt x="69111" y="33670"/>
                      </a:cubicBezTo>
                      <a:cubicBezTo>
                        <a:pt x="83288" y="0"/>
                        <a:pt x="118729" y="10633"/>
                        <a:pt x="132906" y="12405"/>
                      </a:cubicBezTo>
                      <a:cubicBezTo>
                        <a:pt x="147083" y="14177"/>
                        <a:pt x="182525" y="21265"/>
                        <a:pt x="175437" y="5493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25400" h="38100"/>
                  <a:bevelB w="25400" h="381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44" name="Freeform 343"/>
                <p:cNvSpPr/>
                <p:nvPr/>
              </p:nvSpPr>
              <p:spPr bwMode="auto">
                <a:xfrm rot="4728155">
                  <a:off x="5852685" y="2750287"/>
                  <a:ext cx="136273" cy="650765"/>
                </a:xfrm>
                <a:custGeom>
                  <a:avLst/>
                  <a:gdLst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</a:cxnLst>
                  <a:rect l="l" t="t" r="r" b="b"/>
                  <a:pathLst>
                    <a:path w="832884" h="4446182">
                      <a:moveTo>
                        <a:pt x="175437" y="54935"/>
                      </a:moveTo>
                      <a:cubicBezTo>
                        <a:pt x="168349" y="88605"/>
                        <a:pt x="95692" y="171894"/>
                        <a:pt x="90376" y="214424"/>
                      </a:cubicBezTo>
                      <a:cubicBezTo>
                        <a:pt x="85060" y="256954"/>
                        <a:pt x="104553" y="267587"/>
                        <a:pt x="143539" y="310117"/>
                      </a:cubicBezTo>
                      <a:cubicBezTo>
                        <a:pt x="182525" y="352647"/>
                        <a:pt x="262270" y="427075"/>
                        <a:pt x="324293" y="469605"/>
                      </a:cubicBezTo>
                      <a:cubicBezTo>
                        <a:pt x="386316" y="512135"/>
                        <a:pt x="448340" y="528084"/>
                        <a:pt x="515679" y="565298"/>
                      </a:cubicBezTo>
                      <a:cubicBezTo>
                        <a:pt x="583019" y="602512"/>
                        <a:pt x="680484" y="659219"/>
                        <a:pt x="728330" y="692889"/>
                      </a:cubicBezTo>
                      <a:cubicBezTo>
                        <a:pt x="776176" y="726559"/>
                        <a:pt x="793898" y="733647"/>
                        <a:pt x="802758" y="767317"/>
                      </a:cubicBezTo>
                      <a:cubicBezTo>
                        <a:pt x="811618" y="800987"/>
                        <a:pt x="809846" y="852377"/>
                        <a:pt x="781493" y="894907"/>
                      </a:cubicBezTo>
                      <a:cubicBezTo>
                        <a:pt x="753140" y="937437"/>
                        <a:pt x="719470" y="974651"/>
                        <a:pt x="632637" y="1022498"/>
                      </a:cubicBezTo>
                      <a:cubicBezTo>
                        <a:pt x="545804" y="1070345"/>
                        <a:pt x="354418" y="1128824"/>
                        <a:pt x="260497" y="1181987"/>
                      </a:cubicBezTo>
                      <a:cubicBezTo>
                        <a:pt x="166576" y="1235150"/>
                        <a:pt x="99236" y="1295401"/>
                        <a:pt x="69111" y="1341475"/>
                      </a:cubicBezTo>
                      <a:cubicBezTo>
                        <a:pt x="38986" y="1387549"/>
                        <a:pt x="62023" y="1421219"/>
                        <a:pt x="79744" y="1458433"/>
                      </a:cubicBezTo>
                      <a:cubicBezTo>
                        <a:pt x="97465" y="1495647"/>
                        <a:pt x="111642" y="1525773"/>
                        <a:pt x="175437" y="1564759"/>
                      </a:cubicBezTo>
                      <a:cubicBezTo>
                        <a:pt x="239232" y="1603745"/>
                        <a:pt x="377456" y="1648047"/>
                        <a:pt x="462516" y="1692349"/>
                      </a:cubicBezTo>
                      <a:cubicBezTo>
                        <a:pt x="547576" y="1736651"/>
                        <a:pt x="643269" y="1800447"/>
                        <a:pt x="685799" y="1830573"/>
                      </a:cubicBezTo>
                      <a:cubicBezTo>
                        <a:pt x="728329" y="1860699"/>
                        <a:pt x="701376" y="1797259"/>
                        <a:pt x="717697" y="1873103"/>
                      </a:cubicBezTo>
                      <a:cubicBezTo>
                        <a:pt x="676939" y="1905001"/>
                        <a:pt x="529856" y="1975885"/>
                        <a:pt x="441251" y="2021959"/>
                      </a:cubicBezTo>
                      <a:cubicBezTo>
                        <a:pt x="352646" y="2068033"/>
                        <a:pt x="249864" y="2107019"/>
                        <a:pt x="186069" y="2149549"/>
                      </a:cubicBezTo>
                      <a:cubicBezTo>
                        <a:pt x="122274" y="2192079"/>
                        <a:pt x="81516" y="2216889"/>
                        <a:pt x="58479" y="2277140"/>
                      </a:cubicBezTo>
                      <a:cubicBezTo>
                        <a:pt x="35442" y="2337391"/>
                        <a:pt x="46074" y="2468526"/>
                        <a:pt x="47846" y="2511056"/>
                      </a:cubicBezTo>
                      <a:cubicBezTo>
                        <a:pt x="49618" y="2553586"/>
                        <a:pt x="51390" y="2512828"/>
                        <a:pt x="69111" y="2532321"/>
                      </a:cubicBezTo>
                      <a:cubicBezTo>
                        <a:pt x="86832" y="2551814"/>
                        <a:pt x="97465" y="2596116"/>
                        <a:pt x="154172" y="2628014"/>
                      </a:cubicBezTo>
                      <a:cubicBezTo>
                        <a:pt x="210879" y="2659912"/>
                        <a:pt x="329609" y="2686493"/>
                        <a:pt x="409353" y="2723707"/>
                      </a:cubicBezTo>
                      <a:cubicBezTo>
                        <a:pt x="489097" y="2760921"/>
                        <a:pt x="584791" y="2819400"/>
                        <a:pt x="632637" y="2851298"/>
                      </a:cubicBezTo>
                      <a:cubicBezTo>
                        <a:pt x="680484" y="2883196"/>
                        <a:pt x="721241" y="2883196"/>
                        <a:pt x="696432" y="2915094"/>
                      </a:cubicBezTo>
                      <a:cubicBezTo>
                        <a:pt x="671623" y="2946992"/>
                        <a:pt x="574158" y="2991293"/>
                        <a:pt x="483781" y="3042684"/>
                      </a:cubicBezTo>
                      <a:cubicBezTo>
                        <a:pt x="393404" y="3094075"/>
                        <a:pt x="226828" y="3159643"/>
                        <a:pt x="154172" y="3223438"/>
                      </a:cubicBezTo>
                      <a:cubicBezTo>
                        <a:pt x="81516" y="3287233"/>
                        <a:pt x="60251" y="3361661"/>
                        <a:pt x="47846" y="3425456"/>
                      </a:cubicBezTo>
                      <a:cubicBezTo>
                        <a:pt x="35441" y="3489251"/>
                        <a:pt x="31898" y="3553047"/>
                        <a:pt x="79744" y="3606210"/>
                      </a:cubicBezTo>
                      <a:cubicBezTo>
                        <a:pt x="127590" y="3659373"/>
                        <a:pt x="249865" y="3700131"/>
                        <a:pt x="334925" y="3744433"/>
                      </a:cubicBezTo>
                      <a:cubicBezTo>
                        <a:pt x="419985" y="3788735"/>
                        <a:pt x="528083" y="3833038"/>
                        <a:pt x="590106" y="3872024"/>
                      </a:cubicBezTo>
                      <a:cubicBezTo>
                        <a:pt x="652129" y="3911010"/>
                        <a:pt x="705293" y="3937591"/>
                        <a:pt x="707065" y="3978349"/>
                      </a:cubicBezTo>
                      <a:cubicBezTo>
                        <a:pt x="708837" y="4019107"/>
                        <a:pt x="655674" y="4072271"/>
                        <a:pt x="600739" y="4116573"/>
                      </a:cubicBezTo>
                      <a:cubicBezTo>
                        <a:pt x="545804" y="4160875"/>
                        <a:pt x="446567" y="4201633"/>
                        <a:pt x="377455" y="4244163"/>
                      </a:cubicBezTo>
                      <a:cubicBezTo>
                        <a:pt x="308343" y="4286693"/>
                        <a:pt x="212650" y="4338084"/>
                        <a:pt x="186069" y="4371754"/>
                      </a:cubicBezTo>
                      <a:cubicBezTo>
                        <a:pt x="159488" y="4405424"/>
                        <a:pt x="191386" y="4446182"/>
                        <a:pt x="217967" y="4446182"/>
                      </a:cubicBezTo>
                      <a:cubicBezTo>
                        <a:pt x="244548" y="4446182"/>
                        <a:pt x="274674" y="4408968"/>
                        <a:pt x="345558" y="4371754"/>
                      </a:cubicBezTo>
                      <a:cubicBezTo>
                        <a:pt x="416442" y="4334540"/>
                        <a:pt x="574158" y="4274289"/>
                        <a:pt x="643269" y="4222898"/>
                      </a:cubicBezTo>
                      <a:cubicBezTo>
                        <a:pt x="712380" y="4171507"/>
                        <a:pt x="738962" y="4120117"/>
                        <a:pt x="760227" y="4063410"/>
                      </a:cubicBezTo>
                      <a:cubicBezTo>
                        <a:pt x="781492" y="4006703"/>
                        <a:pt x="799214" y="3932275"/>
                        <a:pt x="770860" y="3882656"/>
                      </a:cubicBezTo>
                      <a:cubicBezTo>
                        <a:pt x="742507" y="3833037"/>
                        <a:pt x="678711" y="3817089"/>
                        <a:pt x="590106" y="3765698"/>
                      </a:cubicBezTo>
                      <a:cubicBezTo>
                        <a:pt x="501501" y="3714307"/>
                        <a:pt x="320748" y="3629247"/>
                        <a:pt x="239232" y="3574312"/>
                      </a:cubicBezTo>
                      <a:cubicBezTo>
                        <a:pt x="157716" y="3519377"/>
                        <a:pt x="85060" y="3489252"/>
                        <a:pt x="101009" y="3436089"/>
                      </a:cubicBezTo>
                      <a:cubicBezTo>
                        <a:pt x="116958" y="3382926"/>
                        <a:pt x="241004" y="3313814"/>
                        <a:pt x="334925" y="3255335"/>
                      </a:cubicBezTo>
                      <a:cubicBezTo>
                        <a:pt x="428846" y="3196856"/>
                        <a:pt x="590106" y="3124200"/>
                        <a:pt x="664534" y="3085214"/>
                      </a:cubicBezTo>
                      <a:cubicBezTo>
                        <a:pt x="738962" y="3046228"/>
                        <a:pt x="762000" y="3065721"/>
                        <a:pt x="781493" y="3021419"/>
                      </a:cubicBezTo>
                      <a:cubicBezTo>
                        <a:pt x="800986" y="2977117"/>
                        <a:pt x="832884" y="2881423"/>
                        <a:pt x="781493" y="2819400"/>
                      </a:cubicBezTo>
                      <a:cubicBezTo>
                        <a:pt x="730102" y="2757377"/>
                        <a:pt x="572385" y="2705987"/>
                        <a:pt x="473148" y="2649280"/>
                      </a:cubicBezTo>
                      <a:cubicBezTo>
                        <a:pt x="373911" y="2592573"/>
                        <a:pt x="246320" y="2523461"/>
                        <a:pt x="186069" y="2479159"/>
                      </a:cubicBezTo>
                      <a:cubicBezTo>
                        <a:pt x="125818" y="2434857"/>
                        <a:pt x="93920" y="2425996"/>
                        <a:pt x="111641" y="2383466"/>
                      </a:cubicBezTo>
                      <a:cubicBezTo>
                        <a:pt x="129362" y="2340936"/>
                        <a:pt x="210879" y="2277140"/>
                        <a:pt x="292395" y="2223977"/>
                      </a:cubicBezTo>
                      <a:cubicBezTo>
                        <a:pt x="373911" y="2170814"/>
                        <a:pt x="520995" y="2108791"/>
                        <a:pt x="600739" y="2064489"/>
                      </a:cubicBezTo>
                      <a:cubicBezTo>
                        <a:pt x="680483" y="2020187"/>
                        <a:pt x="742507" y="2009554"/>
                        <a:pt x="770860" y="1958163"/>
                      </a:cubicBezTo>
                      <a:cubicBezTo>
                        <a:pt x="799214" y="1906772"/>
                        <a:pt x="813390" y="1814624"/>
                        <a:pt x="770860" y="1756145"/>
                      </a:cubicBezTo>
                      <a:cubicBezTo>
                        <a:pt x="728330" y="1697666"/>
                        <a:pt x="607828" y="1658680"/>
                        <a:pt x="515679" y="1607289"/>
                      </a:cubicBezTo>
                      <a:cubicBezTo>
                        <a:pt x="423530" y="1555898"/>
                        <a:pt x="292395" y="1493875"/>
                        <a:pt x="217967" y="1447800"/>
                      </a:cubicBezTo>
                      <a:cubicBezTo>
                        <a:pt x="143539" y="1401726"/>
                        <a:pt x="95692" y="1371600"/>
                        <a:pt x="69111" y="1330842"/>
                      </a:cubicBezTo>
                      <a:cubicBezTo>
                        <a:pt x="42530" y="1290084"/>
                        <a:pt x="0" y="1263503"/>
                        <a:pt x="58479" y="1203252"/>
                      </a:cubicBezTo>
                      <a:cubicBezTo>
                        <a:pt x="116958" y="1143001"/>
                        <a:pt x="306572" y="1034903"/>
                        <a:pt x="419986" y="969335"/>
                      </a:cubicBezTo>
                      <a:cubicBezTo>
                        <a:pt x="533400" y="903768"/>
                        <a:pt x="738962" y="863010"/>
                        <a:pt x="738962" y="809847"/>
                      </a:cubicBezTo>
                      <a:cubicBezTo>
                        <a:pt x="738962" y="756684"/>
                        <a:pt x="524540" y="714154"/>
                        <a:pt x="419986" y="650359"/>
                      </a:cubicBezTo>
                      <a:cubicBezTo>
                        <a:pt x="315433" y="586564"/>
                        <a:pt x="173664" y="499731"/>
                        <a:pt x="111641" y="427075"/>
                      </a:cubicBezTo>
                      <a:cubicBezTo>
                        <a:pt x="49618" y="354419"/>
                        <a:pt x="54934" y="279991"/>
                        <a:pt x="47846" y="214424"/>
                      </a:cubicBezTo>
                      <a:cubicBezTo>
                        <a:pt x="40758" y="148857"/>
                        <a:pt x="54934" y="67340"/>
                        <a:pt x="69111" y="33670"/>
                      </a:cubicBezTo>
                      <a:cubicBezTo>
                        <a:pt x="83288" y="0"/>
                        <a:pt x="118729" y="10633"/>
                        <a:pt x="132906" y="12405"/>
                      </a:cubicBezTo>
                      <a:cubicBezTo>
                        <a:pt x="147083" y="14177"/>
                        <a:pt x="182525" y="21265"/>
                        <a:pt x="175437" y="5493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25400" h="38100"/>
                  <a:bevelB w="25400" h="381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45" name="Freeform 344"/>
                <p:cNvSpPr/>
                <p:nvPr/>
              </p:nvSpPr>
              <p:spPr bwMode="auto">
                <a:xfrm rot="5980613">
                  <a:off x="6470233" y="2755037"/>
                  <a:ext cx="136273" cy="650765"/>
                </a:xfrm>
                <a:custGeom>
                  <a:avLst/>
                  <a:gdLst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</a:cxnLst>
                  <a:rect l="l" t="t" r="r" b="b"/>
                  <a:pathLst>
                    <a:path w="832884" h="4446182">
                      <a:moveTo>
                        <a:pt x="175437" y="54935"/>
                      </a:moveTo>
                      <a:cubicBezTo>
                        <a:pt x="168349" y="88605"/>
                        <a:pt x="95692" y="171894"/>
                        <a:pt x="90376" y="214424"/>
                      </a:cubicBezTo>
                      <a:cubicBezTo>
                        <a:pt x="85060" y="256954"/>
                        <a:pt x="104553" y="267587"/>
                        <a:pt x="143539" y="310117"/>
                      </a:cubicBezTo>
                      <a:cubicBezTo>
                        <a:pt x="182525" y="352647"/>
                        <a:pt x="262270" y="427075"/>
                        <a:pt x="324293" y="469605"/>
                      </a:cubicBezTo>
                      <a:cubicBezTo>
                        <a:pt x="386316" y="512135"/>
                        <a:pt x="448340" y="528084"/>
                        <a:pt x="515679" y="565298"/>
                      </a:cubicBezTo>
                      <a:cubicBezTo>
                        <a:pt x="583019" y="602512"/>
                        <a:pt x="680484" y="659219"/>
                        <a:pt x="728330" y="692889"/>
                      </a:cubicBezTo>
                      <a:cubicBezTo>
                        <a:pt x="776176" y="726559"/>
                        <a:pt x="793898" y="733647"/>
                        <a:pt x="802758" y="767317"/>
                      </a:cubicBezTo>
                      <a:cubicBezTo>
                        <a:pt x="811618" y="800987"/>
                        <a:pt x="809846" y="852377"/>
                        <a:pt x="781493" y="894907"/>
                      </a:cubicBezTo>
                      <a:cubicBezTo>
                        <a:pt x="753140" y="937437"/>
                        <a:pt x="719470" y="974651"/>
                        <a:pt x="632637" y="1022498"/>
                      </a:cubicBezTo>
                      <a:cubicBezTo>
                        <a:pt x="545804" y="1070345"/>
                        <a:pt x="354418" y="1128824"/>
                        <a:pt x="260497" y="1181987"/>
                      </a:cubicBezTo>
                      <a:cubicBezTo>
                        <a:pt x="166576" y="1235150"/>
                        <a:pt x="99236" y="1295401"/>
                        <a:pt x="69111" y="1341475"/>
                      </a:cubicBezTo>
                      <a:cubicBezTo>
                        <a:pt x="38986" y="1387549"/>
                        <a:pt x="62023" y="1421219"/>
                        <a:pt x="79744" y="1458433"/>
                      </a:cubicBezTo>
                      <a:cubicBezTo>
                        <a:pt x="97465" y="1495647"/>
                        <a:pt x="111642" y="1525773"/>
                        <a:pt x="175437" y="1564759"/>
                      </a:cubicBezTo>
                      <a:cubicBezTo>
                        <a:pt x="239232" y="1603745"/>
                        <a:pt x="377456" y="1648047"/>
                        <a:pt x="462516" y="1692349"/>
                      </a:cubicBezTo>
                      <a:cubicBezTo>
                        <a:pt x="547576" y="1736651"/>
                        <a:pt x="643269" y="1800447"/>
                        <a:pt x="685799" y="1830573"/>
                      </a:cubicBezTo>
                      <a:cubicBezTo>
                        <a:pt x="728329" y="1860699"/>
                        <a:pt x="701376" y="1797259"/>
                        <a:pt x="717697" y="1873103"/>
                      </a:cubicBezTo>
                      <a:cubicBezTo>
                        <a:pt x="676939" y="1905001"/>
                        <a:pt x="529856" y="1975885"/>
                        <a:pt x="441251" y="2021959"/>
                      </a:cubicBezTo>
                      <a:cubicBezTo>
                        <a:pt x="352646" y="2068033"/>
                        <a:pt x="249864" y="2107019"/>
                        <a:pt x="186069" y="2149549"/>
                      </a:cubicBezTo>
                      <a:cubicBezTo>
                        <a:pt x="122274" y="2192079"/>
                        <a:pt x="81516" y="2216889"/>
                        <a:pt x="58479" y="2277140"/>
                      </a:cubicBezTo>
                      <a:cubicBezTo>
                        <a:pt x="35442" y="2337391"/>
                        <a:pt x="46074" y="2468526"/>
                        <a:pt x="47846" y="2511056"/>
                      </a:cubicBezTo>
                      <a:cubicBezTo>
                        <a:pt x="49618" y="2553586"/>
                        <a:pt x="51390" y="2512828"/>
                        <a:pt x="69111" y="2532321"/>
                      </a:cubicBezTo>
                      <a:cubicBezTo>
                        <a:pt x="86832" y="2551814"/>
                        <a:pt x="97465" y="2596116"/>
                        <a:pt x="154172" y="2628014"/>
                      </a:cubicBezTo>
                      <a:cubicBezTo>
                        <a:pt x="210879" y="2659912"/>
                        <a:pt x="329609" y="2686493"/>
                        <a:pt x="409353" y="2723707"/>
                      </a:cubicBezTo>
                      <a:cubicBezTo>
                        <a:pt x="489097" y="2760921"/>
                        <a:pt x="584791" y="2819400"/>
                        <a:pt x="632637" y="2851298"/>
                      </a:cubicBezTo>
                      <a:cubicBezTo>
                        <a:pt x="680484" y="2883196"/>
                        <a:pt x="721241" y="2883196"/>
                        <a:pt x="696432" y="2915094"/>
                      </a:cubicBezTo>
                      <a:cubicBezTo>
                        <a:pt x="671623" y="2946992"/>
                        <a:pt x="574158" y="2991293"/>
                        <a:pt x="483781" y="3042684"/>
                      </a:cubicBezTo>
                      <a:cubicBezTo>
                        <a:pt x="393404" y="3094075"/>
                        <a:pt x="226828" y="3159643"/>
                        <a:pt x="154172" y="3223438"/>
                      </a:cubicBezTo>
                      <a:cubicBezTo>
                        <a:pt x="81516" y="3287233"/>
                        <a:pt x="60251" y="3361661"/>
                        <a:pt x="47846" y="3425456"/>
                      </a:cubicBezTo>
                      <a:cubicBezTo>
                        <a:pt x="35441" y="3489251"/>
                        <a:pt x="31898" y="3553047"/>
                        <a:pt x="79744" y="3606210"/>
                      </a:cubicBezTo>
                      <a:cubicBezTo>
                        <a:pt x="127590" y="3659373"/>
                        <a:pt x="249865" y="3700131"/>
                        <a:pt x="334925" y="3744433"/>
                      </a:cubicBezTo>
                      <a:cubicBezTo>
                        <a:pt x="419985" y="3788735"/>
                        <a:pt x="528083" y="3833038"/>
                        <a:pt x="590106" y="3872024"/>
                      </a:cubicBezTo>
                      <a:cubicBezTo>
                        <a:pt x="652129" y="3911010"/>
                        <a:pt x="705293" y="3937591"/>
                        <a:pt x="707065" y="3978349"/>
                      </a:cubicBezTo>
                      <a:cubicBezTo>
                        <a:pt x="708837" y="4019107"/>
                        <a:pt x="655674" y="4072271"/>
                        <a:pt x="600739" y="4116573"/>
                      </a:cubicBezTo>
                      <a:cubicBezTo>
                        <a:pt x="545804" y="4160875"/>
                        <a:pt x="446567" y="4201633"/>
                        <a:pt x="377455" y="4244163"/>
                      </a:cubicBezTo>
                      <a:cubicBezTo>
                        <a:pt x="308343" y="4286693"/>
                        <a:pt x="212650" y="4338084"/>
                        <a:pt x="186069" y="4371754"/>
                      </a:cubicBezTo>
                      <a:cubicBezTo>
                        <a:pt x="159488" y="4405424"/>
                        <a:pt x="191386" y="4446182"/>
                        <a:pt x="217967" y="4446182"/>
                      </a:cubicBezTo>
                      <a:cubicBezTo>
                        <a:pt x="244548" y="4446182"/>
                        <a:pt x="274674" y="4408968"/>
                        <a:pt x="345558" y="4371754"/>
                      </a:cubicBezTo>
                      <a:cubicBezTo>
                        <a:pt x="416442" y="4334540"/>
                        <a:pt x="574158" y="4274289"/>
                        <a:pt x="643269" y="4222898"/>
                      </a:cubicBezTo>
                      <a:cubicBezTo>
                        <a:pt x="712380" y="4171507"/>
                        <a:pt x="738962" y="4120117"/>
                        <a:pt x="760227" y="4063410"/>
                      </a:cubicBezTo>
                      <a:cubicBezTo>
                        <a:pt x="781492" y="4006703"/>
                        <a:pt x="799214" y="3932275"/>
                        <a:pt x="770860" y="3882656"/>
                      </a:cubicBezTo>
                      <a:cubicBezTo>
                        <a:pt x="742507" y="3833037"/>
                        <a:pt x="678711" y="3817089"/>
                        <a:pt x="590106" y="3765698"/>
                      </a:cubicBezTo>
                      <a:cubicBezTo>
                        <a:pt x="501501" y="3714307"/>
                        <a:pt x="320748" y="3629247"/>
                        <a:pt x="239232" y="3574312"/>
                      </a:cubicBezTo>
                      <a:cubicBezTo>
                        <a:pt x="157716" y="3519377"/>
                        <a:pt x="85060" y="3489252"/>
                        <a:pt x="101009" y="3436089"/>
                      </a:cubicBezTo>
                      <a:cubicBezTo>
                        <a:pt x="116958" y="3382926"/>
                        <a:pt x="241004" y="3313814"/>
                        <a:pt x="334925" y="3255335"/>
                      </a:cubicBezTo>
                      <a:cubicBezTo>
                        <a:pt x="428846" y="3196856"/>
                        <a:pt x="590106" y="3124200"/>
                        <a:pt x="664534" y="3085214"/>
                      </a:cubicBezTo>
                      <a:cubicBezTo>
                        <a:pt x="738962" y="3046228"/>
                        <a:pt x="762000" y="3065721"/>
                        <a:pt x="781493" y="3021419"/>
                      </a:cubicBezTo>
                      <a:cubicBezTo>
                        <a:pt x="800986" y="2977117"/>
                        <a:pt x="832884" y="2881423"/>
                        <a:pt x="781493" y="2819400"/>
                      </a:cubicBezTo>
                      <a:cubicBezTo>
                        <a:pt x="730102" y="2757377"/>
                        <a:pt x="572385" y="2705987"/>
                        <a:pt x="473148" y="2649280"/>
                      </a:cubicBezTo>
                      <a:cubicBezTo>
                        <a:pt x="373911" y="2592573"/>
                        <a:pt x="246320" y="2523461"/>
                        <a:pt x="186069" y="2479159"/>
                      </a:cubicBezTo>
                      <a:cubicBezTo>
                        <a:pt x="125818" y="2434857"/>
                        <a:pt x="93920" y="2425996"/>
                        <a:pt x="111641" y="2383466"/>
                      </a:cubicBezTo>
                      <a:cubicBezTo>
                        <a:pt x="129362" y="2340936"/>
                        <a:pt x="210879" y="2277140"/>
                        <a:pt x="292395" y="2223977"/>
                      </a:cubicBezTo>
                      <a:cubicBezTo>
                        <a:pt x="373911" y="2170814"/>
                        <a:pt x="520995" y="2108791"/>
                        <a:pt x="600739" y="2064489"/>
                      </a:cubicBezTo>
                      <a:cubicBezTo>
                        <a:pt x="680483" y="2020187"/>
                        <a:pt x="742507" y="2009554"/>
                        <a:pt x="770860" y="1958163"/>
                      </a:cubicBezTo>
                      <a:cubicBezTo>
                        <a:pt x="799214" y="1906772"/>
                        <a:pt x="813390" y="1814624"/>
                        <a:pt x="770860" y="1756145"/>
                      </a:cubicBezTo>
                      <a:cubicBezTo>
                        <a:pt x="728330" y="1697666"/>
                        <a:pt x="607828" y="1658680"/>
                        <a:pt x="515679" y="1607289"/>
                      </a:cubicBezTo>
                      <a:cubicBezTo>
                        <a:pt x="423530" y="1555898"/>
                        <a:pt x="292395" y="1493875"/>
                        <a:pt x="217967" y="1447800"/>
                      </a:cubicBezTo>
                      <a:cubicBezTo>
                        <a:pt x="143539" y="1401726"/>
                        <a:pt x="95692" y="1371600"/>
                        <a:pt x="69111" y="1330842"/>
                      </a:cubicBezTo>
                      <a:cubicBezTo>
                        <a:pt x="42530" y="1290084"/>
                        <a:pt x="0" y="1263503"/>
                        <a:pt x="58479" y="1203252"/>
                      </a:cubicBezTo>
                      <a:cubicBezTo>
                        <a:pt x="116958" y="1143001"/>
                        <a:pt x="306572" y="1034903"/>
                        <a:pt x="419986" y="969335"/>
                      </a:cubicBezTo>
                      <a:cubicBezTo>
                        <a:pt x="533400" y="903768"/>
                        <a:pt x="738962" y="863010"/>
                        <a:pt x="738962" y="809847"/>
                      </a:cubicBezTo>
                      <a:cubicBezTo>
                        <a:pt x="738962" y="756684"/>
                        <a:pt x="524540" y="714154"/>
                        <a:pt x="419986" y="650359"/>
                      </a:cubicBezTo>
                      <a:cubicBezTo>
                        <a:pt x="315433" y="586564"/>
                        <a:pt x="173664" y="499731"/>
                        <a:pt x="111641" y="427075"/>
                      </a:cubicBezTo>
                      <a:cubicBezTo>
                        <a:pt x="49618" y="354419"/>
                        <a:pt x="54934" y="279991"/>
                        <a:pt x="47846" y="214424"/>
                      </a:cubicBezTo>
                      <a:cubicBezTo>
                        <a:pt x="40758" y="148857"/>
                        <a:pt x="54934" y="67340"/>
                        <a:pt x="69111" y="33670"/>
                      </a:cubicBezTo>
                      <a:cubicBezTo>
                        <a:pt x="83288" y="0"/>
                        <a:pt x="118729" y="10633"/>
                        <a:pt x="132906" y="12405"/>
                      </a:cubicBezTo>
                      <a:cubicBezTo>
                        <a:pt x="147083" y="14177"/>
                        <a:pt x="182525" y="21265"/>
                        <a:pt x="175437" y="5493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25400" h="38100"/>
                  <a:bevelB w="25400" h="381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46" name="Freeform 345"/>
                <p:cNvSpPr/>
                <p:nvPr/>
              </p:nvSpPr>
              <p:spPr bwMode="auto">
                <a:xfrm rot="18785655">
                  <a:off x="5365844" y="4597772"/>
                  <a:ext cx="136273" cy="650765"/>
                </a:xfrm>
                <a:custGeom>
                  <a:avLst/>
                  <a:gdLst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</a:cxnLst>
                  <a:rect l="l" t="t" r="r" b="b"/>
                  <a:pathLst>
                    <a:path w="832884" h="4446182">
                      <a:moveTo>
                        <a:pt x="175437" y="54935"/>
                      </a:moveTo>
                      <a:cubicBezTo>
                        <a:pt x="168349" y="88605"/>
                        <a:pt x="95692" y="171894"/>
                        <a:pt x="90376" y="214424"/>
                      </a:cubicBezTo>
                      <a:cubicBezTo>
                        <a:pt x="85060" y="256954"/>
                        <a:pt x="104553" y="267587"/>
                        <a:pt x="143539" y="310117"/>
                      </a:cubicBezTo>
                      <a:cubicBezTo>
                        <a:pt x="182525" y="352647"/>
                        <a:pt x="262270" y="427075"/>
                        <a:pt x="324293" y="469605"/>
                      </a:cubicBezTo>
                      <a:cubicBezTo>
                        <a:pt x="386316" y="512135"/>
                        <a:pt x="448340" y="528084"/>
                        <a:pt x="515679" y="565298"/>
                      </a:cubicBezTo>
                      <a:cubicBezTo>
                        <a:pt x="583019" y="602512"/>
                        <a:pt x="680484" y="659219"/>
                        <a:pt x="728330" y="692889"/>
                      </a:cubicBezTo>
                      <a:cubicBezTo>
                        <a:pt x="776176" y="726559"/>
                        <a:pt x="793898" y="733647"/>
                        <a:pt x="802758" y="767317"/>
                      </a:cubicBezTo>
                      <a:cubicBezTo>
                        <a:pt x="811618" y="800987"/>
                        <a:pt x="809846" y="852377"/>
                        <a:pt x="781493" y="894907"/>
                      </a:cubicBezTo>
                      <a:cubicBezTo>
                        <a:pt x="753140" y="937437"/>
                        <a:pt x="719470" y="974651"/>
                        <a:pt x="632637" y="1022498"/>
                      </a:cubicBezTo>
                      <a:cubicBezTo>
                        <a:pt x="545804" y="1070345"/>
                        <a:pt x="354418" y="1128824"/>
                        <a:pt x="260497" y="1181987"/>
                      </a:cubicBezTo>
                      <a:cubicBezTo>
                        <a:pt x="166576" y="1235150"/>
                        <a:pt x="99236" y="1295401"/>
                        <a:pt x="69111" y="1341475"/>
                      </a:cubicBezTo>
                      <a:cubicBezTo>
                        <a:pt x="38986" y="1387549"/>
                        <a:pt x="62023" y="1421219"/>
                        <a:pt x="79744" y="1458433"/>
                      </a:cubicBezTo>
                      <a:cubicBezTo>
                        <a:pt x="97465" y="1495647"/>
                        <a:pt x="111642" y="1525773"/>
                        <a:pt x="175437" y="1564759"/>
                      </a:cubicBezTo>
                      <a:cubicBezTo>
                        <a:pt x="239232" y="1603745"/>
                        <a:pt x="377456" y="1648047"/>
                        <a:pt x="462516" y="1692349"/>
                      </a:cubicBezTo>
                      <a:cubicBezTo>
                        <a:pt x="547576" y="1736651"/>
                        <a:pt x="643269" y="1800447"/>
                        <a:pt x="685799" y="1830573"/>
                      </a:cubicBezTo>
                      <a:cubicBezTo>
                        <a:pt x="728329" y="1860699"/>
                        <a:pt x="701376" y="1797259"/>
                        <a:pt x="717697" y="1873103"/>
                      </a:cubicBezTo>
                      <a:cubicBezTo>
                        <a:pt x="676939" y="1905001"/>
                        <a:pt x="529856" y="1975885"/>
                        <a:pt x="441251" y="2021959"/>
                      </a:cubicBezTo>
                      <a:cubicBezTo>
                        <a:pt x="352646" y="2068033"/>
                        <a:pt x="249864" y="2107019"/>
                        <a:pt x="186069" y="2149549"/>
                      </a:cubicBezTo>
                      <a:cubicBezTo>
                        <a:pt x="122274" y="2192079"/>
                        <a:pt x="81516" y="2216889"/>
                        <a:pt x="58479" y="2277140"/>
                      </a:cubicBezTo>
                      <a:cubicBezTo>
                        <a:pt x="35442" y="2337391"/>
                        <a:pt x="46074" y="2468526"/>
                        <a:pt x="47846" y="2511056"/>
                      </a:cubicBezTo>
                      <a:cubicBezTo>
                        <a:pt x="49618" y="2553586"/>
                        <a:pt x="51390" y="2512828"/>
                        <a:pt x="69111" y="2532321"/>
                      </a:cubicBezTo>
                      <a:cubicBezTo>
                        <a:pt x="86832" y="2551814"/>
                        <a:pt x="97465" y="2596116"/>
                        <a:pt x="154172" y="2628014"/>
                      </a:cubicBezTo>
                      <a:cubicBezTo>
                        <a:pt x="210879" y="2659912"/>
                        <a:pt x="329609" y="2686493"/>
                        <a:pt x="409353" y="2723707"/>
                      </a:cubicBezTo>
                      <a:cubicBezTo>
                        <a:pt x="489097" y="2760921"/>
                        <a:pt x="584791" y="2819400"/>
                        <a:pt x="632637" y="2851298"/>
                      </a:cubicBezTo>
                      <a:cubicBezTo>
                        <a:pt x="680484" y="2883196"/>
                        <a:pt x="721241" y="2883196"/>
                        <a:pt x="696432" y="2915094"/>
                      </a:cubicBezTo>
                      <a:cubicBezTo>
                        <a:pt x="671623" y="2946992"/>
                        <a:pt x="574158" y="2991293"/>
                        <a:pt x="483781" y="3042684"/>
                      </a:cubicBezTo>
                      <a:cubicBezTo>
                        <a:pt x="393404" y="3094075"/>
                        <a:pt x="226828" y="3159643"/>
                        <a:pt x="154172" y="3223438"/>
                      </a:cubicBezTo>
                      <a:cubicBezTo>
                        <a:pt x="81516" y="3287233"/>
                        <a:pt x="60251" y="3361661"/>
                        <a:pt x="47846" y="3425456"/>
                      </a:cubicBezTo>
                      <a:cubicBezTo>
                        <a:pt x="35441" y="3489251"/>
                        <a:pt x="31898" y="3553047"/>
                        <a:pt x="79744" y="3606210"/>
                      </a:cubicBezTo>
                      <a:cubicBezTo>
                        <a:pt x="127590" y="3659373"/>
                        <a:pt x="249865" y="3700131"/>
                        <a:pt x="334925" y="3744433"/>
                      </a:cubicBezTo>
                      <a:cubicBezTo>
                        <a:pt x="419985" y="3788735"/>
                        <a:pt x="528083" y="3833038"/>
                        <a:pt x="590106" y="3872024"/>
                      </a:cubicBezTo>
                      <a:cubicBezTo>
                        <a:pt x="652129" y="3911010"/>
                        <a:pt x="705293" y="3937591"/>
                        <a:pt x="707065" y="3978349"/>
                      </a:cubicBezTo>
                      <a:cubicBezTo>
                        <a:pt x="708837" y="4019107"/>
                        <a:pt x="655674" y="4072271"/>
                        <a:pt x="600739" y="4116573"/>
                      </a:cubicBezTo>
                      <a:cubicBezTo>
                        <a:pt x="545804" y="4160875"/>
                        <a:pt x="446567" y="4201633"/>
                        <a:pt x="377455" y="4244163"/>
                      </a:cubicBezTo>
                      <a:cubicBezTo>
                        <a:pt x="308343" y="4286693"/>
                        <a:pt x="212650" y="4338084"/>
                        <a:pt x="186069" y="4371754"/>
                      </a:cubicBezTo>
                      <a:cubicBezTo>
                        <a:pt x="159488" y="4405424"/>
                        <a:pt x="191386" y="4446182"/>
                        <a:pt x="217967" y="4446182"/>
                      </a:cubicBezTo>
                      <a:cubicBezTo>
                        <a:pt x="244548" y="4446182"/>
                        <a:pt x="274674" y="4408968"/>
                        <a:pt x="345558" y="4371754"/>
                      </a:cubicBezTo>
                      <a:cubicBezTo>
                        <a:pt x="416442" y="4334540"/>
                        <a:pt x="574158" y="4274289"/>
                        <a:pt x="643269" y="4222898"/>
                      </a:cubicBezTo>
                      <a:cubicBezTo>
                        <a:pt x="712380" y="4171507"/>
                        <a:pt x="738962" y="4120117"/>
                        <a:pt x="760227" y="4063410"/>
                      </a:cubicBezTo>
                      <a:cubicBezTo>
                        <a:pt x="781492" y="4006703"/>
                        <a:pt x="799214" y="3932275"/>
                        <a:pt x="770860" y="3882656"/>
                      </a:cubicBezTo>
                      <a:cubicBezTo>
                        <a:pt x="742507" y="3833037"/>
                        <a:pt x="678711" y="3817089"/>
                        <a:pt x="590106" y="3765698"/>
                      </a:cubicBezTo>
                      <a:cubicBezTo>
                        <a:pt x="501501" y="3714307"/>
                        <a:pt x="320748" y="3629247"/>
                        <a:pt x="239232" y="3574312"/>
                      </a:cubicBezTo>
                      <a:cubicBezTo>
                        <a:pt x="157716" y="3519377"/>
                        <a:pt x="85060" y="3489252"/>
                        <a:pt x="101009" y="3436089"/>
                      </a:cubicBezTo>
                      <a:cubicBezTo>
                        <a:pt x="116958" y="3382926"/>
                        <a:pt x="241004" y="3313814"/>
                        <a:pt x="334925" y="3255335"/>
                      </a:cubicBezTo>
                      <a:cubicBezTo>
                        <a:pt x="428846" y="3196856"/>
                        <a:pt x="590106" y="3124200"/>
                        <a:pt x="664534" y="3085214"/>
                      </a:cubicBezTo>
                      <a:cubicBezTo>
                        <a:pt x="738962" y="3046228"/>
                        <a:pt x="762000" y="3065721"/>
                        <a:pt x="781493" y="3021419"/>
                      </a:cubicBezTo>
                      <a:cubicBezTo>
                        <a:pt x="800986" y="2977117"/>
                        <a:pt x="832884" y="2881423"/>
                        <a:pt x="781493" y="2819400"/>
                      </a:cubicBezTo>
                      <a:cubicBezTo>
                        <a:pt x="730102" y="2757377"/>
                        <a:pt x="572385" y="2705987"/>
                        <a:pt x="473148" y="2649280"/>
                      </a:cubicBezTo>
                      <a:cubicBezTo>
                        <a:pt x="373911" y="2592573"/>
                        <a:pt x="246320" y="2523461"/>
                        <a:pt x="186069" y="2479159"/>
                      </a:cubicBezTo>
                      <a:cubicBezTo>
                        <a:pt x="125818" y="2434857"/>
                        <a:pt x="93920" y="2425996"/>
                        <a:pt x="111641" y="2383466"/>
                      </a:cubicBezTo>
                      <a:cubicBezTo>
                        <a:pt x="129362" y="2340936"/>
                        <a:pt x="210879" y="2277140"/>
                        <a:pt x="292395" y="2223977"/>
                      </a:cubicBezTo>
                      <a:cubicBezTo>
                        <a:pt x="373911" y="2170814"/>
                        <a:pt x="520995" y="2108791"/>
                        <a:pt x="600739" y="2064489"/>
                      </a:cubicBezTo>
                      <a:cubicBezTo>
                        <a:pt x="680483" y="2020187"/>
                        <a:pt x="742507" y="2009554"/>
                        <a:pt x="770860" y="1958163"/>
                      </a:cubicBezTo>
                      <a:cubicBezTo>
                        <a:pt x="799214" y="1906772"/>
                        <a:pt x="813390" y="1814624"/>
                        <a:pt x="770860" y="1756145"/>
                      </a:cubicBezTo>
                      <a:cubicBezTo>
                        <a:pt x="728330" y="1697666"/>
                        <a:pt x="607828" y="1658680"/>
                        <a:pt x="515679" y="1607289"/>
                      </a:cubicBezTo>
                      <a:cubicBezTo>
                        <a:pt x="423530" y="1555898"/>
                        <a:pt x="292395" y="1493875"/>
                        <a:pt x="217967" y="1447800"/>
                      </a:cubicBezTo>
                      <a:cubicBezTo>
                        <a:pt x="143539" y="1401726"/>
                        <a:pt x="95692" y="1371600"/>
                        <a:pt x="69111" y="1330842"/>
                      </a:cubicBezTo>
                      <a:cubicBezTo>
                        <a:pt x="42530" y="1290084"/>
                        <a:pt x="0" y="1263503"/>
                        <a:pt x="58479" y="1203252"/>
                      </a:cubicBezTo>
                      <a:cubicBezTo>
                        <a:pt x="116958" y="1143001"/>
                        <a:pt x="306572" y="1034903"/>
                        <a:pt x="419986" y="969335"/>
                      </a:cubicBezTo>
                      <a:cubicBezTo>
                        <a:pt x="533400" y="903768"/>
                        <a:pt x="738962" y="863010"/>
                        <a:pt x="738962" y="809847"/>
                      </a:cubicBezTo>
                      <a:cubicBezTo>
                        <a:pt x="738962" y="756684"/>
                        <a:pt x="524540" y="714154"/>
                        <a:pt x="419986" y="650359"/>
                      </a:cubicBezTo>
                      <a:cubicBezTo>
                        <a:pt x="315433" y="586564"/>
                        <a:pt x="173664" y="499731"/>
                        <a:pt x="111641" y="427075"/>
                      </a:cubicBezTo>
                      <a:cubicBezTo>
                        <a:pt x="49618" y="354419"/>
                        <a:pt x="54934" y="279991"/>
                        <a:pt x="47846" y="214424"/>
                      </a:cubicBezTo>
                      <a:cubicBezTo>
                        <a:pt x="40758" y="148857"/>
                        <a:pt x="54934" y="67340"/>
                        <a:pt x="69111" y="33670"/>
                      </a:cubicBezTo>
                      <a:cubicBezTo>
                        <a:pt x="83288" y="0"/>
                        <a:pt x="118729" y="10633"/>
                        <a:pt x="132906" y="12405"/>
                      </a:cubicBezTo>
                      <a:cubicBezTo>
                        <a:pt x="147083" y="14177"/>
                        <a:pt x="182525" y="21265"/>
                        <a:pt x="175437" y="5493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25400" h="38100"/>
                  <a:bevelB w="25400" h="381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316" name="Oval 315"/>
              <p:cNvSpPr/>
              <p:nvPr/>
            </p:nvSpPr>
            <p:spPr bwMode="auto">
              <a:xfrm rot="20842635">
                <a:off x="1543875" y="4204667"/>
                <a:ext cx="218997" cy="226053"/>
              </a:xfrm>
              <a:prstGeom prst="ellipse">
                <a:avLst/>
              </a:prstGeom>
              <a:solidFill>
                <a:srgbClr val="C0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0" rev="0"/>
                </a:camera>
                <a:lightRig rig="harsh" dir="t"/>
              </a:scene3d>
              <a:sp3d prstMaterial="flat">
                <a:bevelT w="241300" h="247650"/>
                <a:bevelB w="241300" h="241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17" name="Flowchart: Extract 316"/>
              <p:cNvSpPr/>
              <p:nvPr/>
            </p:nvSpPr>
            <p:spPr bwMode="auto">
              <a:xfrm rot="21310359">
                <a:off x="1420255" y="2758085"/>
                <a:ext cx="273133" cy="237507"/>
              </a:xfrm>
              <a:prstGeom prst="flowChartExtra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20399955" rev="0"/>
                </a:camera>
                <a:lightRig rig="threePt" dir="t"/>
              </a:scene3d>
              <a:sp3d prstMaterial="flat">
                <a:bevelT w="139700" h="152400"/>
                <a:bevelB w="139700" h="1524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18" name="Flowchart: Extract 317"/>
              <p:cNvSpPr/>
              <p:nvPr/>
            </p:nvSpPr>
            <p:spPr bwMode="auto">
              <a:xfrm rot="1970823">
                <a:off x="2206540" y="2972417"/>
                <a:ext cx="273133" cy="237507"/>
              </a:xfrm>
              <a:prstGeom prst="flowChartExtra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20399955" rev="0"/>
                </a:camera>
                <a:lightRig rig="threePt" dir="t"/>
              </a:scene3d>
              <a:sp3d prstMaterial="flat">
                <a:bevelT w="139700" h="152400"/>
                <a:bevelB w="139700" h="1524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21" name="Flowchart: Extract 320"/>
              <p:cNvSpPr/>
              <p:nvPr/>
            </p:nvSpPr>
            <p:spPr bwMode="auto">
              <a:xfrm rot="6670009">
                <a:off x="2500411" y="4235332"/>
                <a:ext cx="273133" cy="237507"/>
              </a:xfrm>
              <a:prstGeom prst="flowChartExtra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20399955" rev="0"/>
                </a:camera>
                <a:lightRig rig="threePt" dir="t"/>
              </a:scene3d>
              <a:sp3d prstMaterial="flat">
                <a:bevelT w="139700" h="152400"/>
                <a:bevelB w="139700" h="1524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22" name="Flowchart: Extract 321"/>
              <p:cNvSpPr/>
              <p:nvPr/>
            </p:nvSpPr>
            <p:spPr bwMode="auto">
              <a:xfrm rot="18545361">
                <a:off x="709862" y="3187508"/>
                <a:ext cx="273133" cy="237507"/>
              </a:xfrm>
              <a:prstGeom prst="flowChartExtra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20399955" rev="0"/>
                </a:camera>
                <a:lightRig rig="threePt" dir="t"/>
              </a:scene3d>
              <a:sp3d prstMaterial="flat">
                <a:bevelT w="139700" h="152400"/>
                <a:bevelB w="139700" h="1524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23" name="Flowchart: Extract 322"/>
              <p:cNvSpPr/>
              <p:nvPr/>
            </p:nvSpPr>
            <p:spPr bwMode="auto">
              <a:xfrm rot="13036729">
                <a:off x="825416" y="4696441"/>
                <a:ext cx="273133" cy="237507"/>
              </a:xfrm>
              <a:prstGeom prst="flowChartExtra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20399955" rev="0"/>
                </a:camera>
                <a:lightRig rig="threePt" dir="t"/>
              </a:scene3d>
              <a:sp3d prstMaterial="flat">
                <a:bevelT w="139700" h="152400"/>
                <a:bevelB w="139700" h="1524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24" name="Oval 323"/>
              <p:cNvSpPr/>
              <p:nvPr/>
            </p:nvSpPr>
            <p:spPr>
              <a:xfrm rot="20842635">
                <a:off x="526287" y="2928381"/>
                <a:ext cx="2189974" cy="2034473"/>
              </a:xfrm>
              <a:prstGeom prst="ellipse">
                <a:avLst/>
              </a:prstGeom>
              <a:solidFill>
                <a:srgbClr val="FFC000">
                  <a:alpha val="41000"/>
                </a:srgbClr>
              </a:solidFill>
              <a:ln>
                <a:noFill/>
              </a:ln>
              <a:scene3d>
                <a:camera prst="orthographicFront">
                  <a:rot lat="0" lon="21599869" rev="0"/>
                </a:camera>
                <a:lightRig rig="harsh" dir="t"/>
              </a:scene3d>
              <a:sp3d prstMaterial="flat">
                <a:bevelT w="1270000" h="1524000"/>
                <a:bevelB w="1270000" h="1524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/>
              </a:p>
            </p:txBody>
          </p:sp>
          <p:sp>
            <p:nvSpPr>
              <p:cNvPr id="325" name="Flowchart: Extract 324"/>
              <p:cNvSpPr/>
              <p:nvPr/>
            </p:nvSpPr>
            <p:spPr bwMode="auto">
              <a:xfrm rot="3841970">
                <a:off x="2515591" y="3478190"/>
                <a:ext cx="273133" cy="237507"/>
              </a:xfrm>
              <a:prstGeom prst="flowChartExtra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20399955" rev="0"/>
                </a:camera>
                <a:lightRig rig="threePt" dir="t"/>
              </a:scene3d>
              <a:sp3d prstMaterial="flat">
                <a:bevelT w="139700" h="152400"/>
                <a:bevelB w="139700" h="1524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26" name="Flowchart: Extract 325"/>
              <p:cNvSpPr/>
              <p:nvPr/>
            </p:nvSpPr>
            <p:spPr bwMode="auto">
              <a:xfrm rot="9495726">
                <a:off x="1793056" y="4839465"/>
                <a:ext cx="273133" cy="237507"/>
              </a:xfrm>
              <a:prstGeom prst="flowChartExtra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20399955" rev="0"/>
                </a:camera>
                <a:lightRig rig="threePt" dir="t"/>
              </a:scene3d>
              <a:sp3d prstMaterial="flat">
                <a:bevelT w="139700" h="152400"/>
                <a:bevelB w="139700" h="1524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27" name="Flowchart: Extract 326"/>
              <p:cNvSpPr/>
              <p:nvPr/>
            </p:nvSpPr>
            <p:spPr bwMode="auto">
              <a:xfrm rot="14968448">
                <a:off x="474015" y="4096897"/>
                <a:ext cx="273133" cy="237507"/>
              </a:xfrm>
              <a:prstGeom prst="flowChartExtra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20399955" rev="0"/>
                </a:camera>
                <a:lightRig rig="threePt" dir="t"/>
              </a:scene3d>
              <a:sp3d prstMaterial="flat">
                <a:bevelT w="139700" h="152400"/>
                <a:bevelB w="139700" h="1524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381" name="Group 28"/>
            <p:cNvGrpSpPr/>
            <p:nvPr/>
          </p:nvGrpSpPr>
          <p:grpSpPr>
            <a:xfrm>
              <a:off x="429835" y="1297112"/>
              <a:ext cx="1942040" cy="566294"/>
              <a:chOff x="1806715" y="7007252"/>
              <a:chExt cx="943870" cy="1088595"/>
            </a:xfrm>
          </p:grpSpPr>
          <p:sp>
            <p:nvSpPr>
              <p:cNvPr id="382" name="TextBox 381"/>
              <p:cNvSpPr txBox="1"/>
              <p:nvPr/>
            </p:nvSpPr>
            <p:spPr>
              <a:xfrm>
                <a:off x="1806715" y="7007252"/>
                <a:ext cx="676667" cy="10057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GB" sz="1400" i="0" dirty="0" smtClean="0">
                    <a:ln>
                      <a:solidFill>
                        <a:srgbClr val="0070C0"/>
                      </a:solidFill>
                    </a:ln>
                    <a:solidFill>
                      <a:srgbClr val="00B0F0"/>
                    </a:solidFill>
                    <a:latin typeface="+mn-lt"/>
                  </a:rPr>
                  <a:t>Reverse Transcriptase</a:t>
                </a:r>
                <a:endParaRPr lang="en-GB" sz="1400" i="0" dirty="0">
                  <a:ln>
                    <a:solidFill>
                      <a:srgbClr val="0070C0"/>
                    </a:solidFill>
                  </a:ln>
                  <a:solidFill>
                    <a:srgbClr val="00B0F0"/>
                  </a:solidFill>
                  <a:latin typeface="+mn-lt"/>
                </a:endParaRPr>
              </a:p>
            </p:txBody>
          </p:sp>
          <p:cxnSp>
            <p:nvCxnSpPr>
              <p:cNvPr id="383" name="Straight Arrow Connector 382"/>
              <p:cNvCxnSpPr/>
              <p:nvPr/>
            </p:nvCxnSpPr>
            <p:spPr bwMode="auto">
              <a:xfrm>
                <a:off x="2470563" y="7544954"/>
                <a:ext cx="280022" cy="550893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6699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</p:grpSp>
        <p:sp>
          <p:nvSpPr>
            <p:cNvPr id="111" name="TextBox 110"/>
            <p:cNvSpPr txBox="1"/>
            <p:nvPr/>
          </p:nvSpPr>
          <p:spPr>
            <a:xfrm>
              <a:off x="3059423" y="1475487"/>
              <a:ext cx="9543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i="0" dirty="0" smtClean="0">
                  <a:ln>
                    <a:solidFill>
                      <a:srgbClr val="FF6600"/>
                    </a:solidFill>
                  </a:ln>
                  <a:solidFill>
                    <a:srgbClr val="FFC000"/>
                  </a:solidFill>
                  <a:latin typeface="+mn-lt"/>
                </a:rPr>
                <a:t>Hep B</a:t>
              </a:r>
              <a:endParaRPr lang="en-GB" sz="2000" i="0" dirty="0">
                <a:ln>
                  <a:solidFill>
                    <a:srgbClr val="FF6600"/>
                  </a:solidFill>
                </a:ln>
                <a:solidFill>
                  <a:srgbClr val="FFC000"/>
                </a:solidFill>
                <a:latin typeface="+mn-lt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76229" y="3995348"/>
            <a:ext cx="3850309" cy="1233852"/>
            <a:chOff x="145627" y="3429879"/>
            <a:chExt cx="3850309" cy="1233852"/>
          </a:xfrm>
        </p:grpSpPr>
        <p:grpSp>
          <p:nvGrpSpPr>
            <p:cNvPr id="37" name="Group 36"/>
            <p:cNvGrpSpPr>
              <a:grpSpLocks noChangeAspect="1"/>
            </p:cNvGrpSpPr>
            <p:nvPr/>
          </p:nvGrpSpPr>
          <p:grpSpPr>
            <a:xfrm>
              <a:off x="1592615" y="3429879"/>
              <a:ext cx="1368651" cy="1233852"/>
              <a:chOff x="515452" y="2767987"/>
              <a:chExt cx="3041440" cy="2741894"/>
            </a:xfrm>
          </p:grpSpPr>
          <p:grpSp>
            <p:nvGrpSpPr>
              <p:cNvPr id="389" name="Group 7"/>
              <p:cNvGrpSpPr/>
              <p:nvPr/>
            </p:nvGrpSpPr>
            <p:grpSpPr>
              <a:xfrm>
                <a:off x="1219775" y="3177788"/>
                <a:ext cx="1589709" cy="1746375"/>
                <a:chOff x="5927740" y="3930884"/>
                <a:chExt cx="1526940" cy="1669311"/>
              </a:xfrm>
              <a:solidFill>
                <a:schemeClr val="accent6">
                  <a:lumMod val="60000"/>
                  <a:lumOff val="40000"/>
                  <a:alpha val="37000"/>
                </a:schemeClr>
              </a:solidFill>
              <a:scene3d>
                <a:camera prst="orthographicFront"/>
                <a:lightRig rig="harsh" dir="t">
                  <a:rot lat="0" lon="0" rev="4800000"/>
                </a:lightRig>
              </a:scene3d>
            </p:grpSpPr>
            <p:cxnSp>
              <p:nvCxnSpPr>
                <p:cNvPr id="407" name="Straight Connector 406"/>
                <p:cNvCxnSpPr>
                  <a:endCxn id="413" idx="2"/>
                </p:cNvCxnSpPr>
                <p:nvPr/>
              </p:nvCxnSpPr>
              <p:spPr bwMode="auto">
                <a:xfrm rot="4642635">
                  <a:off x="6704659" y="5081772"/>
                  <a:ext cx="554320" cy="342833"/>
                </a:xfrm>
                <a:prstGeom prst="line">
                  <a:avLst/>
                </a:prstGeom>
                <a:grpFill/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330200" h="330200"/>
                  <a:bevelB w="330200" h="330200"/>
                </a:sp3d>
              </p:spPr>
            </p:cxnSp>
            <p:cxnSp>
              <p:nvCxnSpPr>
                <p:cNvPr id="408" name="Straight Connector 407"/>
                <p:cNvCxnSpPr>
                  <a:stCxn id="413" idx="2"/>
                </p:cNvCxnSpPr>
                <p:nvPr/>
              </p:nvCxnSpPr>
              <p:spPr bwMode="auto">
                <a:xfrm rot="20842635" flipH="1" flipV="1">
                  <a:off x="6521651" y="5045874"/>
                  <a:ext cx="296478" cy="554321"/>
                </a:xfrm>
                <a:prstGeom prst="line">
                  <a:avLst/>
                </a:prstGeom>
                <a:grpFill/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330200" h="330200"/>
                  <a:bevelB w="330200" h="330200"/>
                </a:sp3d>
              </p:spPr>
            </p:cxnSp>
            <p:cxnSp>
              <p:nvCxnSpPr>
                <p:cNvPr id="409" name="Straight Connector 408"/>
                <p:cNvCxnSpPr/>
                <p:nvPr/>
              </p:nvCxnSpPr>
              <p:spPr bwMode="auto">
                <a:xfrm rot="10042635">
                  <a:off x="7098613" y="4908190"/>
                  <a:ext cx="325281" cy="128381"/>
                </a:xfrm>
                <a:prstGeom prst="line">
                  <a:avLst/>
                </a:prstGeom>
                <a:grpFill/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330200" h="330200"/>
                  <a:bevelB w="330200" h="330200"/>
                </a:sp3d>
              </p:spPr>
            </p:cxnSp>
            <p:cxnSp>
              <p:nvCxnSpPr>
                <p:cNvPr id="410" name="Straight Connector 409"/>
                <p:cNvCxnSpPr/>
                <p:nvPr/>
              </p:nvCxnSpPr>
              <p:spPr bwMode="auto">
                <a:xfrm rot="10042635">
                  <a:off x="6457055" y="5015106"/>
                  <a:ext cx="639309" cy="1136"/>
                </a:xfrm>
                <a:prstGeom prst="line">
                  <a:avLst/>
                </a:prstGeom>
                <a:grpFill/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330200" h="330200"/>
                  <a:bevelB w="330200" h="330200"/>
                </a:sp3d>
              </p:spPr>
            </p:cxnSp>
            <p:cxnSp>
              <p:nvCxnSpPr>
                <p:cNvPr id="411" name="Straight Connector 410"/>
                <p:cNvCxnSpPr/>
                <p:nvPr/>
              </p:nvCxnSpPr>
              <p:spPr bwMode="auto">
                <a:xfrm rot="10042635" flipV="1">
                  <a:off x="6092744" y="5126090"/>
                  <a:ext cx="393422" cy="153323"/>
                </a:xfrm>
                <a:prstGeom prst="line">
                  <a:avLst/>
                </a:prstGeom>
                <a:grpFill/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330200" h="330200"/>
                  <a:bevelB w="330200" h="330200"/>
                </a:sp3d>
              </p:spPr>
            </p:cxnSp>
            <p:cxnSp>
              <p:nvCxnSpPr>
                <p:cNvPr id="412" name="Straight Connector 411"/>
                <p:cNvCxnSpPr/>
                <p:nvPr/>
              </p:nvCxnSpPr>
              <p:spPr bwMode="auto">
                <a:xfrm rot="4642635">
                  <a:off x="6837503" y="4429066"/>
                  <a:ext cx="664397" cy="315210"/>
                </a:xfrm>
                <a:prstGeom prst="line">
                  <a:avLst/>
                </a:prstGeom>
                <a:grpFill/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330200" h="330200"/>
                  <a:bevelB w="330200" h="330200"/>
                </a:sp3d>
              </p:spPr>
            </p:cxnSp>
            <p:cxnSp>
              <p:nvCxnSpPr>
                <p:cNvPr id="413" name="Straight Connector 412"/>
                <p:cNvCxnSpPr/>
                <p:nvPr/>
              </p:nvCxnSpPr>
              <p:spPr bwMode="auto">
                <a:xfrm rot="15442635" flipH="1">
                  <a:off x="6484607" y="4461657"/>
                  <a:ext cx="715505" cy="344242"/>
                </a:xfrm>
                <a:prstGeom prst="line">
                  <a:avLst/>
                </a:prstGeom>
                <a:grpFill/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330200" h="330200"/>
                  <a:bevelB w="330200" h="330200"/>
                </a:sp3d>
              </p:spPr>
            </p:cxnSp>
            <p:cxnSp>
              <p:nvCxnSpPr>
                <p:cNvPr id="414" name="Straight Connector 413"/>
                <p:cNvCxnSpPr/>
                <p:nvPr/>
              </p:nvCxnSpPr>
              <p:spPr bwMode="auto">
                <a:xfrm rot="10042635">
                  <a:off x="6592737" y="4250296"/>
                  <a:ext cx="654417" cy="40641"/>
                </a:xfrm>
                <a:prstGeom prst="line">
                  <a:avLst/>
                </a:prstGeom>
                <a:grpFill/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330200" h="330200"/>
                  <a:bevelB w="330200" h="330200"/>
                </a:sp3d>
              </p:spPr>
            </p:cxnSp>
            <p:cxnSp>
              <p:nvCxnSpPr>
                <p:cNvPr id="415" name="Straight Connector 414"/>
                <p:cNvCxnSpPr/>
                <p:nvPr/>
              </p:nvCxnSpPr>
              <p:spPr bwMode="auto">
                <a:xfrm rot="15442635" flipH="1">
                  <a:off x="6371436" y="4142286"/>
                  <a:ext cx="357753" cy="13927"/>
                </a:xfrm>
                <a:prstGeom prst="line">
                  <a:avLst/>
                </a:prstGeom>
                <a:grpFill/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330200" h="330200"/>
                  <a:bevelB w="330200" h="330200"/>
                </a:sp3d>
              </p:spPr>
            </p:cxnSp>
            <p:cxnSp>
              <p:nvCxnSpPr>
                <p:cNvPr id="416" name="Straight Connector 415"/>
                <p:cNvCxnSpPr/>
                <p:nvPr/>
              </p:nvCxnSpPr>
              <p:spPr bwMode="auto">
                <a:xfrm rot="10042635" flipV="1">
                  <a:off x="5927740" y="4396201"/>
                  <a:ext cx="683452" cy="61574"/>
                </a:xfrm>
                <a:prstGeom prst="line">
                  <a:avLst/>
                </a:prstGeom>
                <a:grpFill/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330200" h="330200"/>
                  <a:bevelB w="330200" h="330200"/>
                </a:sp3d>
              </p:spPr>
            </p:cxnSp>
            <p:cxnSp>
              <p:nvCxnSpPr>
                <p:cNvPr id="417" name="Straight Connector 416"/>
                <p:cNvCxnSpPr/>
                <p:nvPr/>
              </p:nvCxnSpPr>
              <p:spPr bwMode="auto">
                <a:xfrm rot="4642635">
                  <a:off x="6172678" y="4556088"/>
                  <a:ext cx="715505" cy="295067"/>
                </a:xfrm>
                <a:prstGeom prst="line">
                  <a:avLst/>
                </a:prstGeom>
                <a:grpFill/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330200" h="330200"/>
                  <a:bevelB w="330200" h="330200"/>
                </a:sp3d>
              </p:spPr>
            </p:cxnSp>
            <p:cxnSp>
              <p:nvCxnSpPr>
                <p:cNvPr id="418" name="Straight Connector 417"/>
                <p:cNvCxnSpPr/>
                <p:nvPr/>
              </p:nvCxnSpPr>
              <p:spPr bwMode="auto">
                <a:xfrm rot="15442635" flipH="1">
                  <a:off x="5876726" y="4614136"/>
                  <a:ext cx="653930" cy="388386"/>
                </a:xfrm>
                <a:prstGeom prst="line">
                  <a:avLst/>
                </a:prstGeom>
                <a:grpFill/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330200" h="330200"/>
                  <a:bevelB w="330200" h="330200"/>
                </a:sp3d>
              </p:spPr>
            </p:cxnSp>
            <p:sp>
              <p:nvSpPr>
                <p:cNvPr id="419" name="Freeform 418"/>
                <p:cNvSpPr/>
                <p:nvPr/>
              </p:nvSpPr>
              <p:spPr bwMode="auto">
                <a:xfrm rot="20842635">
                  <a:off x="6007662" y="3955947"/>
                  <a:ext cx="1354620" cy="1627577"/>
                </a:xfrm>
                <a:custGeom>
                  <a:avLst/>
                  <a:gdLst>
                    <a:gd name="connsiteX0" fmla="*/ 0 w 1967789"/>
                    <a:gd name="connsiteY0" fmla="*/ 592531 h 2275027"/>
                    <a:gd name="connsiteX1" fmla="*/ 7315 w 1967789"/>
                    <a:gd name="connsiteY1" fmla="*/ 1711757 h 2275027"/>
                    <a:gd name="connsiteX2" fmla="*/ 1002182 w 1967789"/>
                    <a:gd name="connsiteY2" fmla="*/ 2275027 h 2275027"/>
                    <a:gd name="connsiteX3" fmla="*/ 1967789 w 1967789"/>
                    <a:gd name="connsiteY3" fmla="*/ 1689811 h 2275027"/>
                    <a:gd name="connsiteX4" fmla="*/ 1967789 w 1967789"/>
                    <a:gd name="connsiteY4" fmla="*/ 548640 h 2275027"/>
                    <a:gd name="connsiteX5" fmla="*/ 980237 w 1967789"/>
                    <a:gd name="connsiteY5" fmla="*/ 0 h 2275027"/>
                    <a:gd name="connsiteX6" fmla="*/ 0 w 1967789"/>
                    <a:gd name="connsiteY6" fmla="*/ 592531 h 22750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967789" h="2275027">
                      <a:moveTo>
                        <a:pt x="0" y="592531"/>
                      </a:moveTo>
                      <a:cubicBezTo>
                        <a:pt x="2438" y="965606"/>
                        <a:pt x="4877" y="1338682"/>
                        <a:pt x="7315" y="1711757"/>
                      </a:cubicBezTo>
                      <a:lnTo>
                        <a:pt x="1002182" y="2275027"/>
                      </a:lnTo>
                      <a:lnTo>
                        <a:pt x="1967789" y="1689811"/>
                      </a:lnTo>
                      <a:lnTo>
                        <a:pt x="1967789" y="548640"/>
                      </a:lnTo>
                      <a:lnTo>
                        <a:pt x="980237" y="0"/>
                      </a:lnTo>
                      <a:lnTo>
                        <a:pt x="0" y="592531"/>
                      </a:lnTo>
                      <a:close/>
                    </a:path>
                  </a:pathLst>
                </a:custGeom>
                <a:grpFill/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330200" h="330200"/>
                  <a:bevelB w="330200" h="3302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420" name="Straight Connector 419"/>
                <p:cNvCxnSpPr>
                  <a:stCxn id="413" idx="5"/>
                </p:cNvCxnSpPr>
                <p:nvPr/>
              </p:nvCxnSpPr>
              <p:spPr bwMode="auto">
                <a:xfrm rot="20842635" flipH="1">
                  <a:off x="6233944" y="4006102"/>
                  <a:ext cx="330548" cy="511075"/>
                </a:xfrm>
                <a:prstGeom prst="line">
                  <a:avLst/>
                </a:prstGeom>
                <a:grpFill/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330200" h="330200"/>
                  <a:bevelB w="330200" h="330200"/>
                </a:sp3d>
              </p:spPr>
            </p:cxnSp>
            <p:cxnSp>
              <p:nvCxnSpPr>
                <p:cNvPr id="421" name="Straight Connector 420"/>
                <p:cNvCxnSpPr/>
                <p:nvPr/>
              </p:nvCxnSpPr>
              <p:spPr bwMode="auto">
                <a:xfrm rot="15442635" flipH="1">
                  <a:off x="6479604" y="4007453"/>
                  <a:ext cx="511075" cy="357938"/>
                </a:xfrm>
                <a:prstGeom prst="line">
                  <a:avLst/>
                </a:prstGeom>
                <a:grpFill/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330200" h="330200"/>
                  <a:bevelB w="330200" h="330200"/>
                </a:sp3d>
              </p:spPr>
            </p:cxnSp>
            <p:cxnSp>
              <p:nvCxnSpPr>
                <p:cNvPr id="422" name="Straight Connector 421"/>
                <p:cNvCxnSpPr/>
                <p:nvPr/>
              </p:nvCxnSpPr>
              <p:spPr bwMode="auto">
                <a:xfrm rot="10042635" flipV="1">
                  <a:off x="6950131" y="4256490"/>
                  <a:ext cx="311585" cy="107448"/>
                </a:xfrm>
                <a:prstGeom prst="line">
                  <a:avLst/>
                </a:prstGeom>
                <a:grpFill/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330200" h="330200"/>
                  <a:bevelB w="330200" h="330200"/>
                </a:sp3d>
              </p:spPr>
            </p:cxnSp>
            <p:cxnSp>
              <p:nvCxnSpPr>
                <p:cNvPr id="423" name="Straight Connector 422"/>
                <p:cNvCxnSpPr/>
                <p:nvPr/>
              </p:nvCxnSpPr>
              <p:spPr bwMode="auto">
                <a:xfrm rot="10042635">
                  <a:off x="6285597" y="4471882"/>
                  <a:ext cx="688487" cy="1136"/>
                </a:xfrm>
                <a:prstGeom prst="line">
                  <a:avLst/>
                </a:prstGeom>
                <a:grpFill/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330200" h="330200"/>
                  <a:bevelB w="330200" h="330200"/>
                </a:sp3d>
              </p:spPr>
            </p:cxnSp>
            <p:cxnSp>
              <p:nvCxnSpPr>
                <p:cNvPr id="424" name="Straight Connector 423"/>
                <p:cNvCxnSpPr/>
                <p:nvPr/>
              </p:nvCxnSpPr>
              <p:spPr bwMode="auto">
                <a:xfrm rot="15442635" flipH="1">
                  <a:off x="6140489" y="4734943"/>
                  <a:ext cx="817720" cy="347868"/>
                </a:xfrm>
                <a:prstGeom prst="line">
                  <a:avLst/>
                </a:prstGeom>
                <a:grpFill/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330200" h="330200"/>
                  <a:bevelB w="330200" h="330200"/>
                </a:sp3d>
              </p:spPr>
            </p:cxnSp>
            <p:cxnSp>
              <p:nvCxnSpPr>
                <p:cNvPr id="425" name="Straight Connector 424"/>
                <p:cNvCxnSpPr/>
                <p:nvPr/>
              </p:nvCxnSpPr>
              <p:spPr bwMode="auto">
                <a:xfrm rot="4642635">
                  <a:off x="6478180" y="4661144"/>
                  <a:ext cx="817720" cy="344243"/>
                </a:xfrm>
                <a:prstGeom prst="line">
                  <a:avLst/>
                </a:prstGeom>
                <a:grpFill/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330200" h="330200"/>
                  <a:bevelB w="330200" h="330200"/>
                </a:sp3d>
              </p:spPr>
            </p:cxnSp>
            <p:cxnSp>
              <p:nvCxnSpPr>
                <p:cNvPr id="426" name="Straight Connector 425"/>
                <p:cNvCxnSpPr/>
                <p:nvPr/>
              </p:nvCxnSpPr>
              <p:spPr bwMode="auto">
                <a:xfrm rot="10042635">
                  <a:off x="5943680" y="4494080"/>
                  <a:ext cx="344243" cy="91749"/>
                </a:xfrm>
                <a:prstGeom prst="line">
                  <a:avLst/>
                </a:prstGeom>
                <a:grpFill/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330200" h="330200"/>
                  <a:bevelB w="330200" h="330200"/>
                </a:sp3d>
              </p:spPr>
            </p:cxnSp>
            <p:cxnSp>
              <p:nvCxnSpPr>
                <p:cNvPr id="427" name="Straight Connector 426"/>
                <p:cNvCxnSpPr/>
                <p:nvPr/>
              </p:nvCxnSpPr>
              <p:spPr bwMode="auto">
                <a:xfrm rot="10042635">
                  <a:off x="6117103" y="5244086"/>
                  <a:ext cx="688488" cy="102215"/>
                </a:xfrm>
                <a:prstGeom prst="line">
                  <a:avLst/>
                </a:prstGeom>
                <a:grpFill/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330200" h="330200"/>
                  <a:bevelB w="330200" h="330200"/>
                </a:sp3d>
              </p:spPr>
            </p:cxnSp>
            <p:cxnSp>
              <p:nvCxnSpPr>
                <p:cNvPr id="428" name="Straight Connector 427"/>
                <p:cNvCxnSpPr/>
                <p:nvPr/>
              </p:nvCxnSpPr>
              <p:spPr bwMode="auto">
                <a:xfrm rot="10042635" flipV="1">
                  <a:off x="6786334" y="5070006"/>
                  <a:ext cx="668346" cy="128381"/>
                </a:xfrm>
                <a:prstGeom prst="line">
                  <a:avLst/>
                </a:prstGeom>
                <a:grpFill/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330200" h="330200"/>
                  <a:bevelB w="330200" h="330200"/>
                </a:sp3d>
              </p:spPr>
            </p:cxnSp>
            <p:cxnSp>
              <p:nvCxnSpPr>
                <p:cNvPr id="429" name="Straight Connector 428"/>
                <p:cNvCxnSpPr>
                  <a:endCxn id="413" idx="1"/>
                </p:cNvCxnSpPr>
                <p:nvPr/>
              </p:nvCxnSpPr>
              <p:spPr bwMode="auto">
                <a:xfrm rot="4642635">
                  <a:off x="5849499" y="4762708"/>
                  <a:ext cx="713534" cy="339208"/>
                </a:xfrm>
                <a:prstGeom prst="line">
                  <a:avLst/>
                </a:prstGeom>
                <a:grpFill/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330200" h="330200"/>
                  <a:bevelB w="330200" h="330200"/>
                </a:sp3d>
              </p:spPr>
            </p:cxnSp>
            <p:cxnSp>
              <p:nvCxnSpPr>
                <p:cNvPr id="430" name="Straight Connector 429"/>
                <p:cNvCxnSpPr>
                  <a:endCxn id="413" idx="3"/>
                </p:cNvCxnSpPr>
                <p:nvPr/>
              </p:nvCxnSpPr>
              <p:spPr bwMode="auto">
                <a:xfrm rot="15442635" flipH="1">
                  <a:off x="6850042" y="4541054"/>
                  <a:ext cx="697834" cy="321889"/>
                </a:xfrm>
                <a:prstGeom prst="line">
                  <a:avLst/>
                </a:prstGeom>
                <a:grpFill/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330200" h="330200"/>
                  <a:bevelB w="330200" h="330200"/>
                </a:sp3d>
              </p:spPr>
            </p:cxnSp>
            <p:cxnSp>
              <p:nvCxnSpPr>
                <p:cNvPr id="431" name="Straight Connector 430"/>
                <p:cNvCxnSpPr>
                  <a:endCxn id="413" idx="2"/>
                </p:cNvCxnSpPr>
                <p:nvPr/>
              </p:nvCxnSpPr>
              <p:spPr bwMode="auto">
                <a:xfrm rot="15442635" flipH="1">
                  <a:off x="6691249" y="5414768"/>
                  <a:ext cx="298783" cy="1411"/>
                </a:xfrm>
                <a:prstGeom prst="line">
                  <a:avLst/>
                </a:prstGeom>
                <a:grpFill/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330200" h="330200"/>
                  <a:bevelB w="330200" h="330200"/>
                </a:sp3d>
              </p:spPr>
            </p:cxnSp>
          </p:grpSp>
          <p:sp>
            <p:nvSpPr>
              <p:cNvPr id="390" name="Flowchart: Extract 389"/>
              <p:cNvSpPr/>
              <p:nvPr/>
            </p:nvSpPr>
            <p:spPr bwMode="auto">
              <a:xfrm rot="5688292">
                <a:off x="3231916" y="4128338"/>
                <a:ext cx="134360" cy="515592"/>
              </a:xfrm>
              <a:prstGeom prst="flowChartExtra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139700" h="152400"/>
                <a:bevelB w="139700" h="1524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91" name="Flowchart: Extract 390"/>
              <p:cNvSpPr/>
              <p:nvPr/>
            </p:nvSpPr>
            <p:spPr bwMode="auto">
              <a:xfrm rot="14663492">
                <a:off x="706068" y="4112484"/>
                <a:ext cx="134360" cy="515592"/>
              </a:xfrm>
              <a:prstGeom prst="flowChartExtra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139700" h="152400"/>
                <a:bevelB w="139700" h="1524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400" b="1" i="1" u="none" strike="noStrike" cap="none" normalizeH="0" baseline="0" dirty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92" name="Flowchart: Extract 391"/>
              <p:cNvSpPr/>
              <p:nvPr/>
            </p:nvSpPr>
            <p:spPr bwMode="auto">
              <a:xfrm rot="12351193">
                <a:off x="1352607" y="4839437"/>
                <a:ext cx="154196" cy="304599"/>
              </a:xfrm>
              <a:prstGeom prst="flowChartExtra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139700" h="152400"/>
                <a:bevelB w="139700" h="1524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93" name="Oval 392"/>
              <p:cNvSpPr/>
              <p:nvPr/>
            </p:nvSpPr>
            <p:spPr>
              <a:xfrm rot="20842635">
                <a:off x="877019" y="3039772"/>
                <a:ext cx="2280376" cy="2128395"/>
              </a:xfrm>
              <a:prstGeom prst="ellipse">
                <a:avLst/>
              </a:prstGeom>
              <a:solidFill>
                <a:schemeClr val="bg2">
                  <a:lumMod val="75000"/>
                  <a:alpha val="44000"/>
                </a:schemeClr>
              </a:solidFill>
              <a:ln>
                <a:noFill/>
              </a:ln>
              <a:scene3d>
                <a:camera prst="orthographicFront"/>
                <a:lightRig rig="harsh" dir="t"/>
              </a:scene3d>
              <a:sp3d prstMaterial="flat">
                <a:bevelT w="1270000" h="1524000"/>
                <a:bevelB w="1270000" h="1524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/>
              </a:p>
            </p:txBody>
          </p:sp>
          <p:sp>
            <p:nvSpPr>
              <p:cNvPr id="394" name="Freeform 393"/>
              <p:cNvSpPr/>
              <p:nvPr/>
            </p:nvSpPr>
            <p:spPr bwMode="auto">
              <a:xfrm rot="12279895" flipH="1">
                <a:off x="2025162" y="3812680"/>
                <a:ext cx="80967" cy="321708"/>
              </a:xfrm>
              <a:custGeom>
                <a:avLst/>
                <a:gdLst>
                  <a:gd name="connsiteX0" fmla="*/ 175437 w 832884"/>
                  <a:gd name="connsiteY0" fmla="*/ 54935 h 4446182"/>
                  <a:gd name="connsiteX1" fmla="*/ 90376 w 832884"/>
                  <a:gd name="connsiteY1" fmla="*/ 214424 h 4446182"/>
                  <a:gd name="connsiteX2" fmla="*/ 143539 w 832884"/>
                  <a:gd name="connsiteY2" fmla="*/ 310117 h 4446182"/>
                  <a:gd name="connsiteX3" fmla="*/ 324293 w 832884"/>
                  <a:gd name="connsiteY3" fmla="*/ 469605 h 4446182"/>
                  <a:gd name="connsiteX4" fmla="*/ 515679 w 832884"/>
                  <a:gd name="connsiteY4" fmla="*/ 565298 h 4446182"/>
                  <a:gd name="connsiteX5" fmla="*/ 728330 w 832884"/>
                  <a:gd name="connsiteY5" fmla="*/ 692889 h 4446182"/>
                  <a:gd name="connsiteX6" fmla="*/ 802758 w 832884"/>
                  <a:gd name="connsiteY6" fmla="*/ 767317 h 4446182"/>
                  <a:gd name="connsiteX7" fmla="*/ 781493 w 832884"/>
                  <a:gd name="connsiteY7" fmla="*/ 894907 h 4446182"/>
                  <a:gd name="connsiteX8" fmla="*/ 632637 w 832884"/>
                  <a:gd name="connsiteY8" fmla="*/ 1022498 h 4446182"/>
                  <a:gd name="connsiteX9" fmla="*/ 260497 w 832884"/>
                  <a:gd name="connsiteY9" fmla="*/ 1181987 h 4446182"/>
                  <a:gd name="connsiteX10" fmla="*/ 69111 w 832884"/>
                  <a:gd name="connsiteY10" fmla="*/ 1341475 h 4446182"/>
                  <a:gd name="connsiteX11" fmla="*/ 79744 w 832884"/>
                  <a:gd name="connsiteY11" fmla="*/ 1458433 h 4446182"/>
                  <a:gd name="connsiteX12" fmla="*/ 175437 w 832884"/>
                  <a:gd name="connsiteY12" fmla="*/ 1564759 h 4446182"/>
                  <a:gd name="connsiteX13" fmla="*/ 462516 w 832884"/>
                  <a:gd name="connsiteY13" fmla="*/ 1692349 h 4446182"/>
                  <a:gd name="connsiteX14" fmla="*/ 685799 w 832884"/>
                  <a:gd name="connsiteY14" fmla="*/ 1830573 h 4446182"/>
                  <a:gd name="connsiteX15" fmla="*/ 717697 w 832884"/>
                  <a:gd name="connsiteY15" fmla="*/ 1873103 h 4446182"/>
                  <a:gd name="connsiteX16" fmla="*/ 441251 w 832884"/>
                  <a:gd name="connsiteY16" fmla="*/ 2021959 h 4446182"/>
                  <a:gd name="connsiteX17" fmla="*/ 186069 w 832884"/>
                  <a:gd name="connsiteY17" fmla="*/ 2149549 h 4446182"/>
                  <a:gd name="connsiteX18" fmla="*/ 58479 w 832884"/>
                  <a:gd name="connsiteY18" fmla="*/ 2277140 h 4446182"/>
                  <a:gd name="connsiteX19" fmla="*/ 47846 w 832884"/>
                  <a:gd name="connsiteY19" fmla="*/ 2511056 h 4446182"/>
                  <a:gd name="connsiteX20" fmla="*/ 69111 w 832884"/>
                  <a:gd name="connsiteY20" fmla="*/ 2532321 h 4446182"/>
                  <a:gd name="connsiteX21" fmla="*/ 154172 w 832884"/>
                  <a:gd name="connsiteY21" fmla="*/ 2628014 h 4446182"/>
                  <a:gd name="connsiteX22" fmla="*/ 409353 w 832884"/>
                  <a:gd name="connsiteY22" fmla="*/ 2723707 h 4446182"/>
                  <a:gd name="connsiteX23" fmla="*/ 632637 w 832884"/>
                  <a:gd name="connsiteY23" fmla="*/ 2851298 h 4446182"/>
                  <a:gd name="connsiteX24" fmla="*/ 696432 w 832884"/>
                  <a:gd name="connsiteY24" fmla="*/ 2915094 h 4446182"/>
                  <a:gd name="connsiteX25" fmla="*/ 483781 w 832884"/>
                  <a:gd name="connsiteY25" fmla="*/ 3042684 h 4446182"/>
                  <a:gd name="connsiteX26" fmla="*/ 154172 w 832884"/>
                  <a:gd name="connsiteY26" fmla="*/ 3223438 h 4446182"/>
                  <a:gd name="connsiteX27" fmla="*/ 47846 w 832884"/>
                  <a:gd name="connsiteY27" fmla="*/ 3425456 h 4446182"/>
                  <a:gd name="connsiteX28" fmla="*/ 79744 w 832884"/>
                  <a:gd name="connsiteY28" fmla="*/ 3606210 h 4446182"/>
                  <a:gd name="connsiteX29" fmla="*/ 334925 w 832884"/>
                  <a:gd name="connsiteY29" fmla="*/ 3744433 h 4446182"/>
                  <a:gd name="connsiteX30" fmla="*/ 590106 w 832884"/>
                  <a:gd name="connsiteY30" fmla="*/ 3872024 h 4446182"/>
                  <a:gd name="connsiteX31" fmla="*/ 707065 w 832884"/>
                  <a:gd name="connsiteY31" fmla="*/ 3978349 h 4446182"/>
                  <a:gd name="connsiteX32" fmla="*/ 600739 w 832884"/>
                  <a:gd name="connsiteY32" fmla="*/ 4116573 h 4446182"/>
                  <a:gd name="connsiteX33" fmla="*/ 377455 w 832884"/>
                  <a:gd name="connsiteY33" fmla="*/ 4244163 h 4446182"/>
                  <a:gd name="connsiteX34" fmla="*/ 186069 w 832884"/>
                  <a:gd name="connsiteY34" fmla="*/ 4371754 h 4446182"/>
                  <a:gd name="connsiteX35" fmla="*/ 217967 w 832884"/>
                  <a:gd name="connsiteY35" fmla="*/ 4446182 h 4446182"/>
                  <a:gd name="connsiteX36" fmla="*/ 345558 w 832884"/>
                  <a:gd name="connsiteY36" fmla="*/ 4371754 h 4446182"/>
                  <a:gd name="connsiteX37" fmla="*/ 643269 w 832884"/>
                  <a:gd name="connsiteY37" fmla="*/ 4222898 h 4446182"/>
                  <a:gd name="connsiteX38" fmla="*/ 760227 w 832884"/>
                  <a:gd name="connsiteY38" fmla="*/ 4063410 h 4446182"/>
                  <a:gd name="connsiteX39" fmla="*/ 770860 w 832884"/>
                  <a:gd name="connsiteY39" fmla="*/ 3882656 h 4446182"/>
                  <a:gd name="connsiteX40" fmla="*/ 590106 w 832884"/>
                  <a:gd name="connsiteY40" fmla="*/ 3765698 h 4446182"/>
                  <a:gd name="connsiteX41" fmla="*/ 239232 w 832884"/>
                  <a:gd name="connsiteY41" fmla="*/ 3574312 h 4446182"/>
                  <a:gd name="connsiteX42" fmla="*/ 101009 w 832884"/>
                  <a:gd name="connsiteY42" fmla="*/ 3436089 h 4446182"/>
                  <a:gd name="connsiteX43" fmla="*/ 334925 w 832884"/>
                  <a:gd name="connsiteY43" fmla="*/ 3255335 h 4446182"/>
                  <a:gd name="connsiteX44" fmla="*/ 664534 w 832884"/>
                  <a:gd name="connsiteY44" fmla="*/ 3085214 h 4446182"/>
                  <a:gd name="connsiteX45" fmla="*/ 781493 w 832884"/>
                  <a:gd name="connsiteY45" fmla="*/ 3021419 h 4446182"/>
                  <a:gd name="connsiteX46" fmla="*/ 781493 w 832884"/>
                  <a:gd name="connsiteY46" fmla="*/ 2819400 h 4446182"/>
                  <a:gd name="connsiteX47" fmla="*/ 473148 w 832884"/>
                  <a:gd name="connsiteY47" fmla="*/ 2649280 h 4446182"/>
                  <a:gd name="connsiteX48" fmla="*/ 186069 w 832884"/>
                  <a:gd name="connsiteY48" fmla="*/ 2479159 h 4446182"/>
                  <a:gd name="connsiteX49" fmla="*/ 111641 w 832884"/>
                  <a:gd name="connsiteY49" fmla="*/ 2383466 h 4446182"/>
                  <a:gd name="connsiteX50" fmla="*/ 292395 w 832884"/>
                  <a:gd name="connsiteY50" fmla="*/ 2223977 h 4446182"/>
                  <a:gd name="connsiteX51" fmla="*/ 600739 w 832884"/>
                  <a:gd name="connsiteY51" fmla="*/ 2064489 h 4446182"/>
                  <a:gd name="connsiteX52" fmla="*/ 770860 w 832884"/>
                  <a:gd name="connsiteY52" fmla="*/ 1958163 h 4446182"/>
                  <a:gd name="connsiteX53" fmla="*/ 770860 w 832884"/>
                  <a:gd name="connsiteY53" fmla="*/ 1756145 h 4446182"/>
                  <a:gd name="connsiteX54" fmla="*/ 515679 w 832884"/>
                  <a:gd name="connsiteY54" fmla="*/ 1607289 h 4446182"/>
                  <a:gd name="connsiteX55" fmla="*/ 217967 w 832884"/>
                  <a:gd name="connsiteY55" fmla="*/ 1447800 h 4446182"/>
                  <a:gd name="connsiteX56" fmla="*/ 69111 w 832884"/>
                  <a:gd name="connsiteY56" fmla="*/ 1330842 h 4446182"/>
                  <a:gd name="connsiteX57" fmla="*/ 58479 w 832884"/>
                  <a:gd name="connsiteY57" fmla="*/ 1203252 h 4446182"/>
                  <a:gd name="connsiteX58" fmla="*/ 419986 w 832884"/>
                  <a:gd name="connsiteY58" fmla="*/ 969335 h 4446182"/>
                  <a:gd name="connsiteX59" fmla="*/ 738962 w 832884"/>
                  <a:gd name="connsiteY59" fmla="*/ 809847 h 4446182"/>
                  <a:gd name="connsiteX60" fmla="*/ 419986 w 832884"/>
                  <a:gd name="connsiteY60" fmla="*/ 650359 h 4446182"/>
                  <a:gd name="connsiteX61" fmla="*/ 111641 w 832884"/>
                  <a:gd name="connsiteY61" fmla="*/ 427075 h 4446182"/>
                  <a:gd name="connsiteX62" fmla="*/ 47846 w 832884"/>
                  <a:gd name="connsiteY62" fmla="*/ 214424 h 4446182"/>
                  <a:gd name="connsiteX63" fmla="*/ 69111 w 832884"/>
                  <a:gd name="connsiteY63" fmla="*/ 33670 h 4446182"/>
                  <a:gd name="connsiteX64" fmla="*/ 132906 w 832884"/>
                  <a:gd name="connsiteY64" fmla="*/ 12405 h 4446182"/>
                  <a:gd name="connsiteX65" fmla="*/ 175437 w 832884"/>
                  <a:gd name="connsiteY65" fmla="*/ 54935 h 4446182"/>
                  <a:gd name="connsiteX0" fmla="*/ 175437 w 832884"/>
                  <a:gd name="connsiteY0" fmla="*/ 54935 h 4446182"/>
                  <a:gd name="connsiteX1" fmla="*/ 90376 w 832884"/>
                  <a:gd name="connsiteY1" fmla="*/ 214424 h 4446182"/>
                  <a:gd name="connsiteX2" fmla="*/ 143539 w 832884"/>
                  <a:gd name="connsiteY2" fmla="*/ 310117 h 4446182"/>
                  <a:gd name="connsiteX3" fmla="*/ 324293 w 832884"/>
                  <a:gd name="connsiteY3" fmla="*/ 469605 h 4446182"/>
                  <a:gd name="connsiteX4" fmla="*/ 515679 w 832884"/>
                  <a:gd name="connsiteY4" fmla="*/ 565298 h 4446182"/>
                  <a:gd name="connsiteX5" fmla="*/ 728330 w 832884"/>
                  <a:gd name="connsiteY5" fmla="*/ 692889 h 4446182"/>
                  <a:gd name="connsiteX6" fmla="*/ 802758 w 832884"/>
                  <a:gd name="connsiteY6" fmla="*/ 767317 h 4446182"/>
                  <a:gd name="connsiteX7" fmla="*/ 781493 w 832884"/>
                  <a:gd name="connsiteY7" fmla="*/ 894907 h 4446182"/>
                  <a:gd name="connsiteX8" fmla="*/ 632637 w 832884"/>
                  <a:gd name="connsiteY8" fmla="*/ 1022498 h 4446182"/>
                  <a:gd name="connsiteX9" fmla="*/ 260497 w 832884"/>
                  <a:gd name="connsiteY9" fmla="*/ 1181987 h 4446182"/>
                  <a:gd name="connsiteX10" fmla="*/ 69111 w 832884"/>
                  <a:gd name="connsiteY10" fmla="*/ 1341475 h 4446182"/>
                  <a:gd name="connsiteX11" fmla="*/ 79744 w 832884"/>
                  <a:gd name="connsiteY11" fmla="*/ 1458433 h 4446182"/>
                  <a:gd name="connsiteX12" fmla="*/ 175437 w 832884"/>
                  <a:gd name="connsiteY12" fmla="*/ 1564759 h 4446182"/>
                  <a:gd name="connsiteX13" fmla="*/ 462516 w 832884"/>
                  <a:gd name="connsiteY13" fmla="*/ 1692349 h 4446182"/>
                  <a:gd name="connsiteX14" fmla="*/ 685799 w 832884"/>
                  <a:gd name="connsiteY14" fmla="*/ 1830573 h 4446182"/>
                  <a:gd name="connsiteX15" fmla="*/ 717697 w 832884"/>
                  <a:gd name="connsiteY15" fmla="*/ 1873103 h 4446182"/>
                  <a:gd name="connsiteX16" fmla="*/ 441251 w 832884"/>
                  <a:gd name="connsiteY16" fmla="*/ 2021959 h 4446182"/>
                  <a:gd name="connsiteX17" fmla="*/ 186069 w 832884"/>
                  <a:gd name="connsiteY17" fmla="*/ 2149549 h 4446182"/>
                  <a:gd name="connsiteX18" fmla="*/ 58479 w 832884"/>
                  <a:gd name="connsiteY18" fmla="*/ 2277140 h 4446182"/>
                  <a:gd name="connsiteX19" fmla="*/ 47846 w 832884"/>
                  <a:gd name="connsiteY19" fmla="*/ 2511056 h 4446182"/>
                  <a:gd name="connsiteX20" fmla="*/ 69111 w 832884"/>
                  <a:gd name="connsiteY20" fmla="*/ 2532321 h 4446182"/>
                  <a:gd name="connsiteX21" fmla="*/ 154172 w 832884"/>
                  <a:gd name="connsiteY21" fmla="*/ 2628014 h 4446182"/>
                  <a:gd name="connsiteX22" fmla="*/ 409353 w 832884"/>
                  <a:gd name="connsiteY22" fmla="*/ 2723707 h 4446182"/>
                  <a:gd name="connsiteX23" fmla="*/ 632637 w 832884"/>
                  <a:gd name="connsiteY23" fmla="*/ 2851298 h 4446182"/>
                  <a:gd name="connsiteX24" fmla="*/ 696432 w 832884"/>
                  <a:gd name="connsiteY24" fmla="*/ 2915094 h 4446182"/>
                  <a:gd name="connsiteX25" fmla="*/ 483781 w 832884"/>
                  <a:gd name="connsiteY25" fmla="*/ 3042684 h 4446182"/>
                  <a:gd name="connsiteX26" fmla="*/ 154172 w 832884"/>
                  <a:gd name="connsiteY26" fmla="*/ 3223438 h 4446182"/>
                  <a:gd name="connsiteX27" fmla="*/ 47846 w 832884"/>
                  <a:gd name="connsiteY27" fmla="*/ 3425456 h 4446182"/>
                  <a:gd name="connsiteX28" fmla="*/ 79744 w 832884"/>
                  <a:gd name="connsiteY28" fmla="*/ 3606210 h 4446182"/>
                  <a:gd name="connsiteX29" fmla="*/ 334925 w 832884"/>
                  <a:gd name="connsiteY29" fmla="*/ 3744433 h 4446182"/>
                  <a:gd name="connsiteX30" fmla="*/ 590106 w 832884"/>
                  <a:gd name="connsiteY30" fmla="*/ 3872024 h 4446182"/>
                  <a:gd name="connsiteX31" fmla="*/ 707065 w 832884"/>
                  <a:gd name="connsiteY31" fmla="*/ 3978349 h 4446182"/>
                  <a:gd name="connsiteX32" fmla="*/ 600739 w 832884"/>
                  <a:gd name="connsiteY32" fmla="*/ 4116573 h 4446182"/>
                  <a:gd name="connsiteX33" fmla="*/ 377455 w 832884"/>
                  <a:gd name="connsiteY33" fmla="*/ 4244163 h 4446182"/>
                  <a:gd name="connsiteX34" fmla="*/ 186069 w 832884"/>
                  <a:gd name="connsiteY34" fmla="*/ 4371754 h 4446182"/>
                  <a:gd name="connsiteX35" fmla="*/ 217967 w 832884"/>
                  <a:gd name="connsiteY35" fmla="*/ 4446182 h 4446182"/>
                  <a:gd name="connsiteX36" fmla="*/ 345558 w 832884"/>
                  <a:gd name="connsiteY36" fmla="*/ 4371754 h 4446182"/>
                  <a:gd name="connsiteX37" fmla="*/ 643269 w 832884"/>
                  <a:gd name="connsiteY37" fmla="*/ 4222898 h 4446182"/>
                  <a:gd name="connsiteX38" fmla="*/ 760227 w 832884"/>
                  <a:gd name="connsiteY38" fmla="*/ 4063410 h 4446182"/>
                  <a:gd name="connsiteX39" fmla="*/ 770860 w 832884"/>
                  <a:gd name="connsiteY39" fmla="*/ 3882656 h 4446182"/>
                  <a:gd name="connsiteX40" fmla="*/ 590106 w 832884"/>
                  <a:gd name="connsiteY40" fmla="*/ 3765698 h 4446182"/>
                  <a:gd name="connsiteX41" fmla="*/ 239232 w 832884"/>
                  <a:gd name="connsiteY41" fmla="*/ 3574312 h 4446182"/>
                  <a:gd name="connsiteX42" fmla="*/ 101009 w 832884"/>
                  <a:gd name="connsiteY42" fmla="*/ 3436089 h 4446182"/>
                  <a:gd name="connsiteX43" fmla="*/ 334925 w 832884"/>
                  <a:gd name="connsiteY43" fmla="*/ 3255335 h 4446182"/>
                  <a:gd name="connsiteX44" fmla="*/ 664534 w 832884"/>
                  <a:gd name="connsiteY44" fmla="*/ 3085214 h 4446182"/>
                  <a:gd name="connsiteX45" fmla="*/ 781493 w 832884"/>
                  <a:gd name="connsiteY45" fmla="*/ 3021419 h 4446182"/>
                  <a:gd name="connsiteX46" fmla="*/ 781493 w 832884"/>
                  <a:gd name="connsiteY46" fmla="*/ 2819400 h 4446182"/>
                  <a:gd name="connsiteX47" fmla="*/ 473148 w 832884"/>
                  <a:gd name="connsiteY47" fmla="*/ 2649280 h 4446182"/>
                  <a:gd name="connsiteX48" fmla="*/ 186069 w 832884"/>
                  <a:gd name="connsiteY48" fmla="*/ 2479159 h 4446182"/>
                  <a:gd name="connsiteX49" fmla="*/ 111641 w 832884"/>
                  <a:gd name="connsiteY49" fmla="*/ 2383466 h 4446182"/>
                  <a:gd name="connsiteX50" fmla="*/ 292395 w 832884"/>
                  <a:gd name="connsiteY50" fmla="*/ 2223977 h 4446182"/>
                  <a:gd name="connsiteX51" fmla="*/ 600739 w 832884"/>
                  <a:gd name="connsiteY51" fmla="*/ 2064489 h 4446182"/>
                  <a:gd name="connsiteX52" fmla="*/ 770860 w 832884"/>
                  <a:gd name="connsiteY52" fmla="*/ 1958163 h 4446182"/>
                  <a:gd name="connsiteX53" fmla="*/ 770860 w 832884"/>
                  <a:gd name="connsiteY53" fmla="*/ 1756145 h 4446182"/>
                  <a:gd name="connsiteX54" fmla="*/ 515679 w 832884"/>
                  <a:gd name="connsiteY54" fmla="*/ 1607289 h 4446182"/>
                  <a:gd name="connsiteX55" fmla="*/ 217967 w 832884"/>
                  <a:gd name="connsiteY55" fmla="*/ 1447800 h 4446182"/>
                  <a:gd name="connsiteX56" fmla="*/ 69111 w 832884"/>
                  <a:gd name="connsiteY56" fmla="*/ 1330842 h 4446182"/>
                  <a:gd name="connsiteX57" fmla="*/ 58479 w 832884"/>
                  <a:gd name="connsiteY57" fmla="*/ 1203252 h 4446182"/>
                  <a:gd name="connsiteX58" fmla="*/ 419986 w 832884"/>
                  <a:gd name="connsiteY58" fmla="*/ 969335 h 4446182"/>
                  <a:gd name="connsiteX59" fmla="*/ 738962 w 832884"/>
                  <a:gd name="connsiteY59" fmla="*/ 809847 h 4446182"/>
                  <a:gd name="connsiteX60" fmla="*/ 419986 w 832884"/>
                  <a:gd name="connsiteY60" fmla="*/ 650359 h 4446182"/>
                  <a:gd name="connsiteX61" fmla="*/ 111641 w 832884"/>
                  <a:gd name="connsiteY61" fmla="*/ 427075 h 4446182"/>
                  <a:gd name="connsiteX62" fmla="*/ 47846 w 832884"/>
                  <a:gd name="connsiteY62" fmla="*/ 214424 h 4446182"/>
                  <a:gd name="connsiteX63" fmla="*/ 69111 w 832884"/>
                  <a:gd name="connsiteY63" fmla="*/ 33670 h 4446182"/>
                  <a:gd name="connsiteX64" fmla="*/ 132906 w 832884"/>
                  <a:gd name="connsiteY64" fmla="*/ 12405 h 4446182"/>
                  <a:gd name="connsiteX65" fmla="*/ 175437 w 832884"/>
                  <a:gd name="connsiteY65" fmla="*/ 54935 h 4446182"/>
                  <a:gd name="connsiteX0" fmla="*/ 175437 w 832884"/>
                  <a:gd name="connsiteY0" fmla="*/ 54935 h 4446182"/>
                  <a:gd name="connsiteX1" fmla="*/ 90376 w 832884"/>
                  <a:gd name="connsiteY1" fmla="*/ 214424 h 4446182"/>
                  <a:gd name="connsiteX2" fmla="*/ 143539 w 832884"/>
                  <a:gd name="connsiteY2" fmla="*/ 310117 h 4446182"/>
                  <a:gd name="connsiteX3" fmla="*/ 324293 w 832884"/>
                  <a:gd name="connsiteY3" fmla="*/ 469605 h 4446182"/>
                  <a:gd name="connsiteX4" fmla="*/ 515679 w 832884"/>
                  <a:gd name="connsiteY4" fmla="*/ 565298 h 4446182"/>
                  <a:gd name="connsiteX5" fmla="*/ 728330 w 832884"/>
                  <a:gd name="connsiteY5" fmla="*/ 692889 h 4446182"/>
                  <a:gd name="connsiteX6" fmla="*/ 802758 w 832884"/>
                  <a:gd name="connsiteY6" fmla="*/ 767317 h 4446182"/>
                  <a:gd name="connsiteX7" fmla="*/ 781493 w 832884"/>
                  <a:gd name="connsiteY7" fmla="*/ 894907 h 4446182"/>
                  <a:gd name="connsiteX8" fmla="*/ 632637 w 832884"/>
                  <a:gd name="connsiteY8" fmla="*/ 1022498 h 4446182"/>
                  <a:gd name="connsiteX9" fmla="*/ 260497 w 832884"/>
                  <a:gd name="connsiteY9" fmla="*/ 1181987 h 4446182"/>
                  <a:gd name="connsiteX10" fmla="*/ 69111 w 832884"/>
                  <a:gd name="connsiteY10" fmla="*/ 1341475 h 4446182"/>
                  <a:gd name="connsiteX11" fmla="*/ 79744 w 832884"/>
                  <a:gd name="connsiteY11" fmla="*/ 1458433 h 4446182"/>
                  <a:gd name="connsiteX12" fmla="*/ 175437 w 832884"/>
                  <a:gd name="connsiteY12" fmla="*/ 1564759 h 4446182"/>
                  <a:gd name="connsiteX13" fmla="*/ 462516 w 832884"/>
                  <a:gd name="connsiteY13" fmla="*/ 1692349 h 4446182"/>
                  <a:gd name="connsiteX14" fmla="*/ 685799 w 832884"/>
                  <a:gd name="connsiteY14" fmla="*/ 1830573 h 4446182"/>
                  <a:gd name="connsiteX15" fmla="*/ 717697 w 832884"/>
                  <a:gd name="connsiteY15" fmla="*/ 1873103 h 4446182"/>
                  <a:gd name="connsiteX16" fmla="*/ 441251 w 832884"/>
                  <a:gd name="connsiteY16" fmla="*/ 2021959 h 4446182"/>
                  <a:gd name="connsiteX17" fmla="*/ 186069 w 832884"/>
                  <a:gd name="connsiteY17" fmla="*/ 2149549 h 4446182"/>
                  <a:gd name="connsiteX18" fmla="*/ 58479 w 832884"/>
                  <a:gd name="connsiteY18" fmla="*/ 2277140 h 4446182"/>
                  <a:gd name="connsiteX19" fmla="*/ 47846 w 832884"/>
                  <a:gd name="connsiteY19" fmla="*/ 2511056 h 4446182"/>
                  <a:gd name="connsiteX20" fmla="*/ 69111 w 832884"/>
                  <a:gd name="connsiteY20" fmla="*/ 2532321 h 4446182"/>
                  <a:gd name="connsiteX21" fmla="*/ 154172 w 832884"/>
                  <a:gd name="connsiteY21" fmla="*/ 2628014 h 4446182"/>
                  <a:gd name="connsiteX22" fmla="*/ 409353 w 832884"/>
                  <a:gd name="connsiteY22" fmla="*/ 2723707 h 4446182"/>
                  <a:gd name="connsiteX23" fmla="*/ 632637 w 832884"/>
                  <a:gd name="connsiteY23" fmla="*/ 2851298 h 4446182"/>
                  <a:gd name="connsiteX24" fmla="*/ 696432 w 832884"/>
                  <a:gd name="connsiteY24" fmla="*/ 2915094 h 4446182"/>
                  <a:gd name="connsiteX25" fmla="*/ 483781 w 832884"/>
                  <a:gd name="connsiteY25" fmla="*/ 3042684 h 4446182"/>
                  <a:gd name="connsiteX26" fmla="*/ 154172 w 832884"/>
                  <a:gd name="connsiteY26" fmla="*/ 3223438 h 4446182"/>
                  <a:gd name="connsiteX27" fmla="*/ 47846 w 832884"/>
                  <a:gd name="connsiteY27" fmla="*/ 3425456 h 4446182"/>
                  <a:gd name="connsiteX28" fmla="*/ 79744 w 832884"/>
                  <a:gd name="connsiteY28" fmla="*/ 3606210 h 4446182"/>
                  <a:gd name="connsiteX29" fmla="*/ 334925 w 832884"/>
                  <a:gd name="connsiteY29" fmla="*/ 3744433 h 4446182"/>
                  <a:gd name="connsiteX30" fmla="*/ 590106 w 832884"/>
                  <a:gd name="connsiteY30" fmla="*/ 3872024 h 4446182"/>
                  <a:gd name="connsiteX31" fmla="*/ 707065 w 832884"/>
                  <a:gd name="connsiteY31" fmla="*/ 3978349 h 4446182"/>
                  <a:gd name="connsiteX32" fmla="*/ 600739 w 832884"/>
                  <a:gd name="connsiteY32" fmla="*/ 4116573 h 4446182"/>
                  <a:gd name="connsiteX33" fmla="*/ 377455 w 832884"/>
                  <a:gd name="connsiteY33" fmla="*/ 4244163 h 4446182"/>
                  <a:gd name="connsiteX34" fmla="*/ 186069 w 832884"/>
                  <a:gd name="connsiteY34" fmla="*/ 4371754 h 4446182"/>
                  <a:gd name="connsiteX35" fmla="*/ 217967 w 832884"/>
                  <a:gd name="connsiteY35" fmla="*/ 4446182 h 4446182"/>
                  <a:gd name="connsiteX36" fmla="*/ 345558 w 832884"/>
                  <a:gd name="connsiteY36" fmla="*/ 4371754 h 4446182"/>
                  <a:gd name="connsiteX37" fmla="*/ 643269 w 832884"/>
                  <a:gd name="connsiteY37" fmla="*/ 4222898 h 4446182"/>
                  <a:gd name="connsiteX38" fmla="*/ 760227 w 832884"/>
                  <a:gd name="connsiteY38" fmla="*/ 4063410 h 4446182"/>
                  <a:gd name="connsiteX39" fmla="*/ 770860 w 832884"/>
                  <a:gd name="connsiteY39" fmla="*/ 3882656 h 4446182"/>
                  <a:gd name="connsiteX40" fmla="*/ 590106 w 832884"/>
                  <a:gd name="connsiteY40" fmla="*/ 3765698 h 4446182"/>
                  <a:gd name="connsiteX41" fmla="*/ 239232 w 832884"/>
                  <a:gd name="connsiteY41" fmla="*/ 3574312 h 4446182"/>
                  <a:gd name="connsiteX42" fmla="*/ 101009 w 832884"/>
                  <a:gd name="connsiteY42" fmla="*/ 3436089 h 4446182"/>
                  <a:gd name="connsiteX43" fmla="*/ 334925 w 832884"/>
                  <a:gd name="connsiteY43" fmla="*/ 3255335 h 4446182"/>
                  <a:gd name="connsiteX44" fmla="*/ 664534 w 832884"/>
                  <a:gd name="connsiteY44" fmla="*/ 3085214 h 4446182"/>
                  <a:gd name="connsiteX45" fmla="*/ 781493 w 832884"/>
                  <a:gd name="connsiteY45" fmla="*/ 3021419 h 4446182"/>
                  <a:gd name="connsiteX46" fmla="*/ 781493 w 832884"/>
                  <a:gd name="connsiteY46" fmla="*/ 2819400 h 4446182"/>
                  <a:gd name="connsiteX47" fmla="*/ 473148 w 832884"/>
                  <a:gd name="connsiteY47" fmla="*/ 2649280 h 4446182"/>
                  <a:gd name="connsiteX48" fmla="*/ 186069 w 832884"/>
                  <a:gd name="connsiteY48" fmla="*/ 2479159 h 4446182"/>
                  <a:gd name="connsiteX49" fmla="*/ 111641 w 832884"/>
                  <a:gd name="connsiteY49" fmla="*/ 2383466 h 4446182"/>
                  <a:gd name="connsiteX50" fmla="*/ 292395 w 832884"/>
                  <a:gd name="connsiteY50" fmla="*/ 2223977 h 4446182"/>
                  <a:gd name="connsiteX51" fmla="*/ 600739 w 832884"/>
                  <a:gd name="connsiteY51" fmla="*/ 2064489 h 4446182"/>
                  <a:gd name="connsiteX52" fmla="*/ 770860 w 832884"/>
                  <a:gd name="connsiteY52" fmla="*/ 1958163 h 4446182"/>
                  <a:gd name="connsiteX53" fmla="*/ 770860 w 832884"/>
                  <a:gd name="connsiteY53" fmla="*/ 1756145 h 4446182"/>
                  <a:gd name="connsiteX54" fmla="*/ 515679 w 832884"/>
                  <a:gd name="connsiteY54" fmla="*/ 1607289 h 4446182"/>
                  <a:gd name="connsiteX55" fmla="*/ 217967 w 832884"/>
                  <a:gd name="connsiteY55" fmla="*/ 1447800 h 4446182"/>
                  <a:gd name="connsiteX56" fmla="*/ 69111 w 832884"/>
                  <a:gd name="connsiteY56" fmla="*/ 1330842 h 4446182"/>
                  <a:gd name="connsiteX57" fmla="*/ 58479 w 832884"/>
                  <a:gd name="connsiteY57" fmla="*/ 1203252 h 4446182"/>
                  <a:gd name="connsiteX58" fmla="*/ 419986 w 832884"/>
                  <a:gd name="connsiteY58" fmla="*/ 969335 h 4446182"/>
                  <a:gd name="connsiteX59" fmla="*/ 738962 w 832884"/>
                  <a:gd name="connsiteY59" fmla="*/ 809847 h 4446182"/>
                  <a:gd name="connsiteX60" fmla="*/ 419986 w 832884"/>
                  <a:gd name="connsiteY60" fmla="*/ 650359 h 4446182"/>
                  <a:gd name="connsiteX61" fmla="*/ 111641 w 832884"/>
                  <a:gd name="connsiteY61" fmla="*/ 427075 h 4446182"/>
                  <a:gd name="connsiteX62" fmla="*/ 47846 w 832884"/>
                  <a:gd name="connsiteY62" fmla="*/ 214424 h 4446182"/>
                  <a:gd name="connsiteX63" fmla="*/ 69111 w 832884"/>
                  <a:gd name="connsiteY63" fmla="*/ 33670 h 4446182"/>
                  <a:gd name="connsiteX64" fmla="*/ 132906 w 832884"/>
                  <a:gd name="connsiteY64" fmla="*/ 12405 h 4446182"/>
                  <a:gd name="connsiteX65" fmla="*/ 175437 w 832884"/>
                  <a:gd name="connsiteY65" fmla="*/ 54935 h 4446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</a:cxnLst>
                <a:rect l="l" t="t" r="r" b="b"/>
                <a:pathLst>
                  <a:path w="832884" h="4446182">
                    <a:moveTo>
                      <a:pt x="175437" y="54935"/>
                    </a:moveTo>
                    <a:cubicBezTo>
                      <a:pt x="168349" y="88605"/>
                      <a:pt x="95692" y="171894"/>
                      <a:pt x="90376" y="214424"/>
                    </a:cubicBezTo>
                    <a:cubicBezTo>
                      <a:pt x="85060" y="256954"/>
                      <a:pt x="104553" y="267587"/>
                      <a:pt x="143539" y="310117"/>
                    </a:cubicBezTo>
                    <a:cubicBezTo>
                      <a:pt x="182525" y="352647"/>
                      <a:pt x="262270" y="427075"/>
                      <a:pt x="324293" y="469605"/>
                    </a:cubicBezTo>
                    <a:cubicBezTo>
                      <a:pt x="386316" y="512135"/>
                      <a:pt x="448340" y="528084"/>
                      <a:pt x="515679" y="565298"/>
                    </a:cubicBezTo>
                    <a:cubicBezTo>
                      <a:pt x="583019" y="602512"/>
                      <a:pt x="680484" y="659219"/>
                      <a:pt x="728330" y="692889"/>
                    </a:cubicBezTo>
                    <a:cubicBezTo>
                      <a:pt x="776176" y="726559"/>
                      <a:pt x="793898" y="733647"/>
                      <a:pt x="802758" y="767317"/>
                    </a:cubicBezTo>
                    <a:cubicBezTo>
                      <a:pt x="811618" y="800987"/>
                      <a:pt x="809846" y="852377"/>
                      <a:pt x="781493" y="894907"/>
                    </a:cubicBezTo>
                    <a:cubicBezTo>
                      <a:pt x="753140" y="937437"/>
                      <a:pt x="719470" y="974651"/>
                      <a:pt x="632637" y="1022498"/>
                    </a:cubicBezTo>
                    <a:cubicBezTo>
                      <a:pt x="545804" y="1070345"/>
                      <a:pt x="354418" y="1128824"/>
                      <a:pt x="260497" y="1181987"/>
                    </a:cubicBezTo>
                    <a:cubicBezTo>
                      <a:pt x="166576" y="1235150"/>
                      <a:pt x="99236" y="1295401"/>
                      <a:pt x="69111" y="1341475"/>
                    </a:cubicBezTo>
                    <a:cubicBezTo>
                      <a:pt x="38986" y="1387549"/>
                      <a:pt x="62023" y="1421219"/>
                      <a:pt x="79744" y="1458433"/>
                    </a:cubicBezTo>
                    <a:cubicBezTo>
                      <a:pt x="97465" y="1495647"/>
                      <a:pt x="111642" y="1525773"/>
                      <a:pt x="175437" y="1564759"/>
                    </a:cubicBezTo>
                    <a:cubicBezTo>
                      <a:pt x="239232" y="1603745"/>
                      <a:pt x="377456" y="1648047"/>
                      <a:pt x="462516" y="1692349"/>
                    </a:cubicBezTo>
                    <a:cubicBezTo>
                      <a:pt x="547576" y="1736651"/>
                      <a:pt x="643269" y="1800447"/>
                      <a:pt x="685799" y="1830573"/>
                    </a:cubicBezTo>
                    <a:cubicBezTo>
                      <a:pt x="728329" y="1860699"/>
                      <a:pt x="701376" y="1797259"/>
                      <a:pt x="717697" y="1873103"/>
                    </a:cubicBezTo>
                    <a:cubicBezTo>
                      <a:pt x="676939" y="1905001"/>
                      <a:pt x="529856" y="1975885"/>
                      <a:pt x="441251" y="2021959"/>
                    </a:cubicBezTo>
                    <a:cubicBezTo>
                      <a:pt x="352646" y="2068033"/>
                      <a:pt x="249864" y="2107019"/>
                      <a:pt x="186069" y="2149549"/>
                    </a:cubicBezTo>
                    <a:cubicBezTo>
                      <a:pt x="122274" y="2192079"/>
                      <a:pt x="81516" y="2216889"/>
                      <a:pt x="58479" y="2277140"/>
                    </a:cubicBezTo>
                    <a:cubicBezTo>
                      <a:pt x="35442" y="2337391"/>
                      <a:pt x="46074" y="2468526"/>
                      <a:pt x="47846" y="2511056"/>
                    </a:cubicBezTo>
                    <a:cubicBezTo>
                      <a:pt x="49618" y="2553586"/>
                      <a:pt x="51390" y="2512828"/>
                      <a:pt x="69111" y="2532321"/>
                    </a:cubicBezTo>
                    <a:cubicBezTo>
                      <a:pt x="86832" y="2551814"/>
                      <a:pt x="97465" y="2596116"/>
                      <a:pt x="154172" y="2628014"/>
                    </a:cubicBezTo>
                    <a:cubicBezTo>
                      <a:pt x="210879" y="2659912"/>
                      <a:pt x="329609" y="2686493"/>
                      <a:pt x="409353" y="2723707"/>
                    </a:cubicBezTo>
                    <a:cubicBezTo>
                      <a:pt x="489097" y="2760921"/>
                      <a:pt x="584791" y="2819400"/>
                      <a:pt x="632637" y="2851298"/>
                    </a:cubicBezTo>
                    <a:cubicBezTo>
                      <a:pt x="680484" y="2883196"/>
                      <a:pt x="721241" y="2883196"/>
                      <a:pt x="696432" y="2915094"/>
                    </a:cubicBezTo>
                    <a:cubicBezTo>
                      <a:pt x="671623" y="2946992"/>
                      <a:pt x="574158" y="2991293"/>
                      <a:pt x="483781" y="3042684"/>
                    </a:cubicBezTo>
                    <a:cubicBezTo>
                      <a:pt x="393404" y="3094075"/>
                      <a:pt x="226828" y="3159643"/>
                      <a:pt x="154172" y="3223438"/>
                    </a:cubicBezTo>
                    <a:cubicBezTo>
                      <a:pt x="81516" y="3287233"/>
                      <a:pt x="60251" y="3361661"/>
                      <a:pt x="47846" y="3425456"/>
                    </a:cubicBezTo>
                    <a:cubicBezTo>
                      <a:pt x="35441" y="3489251"/>
                      <a:pt x="31898" y="3553047"/>
                      <a:pt x="79744" y="3606210"/>
                    </a:cubicBezTo>
                    <a:cubicBezTo>
                      <a:pt x="127590" y="3659373"/>
                      <a:pt x="249865" y="3700131"/>
                      <a:pt x="334925" y="3744433"/>
                    </a:cubicBezTo>
                    <a:cubicBezTo>
                      <a:pt x="419985" y="3788735"/>
                      <a:pt x="528083" y="3833038"/>
                      <a:pt x="590106" y="3872024"/>
                    </a:cubicBezTo>
                    <a:cubicBezTo>
                      <a:pt x="652129" y="3911010"/>
                      <a:pt x="705293" y="3937591"/>
                      <a:pt x="707065" y="3978349"/>
                    </a:cubicBezTo>
                    <a:cubicBezTo>
                      <a:pt x="708837" y="4019107"/>
                      <a:pt x="655674" y="4072271"/>
                      <a:pt x="600739" y="4116573"/>
                    </a:cubicBezTo>
                    <a:cubicBezTo>
                      <a:pt x="545804" y="4160875"/>
                      <a:pt x="446567" y="4201633"/>
                      <a:pt x="377455" y="4244163"/>
                    </a:cubicBezTo>
                    <a:cubicBezTo>
                      <a:pt x="308343" y="4286693"/>
                      <a:pt x="212650" y="4338084"/>
                      <a:pt x="186069" y="4371754"/>
                    </a:cubicBezTo>
                    <a:cubicBezTo>
                      <a:pt x="159488" y="4405424"/>
                      <a:pt x="191386" y="4446182"/>
                      <a:pt x="217967" y="4446182"/>
                    </a:cubicBezTo>
                    <a:cubicBezTo>
                      <a:pt x="244548" y="4446182"/>
                      <a:pt x="274674" y="4408968"/>
                      <a:pt x="345558" y="4371754"/>
                    </a:cubicBezTo>
                    <a:cubicBezTo>
                      <a:pt x="416442" y="4334540"/>
                      <a:pt x="574158" y="4274289"/>
                      <a:pt x="643269" y="4222898"/>
                    </a:cubicBezTo>
                    <a:cubicBezTo>
                      <a:pt x="712380" y="4171507"/>
                      <a:pt x="738962" y="4120117"/>
                      <a:pt x="760227" y="4063410"/>
                    </a:cubicBezTo>
                    <a:cubicBezTo>
                      <a:pt x="781492" y="4006703"/>
                      <a:pt x="799214" y="3932275"/>
                      <a:pt x="770860" y="3882656"/>
                    </a:cubicBezTo>
                    <a:cubicBezTo>
                      <a:pt x="742507" y="3833037"/>
                      <a:pt x="678711" y="3817089"/>
                      <a:pt x="590106" y="3765698"/>
                    </a:cubicBezTo>
                    <a:cubicBezTo>
                      <a:pt x="501501" y="3714307"/>
                      <a:pt x="320748" y="3629247"/>
                      <a:pt x="239232" y="3574312"/>
                    </a:cubicBezTo>
                    <a:cubicBezTo>
                      <a:pt x="157716" y="3519377"/>
                      <a:pt x="85060" y="3489252"/>
                      <a:pt x="101009" y="3436089"/>
                    </a:cubicBezTo>
                    <a:cubicBezTo>
                      <a:pt x="116958" y="3382926"/>
                      <a:pt x="241004" y="3313814"/>
                      <a:pt x="334925" y="3255335"/>
                    </a:cubicBezTo>
                    <a:cubicBezTo>
                      <a:pt x="428846" y="3196856"/>
                      <a:pt x="590106" y="3124200"/>
                      <a:pt x="664534" y="3085214"/>
                    </a:cubicBezTo>
                    <a:cubicBezTo>
                      <a:pt x="738962" y="3046228"/>
                      <a:pt x="762000" y="3065721"/>
                      <a:pt x="781493" y="3021419"/>
                    </a:cubicBezTo>
                    <a:cubicBezTo>
                      <a:pt x="800986" y="2977117"/>
                      <a:pt x="832884" y="2881423"/>
                      <a:pt x="781493" y="2819400"/>
                    </a:cubicBezTo>
                    <a:cubicBezTo>
                      <a:pt x="730102" y="2757377"/>
                      <a:pt x="572385" y="2705987"/>
                      <a:pt x="473148" y="2649280"/>
                    </a:cubicBezTo>
                    <a:cubicBezTo>
                      <a:pt x="373911" y="2592573"/>
                      <a:pt x="246320" y="2523461"/>
                      <a:pt x="186069" y="2479159"/>
                    </a:cubicBezTo>
                    <a:cubicBezTo>
                      <a:pt x="125818" y="2434857"/>
                      <a:pt x="93920" y="2425996"/>
                      <a:pt x="111641" y="2383466"/>
                    </a:cubicBezTo>
                    <a:cubicBezTo>
                      <a:pt x="129362" y="2340936"/>
                      <a:pt x="210879" y="2277140"/>
                      <a:pt x="292395" y="2223977"/>
                    </a:cubicBezTo>
                    <a:cubicBezTo>
                      <a:pt x="373911" y="2170814"/>
                      <a:pt x="520995" y="2108791"/>
                      <a:pt x="600739" y="2064489"/>
                    </a:cubicBezTo>
                    <a:cubicBezTo>
                      <a:pt x="680483" y="2020187"/>
                      <a:pt x="742507" y="2009554"/>
                      <a:pt x="770860" y="1958163"/>
                    </a:cubicBezTo>
                    <a:cubicBezTo>
                      <a:pt x="799214" y="1906772"/>
                      <a:pt x="813390" y="1814624"/>
                      <a:pt x="770860" y="1756145"/>
                    </a:cubicBezTo>
                    <a:cubicBezTo>
                      <a:pt x="728330" y="1697666"/>
                      <a:pt x="607828" y="1658680"/>
                      <a:pt x="515679" y="1607289"/>
                    </a:cubicBezTo>
                    <a:cubicBezTo>
                      <a:pt x="423530" y="1555898"/>
                      <a:pt x="292395" y="1493875"/>
                      <a:pt x="217967" y="1447800"/>
                    </a:cubicBezTo>
                    <a:cubicBezTo>
                      <a:pt x="143539" y="1401726"/>
                      <a:pt x="95692" y="1371600"/>
                      <a:pt x="69111" y="1330842"/>
                    </a:cubicBezTo>
                    <a:cubicBezTo>
                      <a:pt x="42530" y="1290084"/>
                      <a:pt x="0" y="1263503"/>
                      <a:pt x="58479" y="1203252"/>
                    </a:cubicBezTo>
                    <a:cubicBezTo>
                      <a:pt x="116958" y="1143001"/>
                      <a:pt x="306572" y="1034903"/>
                      <a:pt x="419986" y="969335"/>
                    </a:cubicBezTo>
                    <a:cubicBezTo>
                      <a:pt x="533400" y="903768"/>
                      <a:pt x="738962" y="863010"/>
                      <a:pt x="738962" y="809847"/>
                    </a:cubicBezTo>
                    <a:cubicBezTo>
                      <a:pt x="738962" y="756684"/>
                      <a:pt x="524540" y="714154"/>
                      <a:pt x="419986" y="650359"/>
                    </a:cubicBezTo>
                    <a:cubicBezTo>
                      <a:pt x="315433" y="586564"/>
                      <a:pt x="173664" y="499731"/>
                      <a:pt x="111641" y="427075"/>
                    </a:cubicBezTo>
                    <a:cubicBezTo>
                      <a:pt x="49618" y="354419"/>
                      <a:pt x="54934" y="279991"/>
                      <a:pt x="47846" y="214424"/>
                    </a:cubicBezTo>
                    <a:cubicBezTo>
                      <a:pt x="40758" y="148857"/>
                      <a:pt x="54934" y="67340"/>
                      <a:pt x="69111" y="33670"/>
                    </a:cubicBezTo>
                    <a:cubicBezTo>
                      <a:pt x="83288" y="0"/>
                      <a:pt x="118729" y="10633"/>
                      <a:pt x="132906" y="12405"/>
                    </a:cubicBezTo>
                    <a:cubicBezTo>
                      <a:pt x="147083" y="14177"/>
                      <a:pt x="182525" y="21265"/>
                      <a:pt x="175437" y="54935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5400" h="38100"/>
                <a:bevelB w="25400" h="381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95" name="Freeform 394"/>
              <p:cNvSpPr/>
              <p:nvPr/>
            </p:nvSpPr>
            <p:spPr bwMode="auto">
              <a:xfrm rot="10069625">
                <a:off x="2090289" y="3805480"/>
                <a:ext cx="90701" cy="321708"/>
              </a:xfrm>
              <a:custGeom>
                <a:avLst/>
                <a:gdLst>
                  <a:gd name="connsiteX0" fmla="*/ 175437 w 832884"/>
                  <a:gd name="connsiteY0" fmla="*/ 54935 h 4446182"/>
                  <a:gd name="connsiteX1" fmla="*/ 90376 w 832884"/>
                  <a:gd name="connsiteY1" fmla="*/ 214424 h 4446182"/>
                  <a:gd name="connsiteX2" fmla="*/ 143539 w 832884"/>
                  <a:gd name="connsiteY2" fmla="*/ 310117 h 4446182"/>
                  <a:gd name="connsiteX3" fmla="*/ 324293 w 832884"/>
                  <a:gd name="connsiteY3" fmla="*/ 469605 h 4446182"/>
                  <a:gd name="connsiteX4" fmla="*/ 515679 w 832884"/>
                  <a:gd name="connsiteY4" fmla="*/ 565298 h 4446182"/>
                  <a:gd name="connsiteX5" fmla="*/ 728330 w 832884"/>
                  <a:gd name="connsiteY5" fmla="*/ 692889 h 4446182"/>
                  <a:gd name="connsiteX6" fmla="*/ 802758 w 832884"/>
                  <a:gd name="connsiteY6" fmla="*/ 767317 h 4446182"/>
                  <a:gd name="connsiteX7" fmla="*/ 781493 w 832884"/>
                  <a:gd name="connsiteY7" fmla="*/ 894907 h 4446182"/>
                  <a:gd name="connsiteX8" fmla="*/ 632637 w 832884"/>
                  <a:gd name="connsiteY8" fmla="*/ 1022498 h 4446182"/>
                  <a:gd name="connsiteX9" fmla="*/ 260497 w 832884"/>
                  <a:gd name="connsiteY9" fmla="*/ 1181987 h 4446182"/>
                  <a:gd name="connsiteX10" fmla="*/ 69111 w 832884"/>
                  <a:gd name="connsiteY10" fmla="*/ 1341475 h 4446182"/>
                  <a:gd name="connsiteX11" fmla="*/ 79744 w 832884"/>
                  <a:gd name="connsiteY11" fmla="*/ 1458433 h 4446182"/>
                  <a:gd name="connsiteX12" fmla="*/ 175437 w 832884"/>
                  <a:gd name="connsiteY12" fmla="*/ 1564759 h 4446182"/>
                  <a:gd name="connsiteX13" fmla="*/ 462516 w 832884"/>
                  <a:gd name="connsiteY13" fmla="*/ 1692349 h 4446182"/>
                  <a:gd name="connsiteX14" fmla="*/ 685799 w 832884"/>
                  <a:gd name="connsiteY14" fmla="*/ 1830573 h 4446182"/>
                  <a:gd name="connsiteX15" fmla="*/ 717697 w 832884"/>
                  <a:gd name="connsiteY15" fmla="*/ 1873103 h 4446182"/>
                  <a:gd name="connsiteX16" fmla="*/ 441251 w 832884"/>
                  <a:gd name="connsiteY16" fmla="*/ 2021959 h 4446182"/>
                  <a:gd name="connsiteX17" fmla="*/ 186069 w 832884"/>
                  <a:gd name="connsiteY17" fmla="*/ 2149549 h 4446182"/>
                  <a:gd name="connsiteX18" fmla="*/ 58479 w 832884"/>
                  <a:gd name="connsiteY18" fmla="*/ 2277140 h 4446182"/>
                  <a:gd name="connsiteX19" fmla="*/ 47846 w 832884"/>
                  <a:gd name="connsiteY19" fmla="*/ 2511056 h 4446182"/>
                  <a:gd name="connsiteX20" fmla="*/ 69111 w 832884"/>
                  <a:gd name="connsiteY20" fmla="*/ 2532321 h 4446182"/>
                  <a:gd name="connsiteX21" fmla="*/ 154172 w 832884"/>
                  <a:gd name="connsiteY21" fmla="*/ 2628014 h 4446182"/>
                  <a:gd name="connsiteX22" fmla="*/ 409353 w 832884"/>
                  <a:gd name="connsiteY22" fmla="*/ 2723707 h 4446182"/>
                  <a:gd name="connsiteX23" fmla="*/ 632637 w 832884"/>
                  <a:gd name="connsiteY23" fmla="*/ 2851298 h 4446182"/>
                  <a:gd name="connsiteX24" fmla="*/ 696432 w 832884"/>
                  <a:gd name="connsiteY24" fmla="*/ 2915094 h 4446182"/>
                  <a:gd name="connsiteX25" fmla="*/ 483781 w 832884"/>
                  <a:gd name="connsiteY25" fmla="*/ 3042684 h 4446182"/>
                  <a:gd name="connsiteX26" fmla="*/ 154172 w 832884"/>
                  <a:gd name="connsiteY26" fmla="*/ 3223438 h 4446182"/>
                  <a:gd name="connsiteX27" fmla="*/ 47846 w 832884"/>
                  <a:gd name="connsiteY27" fmla="*/ 3425456 h 4446182"/>
                  <a:gd name="connsiteX28" fmla="*/ 79744 w 832884"/>
                  <a:gd name="connsiteY28" fmla="*/ 3606210 h 4446182"/>
                  <a:gd name="connsiteX29" fmla="*/ 334925 w 832884"/>
                  <a:gd name="connsiteY29" fmla="*/ 3744433 h 4446182"/>
                  <a:gd name="connsiteX30" fmla="*/ 590106 w 832884"/>
                  <a:gd name="connsiteY30" fmla="*/ 3872024 h 4446182"/>
                  <a:gd name="connsiteX31" fmla="*/ 707065 w 832884"/>
                  <a:gd name="connsiteY31" fmla="*/ 3978349 h 4446182"/>
                  <a:gd name="connsiteX32" fmla="*/ 600739 w 832884"/>
                  <a:gd name="connsiteY32" fmla="*/ 4116573 h 4446182"/>
                  <a:gd name="connsiteX33" fmla="*/ 377455 w 832884"/>
                  <a:gd name="connsiteY33" fmla="*/ 4244163 h 4446182"/>
                  <a:gd name="connsiteX34" fmla="*/ 186069 w 832884"/>
                  <a:gd name="connsiteY34" fmla="*/ 4371754 h 4446182"/>
                  <a:gd name="connsiteX35" fmla="*/ 217967 w 832884"/>
                  <a:gd name="connsiteY35" fmla="*/ 4446182 h 4446182"/>
                  <a:gd name="connsiteX36" fmla="*/ 345558 w 832884"/>
                  <a:gd name="connsiteY36" fmla="*/ 4371754 h 4446182"/>
                  <a:gd name="connsiteX37" fmla="*/ 643269 w 832884"/>
                  <a:gd name="connsiteY37" fmla="*/ 4222898 h 4446182"/>
                  <a:gd name="connsiteX38" fmla="*/ 760227 w 832884"/>
                  <a:gd name="connsiteY38" fmla="*/ 4063410 h 4446182"/>
                  <a:gd name="connsiteX39" fmla="*/ 770860 w 832884"/>
                  <a:gd name="connsiteY39" fmla="*/ 3882656 h 4446182"/>
                  <a:gd name="connsiteX40" fmla="*/ 590106 w 832884"/>
                  <a:gd name="connsiteY40" fmla="*/ 3765698 h 4446182"/>
                  <a:gd name="connsiteX41" fmla="*/ 239232 w 832884"/>
                  <a:gd name="connsiteY41" fmla="*/ 3574312 h 4446182"/>
                  <a:gd name="connsiteX42" fmla="*/ 101009 w 832884"/>
                  <a:gd name="connsiteY42" fmla="*/ 3436089 h 4446182"/>
                  <a:gd name="connsiteX43" fmla="*/ 334925 w 832884"/>
                  <a:gd name="connsiteY43" fmla="*/ 3255335 h 4446182"/>
                  <a:gd name="connsiteX44" fmla="*/ 664534 w 832884"/>
                  <a:gd name="connsiteY44" fmla="*/ 3085214 h 4446182"/>
                  <a:gd name="connsiteX45" fmla="*/ 781493 w 832884"/>
                  <a:gd name="connsiteY45" fmla="*/ 3021419 h 4446182"/>
                  <a:gd name="connsiteX46" fmla="*/ 781493 w 832884"/>
                  <a:gd name="connsiteY46" fmla="*/ 2819400 h 4446182"/>
                  <a:gd name="connsiteX47" fmla="*/ 473148 w 832884"/>
                  <a:gd name="connsiteY47" fmla="*/ 2649280 h 4446182"/>
                  <a:gd name="connsiteX48" fmla="*/ 186069 w 832884"/>
                  <a:gd name="connsiteY48" fmla="*/ 2479159 h 4446182"/>
                  <a:gd name="connsiteX49" fmla="*/ 111641 w 832884"/>
                  <a:gd name="connsiteY49" fmla="*/ 2383466 h 4446182"/>
                  <a:gd name="connsiteX50" fmla="*/ 292395 w 832884"/>
                  <a:gd name="connsiteY50" fmla="*/ 2223977 h 4446182"/>
                  <a:gd name="connsiteX51" fmla="*/ 600739 w 832884"/>
                  <a:gd name="connsiteY51" fmla="*/ 2064489 h 4446182"/>
                  <a:gd name="connsiteX52" fmla="*/ 770860 w 832884"/>
                  <a:gd name="connsiteY52" fmla="*/ 1958163 h 4446182"/>
                  <a:gd name="connsiteX53" fmla="*/ 770860 w 832884"/>
                  <a:gd name="connsiteY53" fmla="*/ 1756145 h 4446182"/>
                  <a:gd name="connsiteX54" fmla="*/ 515679 w 832884"/>
                  <a:gd name="connsiteY54" fmla="*/ 1607289 h 4446182"/>
                  <a:gd name="connsiteX55" fmla="*/ 217967 w 832884"/>
                  <a:gd name="connsiteY55" fmla="*/ 1447800 h 4446182"/>
                  <a:gd name="connsiteX56" fmla="*/ 69111 w 832884"/>
                  <a:gd name="connsiteY56" fmla="*/ 1330842 h 4446182"/>
                  <a:gd name="connsiteX57" fmla="*/ 58479 w 832884"/>
                  <a:gd name="connsiteY57" fmla="*/ 1203252 h 4446182"/>
                  <a:gd name="connsiteX58" fmla="*/ 419986 w 832884"/>
                  <a:gd name="connsiteY58" fmla="*/ 969335 h 4446182"/>
                  <a:gd name="connsiteX59" fmla="*/ 738962 w 832884"/>
                  <a:gd name="connsiteY59" fmla="*/ 809847 h 4446182"/>
                  <a:gd name="connsiteX60" fmla="*/ 419986 w 832884"/>
                  <a:gd name="connsiteY60" fmla="*/ 650359 h 4446182"/>
                  <a:gd name="connsiteX61" fmla="*/ 111641 w 832884"/>
                  <a:gd name="connsiteY61" fmla="*/ 427075 h 4446182"/>
                  <a:gd name="connsiteX62" fmla="*/ 47846 w 832884"/>
                  <a:gd name="connsiteY62" fmla="*/ 214424 h 4446182"/>
                  <a:gd name="connsiteX63" fmla="*/ 69111 w 832884"/>
                  <a:gd name="connsiteY63" fmla="*/ 33670 h 4446182"/>
                  <a:gd name="connsiteX64" fmla="*/ 132906 w 832884"/>
                  <a:gd name="connsiteY64" fmla="*/ 12405 h 4446182"/>
                  <a:gd name="connsiteX65" fmla="*/ 175437 w 832884"/>
                  <a:gd name="connsiteY65" fmla="*/ 54935 h 4446182"/>
                  <a:gd name="connsiteX0" fmla="*/ 175437 w 832884"/>
                  <a:gd name="connsiteY0" fmla="*/ 54935 h 4446182"/>
                  <a:gd name="connsiteX1" fmla="*/ 90376 w 832884"/>
                  <a:gd name="connsiteY1" fmla="*/ 214424 h 4446182"/>
                  <a:gd name="connsiteX2" fmla="*/ 143539 w 832884"/>
                  <a:gd name="connsiteY2" fmla="*/ 310117 h 4446182"/>
                  <a:gd name="connsiteX3" fmla="*/ 324293 w 832884"/>
                  <a:gd name="connsiteY3" fmla="*/ 469605 h 4446182"/>
                  <a:gd name="connsiteX4" fmla="*/ 515679 w 832884"/>
                  <a:gd name="connsiteY4" fmla="*/ 565298 h 4446182"/>
                  <a:gd name="connsiteX5" fmla="*/ 728330 w 832884"/>
                  <a:gd name="connsiteY5" fmla="*/ 692889 h 4446182"/>
                  <a:gd name="connsiteX6" fmla="*/ 802758 w 832884"/>
                  <a:gd name="connsiteY6" fmla="*/ 767317 h 4446182"/>
                  <a:gd name="connsiteX7" fmla="*/ 781493 w 832884"/>
                  <a:gd name="connsiteY7" fmla="*/ 894907 h 4446182"/>
                  <a:gd name="connsiteX8" fmla="*/ 632637 w 832884"/>
                  <a:gd name="connsiteY8" fmla="*/ 1022498 h 4446182"/>
                  <a:gd name="connsiteX9" fmla="*/ 260497 w 832884"/>
                  <a:gd name="connsiteY9" fmla="*/ 1181987 h 4446182"/>
                  <a:gd name="connsiteX10" fmla="*/ 69111 w 832884"/>
                  <a:gd name="connsiteY10" fmla="*/ 1341475 h 4446182"/>
                  <a:gd name="connsiteX11" fmla="*/ 79744 w 832884"/>
                  <a:gd name="connsiteY11" fmla="*/ 1458433 h 4446182"/>
                  <a:gd name="connsiteX12" fmla="*/ 175437 w 832884"/>
                  <a:gd name="connsiteY12" fmla="*/ 1564759 h 4446182"/>
                  <a:gd name="connsiteX13" fmla="*/ 462516 w 832884"/>
                  <a:gd name="connsiteY13" fmla="*/ 1692349 h 4446182"/>
                  <a:gd name="connsiteX14" fmla="*/ 685799 w 832884"/>
                  <a:gd name="connsiteY14" fmla="*/ 1830573 h 4446182"/>
                  <a:gd name="connsiteX15" fmla="*/ 717697 w 832884"/>
                  <a:gd name="connsiteY15" fmla="*/ 1873103 h 4446182"/>
                  <a:gd name="connsiteX16" fmla="*/ 441251 w 832884"/>
                  <a:gd name="connsiteY16" fmla="*/ 2021959 h 4446182"/>
                  <a:gd name="connsiteX17" fmla="*/ 186069 w 832884"/>
                  <a:gd name="connsiteY17" fmla="*/ 2149549 h 4446182"/>
                  <a:gd name="connsiteX18" fmla="*/ 58479 w 832884"/>
                  <a:gd name="connsiteY18" fmla="*/ 2277140 h 4446182"/>
                  <a:gd name="connsiteX19" fmla="*/ 47846 w 832884"/>
                  <a:gd name="connsiteY19" fmla="*/ 2511056 h 4446182"/>
                  <a:gd name="connsiteX20" fmla="*/ 69111 w 832884"/>
                  <a:gd name="connsiteY20" fmla="*/ 2532321 h 4446182"/>
                  <a:gd name="connsiteX21" fmla="*/ 154172 w 832884"/>
                  <a:gd name="connsiteY21" fmla="*/ 2628014 h 4446182"/>
                  <a:gd name="connsiteX22" fmla="*/ 409353 w 832884"/>
                  <a:gd name="connsiteY22" fmla="*/ 2723707 h 4446182"/>
                  <a:gd name="connsiteX23" fmla="*/ 632637 w 832884"/>
                  <a:gd name="connsiteY23" fmla="*/ 2851298 h 4446182"/>
                  <a:gd name="connsiteX24" fmla="*/ 696432 w 832884"/>
                  <a:gd name="connsiteY24" fmla="*/ 2915094 h 4446182"/>
                  <a:gd name="connsiteX25" fmla="*/ 483781 w 832884"/>
                  <a:gd name="connsiteY25" fmla="*/ 3042684 h 4446182"/>
                  <a:gd name="connsiteX26" fmla="*/ 154172 w 832884"/>
                  <a:gd name="connsiteY26" fmla="*/ 3223438 h 4446182"/>
                  <a:gd name="connsiteX27" fmla="*/ 47846 w 832884"/>
                  <a:gd name="connsiteY27" fmla="*/ 3425456 h 4446182"/>
                  <a:gd name="connsiteX28" fmla="*/ 79744 w 832884"/>
                  <a:gd name="connsiteY28" fmla="*/ 3606210 h 4446182"/>
                  <a:gd name="connsiteX29" fmla="*/ 334925 w 832884"/>
                  <a:gd name="connsiteY29" fmla="*/ 3744433 h 4446182"/>
                  <a:gd name="connsiteX30" fmla="*/ 590106 w 832884"/>
                  <a:gd name="connsiteY30" fmla="*/ 3872024 h 4446182"/>
                  <a:gd name="connsiteX31" fmla="*/ 707065 w 832884"/>
                  <a:gd name="connsiteY31" fmla="*/ 3978349 h 4446182"/>
                  <a:gd name="connsiteX32" fmla="*/ 600739 w 832884"/>
                  <a:gd name="connsiteY32" fmla="*/ 4116573 h 4446182"/>
                  <a:gd name="connsiteX33" fmla="*/ 377455 w 832884"/>
                  <a:gd name="connsiteY33" fmla="*/ 4244163 h 4446182"/>
                  <a:gd name="connsiteX34" fmla="*/ 186069 w 832884"/>
                  <a:gd name="connsiteY34" fmla="*/ 4371754 h 4446182"/>
                  <a:gd name="connsiteX35" fmla="*/ 217967 w 832884"/>
                  <a:gd name="connsiteY35" fmla="*/ 4446182 h 4446182"/>
                  <a:gd name="connsiteX36" fmla="*/ 345558 w 832884"/>
                  <a:gd name="connsiteY36" fmla="*/ 4371754 h 4446182"/>
                  <a:gd name="connsiteX37" fmla="*/ 643269 w 832884"/>
                  <a:gd name="connsiteY37" fmla="*/ 4222898 h 4446182"/>
                  <a:gd name="connsiteX38" fmla="*/ 760227 w 832884"/>
                  <a:gd name="connsiteY38" fmla="*/ 4063410 h 4446182"/>
                  <a:gd name="connsiteX39" fmla="*/ 770860 w 832884"/>
                  <a:gd name="connsiteY39" fmla="*/ 3882656 h 4446182"/>
                  <a:gd name="connsiteX40" fmla="*/ 590106 w 832884"/>
                  <a:gd name="connsiteY40" fmla="*/ 3765698 h 4446182"/>
                  <a:gd name="connsiteX41" fmla="*/ 239232 w 832884"/>
                  <a:gd name="connsiteY41" fmla="*/ 3574312 h 4446182"/>
                  <a:gd name="connsiteX42" fmla="*/ 101009 w 832884"/>
                  <a:gd name="connsiteY42" fmla="*/ 3436089 h 4446182"/>
                  <a:gd name="connsiteX43" fmla="*/ 334925 w 832884"/>
                  <a:gd name="connsiteY43" fmla="*/ 3255335 h 4446182"/>
                  <a:gd name="connsiteX44" fmla="*/ 664534 w 832884"/>
                  <a:gd name="connsiteY44" fmla="*/ 3085214 h 4446182"/>
                  <a:gd name="connsiteX45" fmla="*/ 781493 w 832884"/>
                  <a:gd name="connsiteY45" fmla="*/ 3021419 h 4446182"/>
                  <a:gd name="connsiteX46" fmla="*/ 781493 w 832884"/>
                  <a:gd name="connsiteY46" fmla="*/ 2819400 h 4446182"/>
                  <a:gd name="connsiteX47" fmla="*/ 473148 w 832884"/>
                  <a:gd name="connsiteY47" fmla="*/ 2649280 h 4446182"/>
                  <a:gd name="connsiteX48" fmla="*/ 186069 w 832884"/>
                  <a:gd name="connsiteY48" fmla="*/ 2479159 h 4446182"/>
                  <a:gd name="connsiteX49" fmla="*/ 111641 w 832884"/>
                  <a:gd name="connsiteY49" fmla="*/ 2383466 h 4446182"/>
                  <a:gd name="connsiteX50" fmla="*/ 292395 w 832884"/>
                  <a:gd name="connsiteY50" fmla="*/ 2223977 h 4446182"/>
                  <a:gd name="connsiteX51" fmla="*/ 600739 w 832884"/>
                  <a:gd name="connsiteY51" fmla="*/ 2064489 h 4446182"/>
                  <a:gd name="connsiteX52" fmla="*/ 770860 w 832884"/>
                  <a:gd name="connsiteY52" fmla="*/ 1958163 h 4446182"/>
                  <a:gd name="connsiteX53" fmla="*/ 770860 w 832884"/>
                  <a:gd name="connsiteY53" fmla="*/ 1756145 h 4446182"/>
                  <a:gd name="connsiteX54" fmla="*/ 515679 w 832884"/>
                  <a:gd name="connsiteY54" fmla="*/ 1607289 h 4446182"/>
                  <a:gd name="connsiteX55" fmla="*/ 217967 w 832884"/>
                  <a:gd name="connsiteY55" fmla="*/ 1447800 h 4446182"/>
                  <a:gd name="connsiteX56" fmla="*/ 69111 w 832884"/>
                  <a:gd name="connsiteY56" fmla="*/ 1330842 h 4446182"/>
                  <a:gd name="connsiteX57" fmla="*/ 58479 w 832884"/>
                  <a:gd name="connsiteY57" fmla="*/ 1203252 h 4446182"/>
                  <a:gd name="connsiteX58" fmla="*/ 419986 w 832884"/>
                  <a:gd name="connsiteY58" fmla="*/ 969335 h 4446182"/>
                  <a:gd name="connsiteX59" fmla="*/ 738962 w 832884"/>
                  <a:gd name="connsiteY59" fmla="*/ 809847 h 4446182"/>
                  <a:gd name="connsiteX60" fmla="*/ 419986 w 832884"/>
                  <a:gd name="connsiteY60" fmla="*/ 650359 h 4446182"/>
                  <a:gd name="connsiteX61" fmla="*/ 111641 w 832884"/>
                  <a:gd name="connsiteY61" fmla="*/ 427075 h 4446182"/>
                  <a:gd name="connsiteX62" fmla="*/ 47846 w 832884"/>
                  <a:gd name="connsiteY62" fmla="*/ 214424 h 4446182"/>
                  <a:gd name="connsiteX63" fmla="*/ 69111 w 832884"/>
                  <a:gd name="connsiteY63" fmla="*/ 33670 h 4446182"/>
                  <a:gd name="connsiteX64" fmla="*/ 132906 w 832884"/>
                  <a:gd name="connsiteY64" fmla="*/ 12405 h 4446182"/>
                  <a:gd name="connsiteX65" fmla="*/ 175437 w 832884"/>
                  <a:gd name="connsiteY65" fmla="*/ 54935 h 4446182"/>
                  <a:gd name="connsiteX0" fmla="*/ 175437 w 832884"/>
                  <a:gd name="connsiteY0" fmla="*/ 54935 h 4446182"/>
                  <a:gd name="connsiteX1" fmla="*/ 90376 w 832884"/>
                  <a:gd name="connsiteY1" fmla="*/ 214424 h 4446182"/>
                  <a:gd name="connsiteX2" fmla="*/ 143539 w 832884"/>
                  <a:gd name="connsiteY2" fmla="*/ 310117 h 4446182"/>
                  <a:gd name="connsiteX3" fmla="*/ 324293 w 832884"/>
                  <a:gd name="connsiteY3" fmla="*/ 469605 h 4446182"/>
                  <a:gd name="connsiteX4" fmla="*/ 515679 w 832884"/>
                  <a:gd name="connsiteY4" fmla="*/ 565298 h 4446182"/>
                  <a:gd name="connsiteX5" fmla="*/ 728330 w 832884"/>
                  <a:gd name="connsiteY5" fmla="*/ 692889 h 4446182"/>
                  <a:gd name="connsiteX6" fmla="*/ 802758 w 832884"/>
                  <a:gd name="connsiteY6" fmla="*/ 767317 h 4446182"/>
                  <a:gd name="connsiteX7" fmla="*/ 781493 w 832884"/>
                  <a:gd name="connsiteY7" fmla="*/ 894907 h 4446182"/>
                  <a:gd name="connsiteX8" fmla="*/ 632637 w 832884"/>
                  <a:gd name="connsiteY8" fmla="*/ 1022498 h 4446182"/>
                  <a:gd name="connsiteX9" fmla="*/ 260497 w 832884"/>
                  <a:gd name="connsiteY9" fmla="*/ 1181987 h 4446182"/>
                  <a:gd name="connsiteX10" fmla="*/ 69111 w 832884"/>
                  <a:gd name="connsiteY10" fmla="*/ 1341475 h 4446182"/>
                  <a:gd name="connsiteX11" fmla="*/ 79744 w 832884"/>
                  <a:gd name="connsiteY11" fmla="*/ 1458433 h 4446182"/>
                  <a:gd name="connsiteX12" fmla="*/ 175437 w 832884"/>
                  <a:gd name="connsiteY12" fmla="*/ 1564759 h 4446182"/>
                  <a:gd name="connsiteX13" fmla="*/ 462516 w 832884"/>
                  <a:gd name="connsiteY13" fmla="*/ 1692349 h 4446182"/>
                  <a:gd name="connsiteX14" fmla="*/ 685799 w 832884"/>
                  <a:gd name="connsiteY14" fmla="*/ 1830573 h 4446182"/>
                  <a:gd name="connsiteX15" fmla="*/ 717697 w 832884"/>
                  <a:gd name="connsiteY15" fmla="*/ 1873103 h 4446182"/>
                  <a:gd name="connsiteX16" fmla="*/ 441251 w 832884"/>
                  <a:gd name="connsiteY16" fmla="*/ 2021959 h 4446182"/>
                  <a:gd name="connsiteX17" fmla="*/ 186069 w 832884"/>
                  <a:gd name="connsiteY17" fmla="*/ 2149549 h 4446182"/>
                  <a:gd name="connsiteX18" fmla="*/ 58479 w 832884"/>
                  <a:gd name="connsiteY18" fmla="*/ 2277140 h 4446182"/>
                  <a:gd name="connsiteX19" fmla="*/ 47846 w 832884"/>
                  <a:gd name="connsiteY19" fmla="*/ 2511056 h 4446182"/>
                  <a:gd name="connsiteX20" fmla="*/ 69111 w 832884"/>
                  <a:gd name="connsiteY20" fmla="*/ 2532321 h 4446182"/>
                  <a:gd name="connsiteX21" fmla="*/ 154172 w 832884"/>
                  <a:gd name="connsiteY21" fmla="*/ 2628014 h 4446182"/>
                  <a:gd name="connsiteX22" fmla="*/ 409353 w 832884"/>
                  <a:gd name="connsiteY22" fmla="*/ 2723707 h 4446182"/>
                  <a:gd name="connsiteX23" fmla="*/ 632637 w 832884"/>
                  <a:gd name="connsiteY23" fmla="*/ 2851298 h 4446182"/>
                  <a:gd name="connsiteX24" fmla="*/ 696432 w 832884"/>
                  <a:gd name="connsiteY24" fmla="*/ 2915094 h 4446182"/>
                  <a:gd name="connsiteX25" fmla="*/ 483781 w 832884"/>
                  <a:gd name="connsiteY25" fmla="*/ 3042684 h 4446182"/>
                  <a:gd name="connsiteX26" fmla="*/ 154172 w 832884"/>
                  <a:gd name="connsiteY26" fmla="*/ 3223438 h 4446182"/>
                  <a:gd name="connsiteX27" fmla="*/ 47846 w 832884"/>
                  <a:gd name="connsiteY27" fmla="*/ 3425456 h 4446182"/>
                  <a:gd name="connsiteX28" fmla="*/ 79744 w 832884"/>
                  <a:gd name="connsiteY28" fmla="*/ 3606210 h 4446182"/>
                  <a:gd name="connsiteX29" fmla="*/ 334925 w 832884"/>
                  <a:gd name="connsiteY29" fmla="*/ 3744433 h 4446182"/>
                  <a:gd name="connsiteX30" fmla="*/ 590106 w 832884"/>
                  <a:gd name="connsiteY30" fmla="*/ 3872024 h 4446182"/>
                  <a:gd name="connsiteX31" fmla="*/ 707065 w 832884"/>
                  <a:gd name="connsiteY31" fmla="*/ 3978349 h 4446182"/>
                  <a:gd name="connsiteX32" fmla="*/ 600739 w 832884"/>
                  <a:gd name="connsiteY32" fmla="*/ 4116573 h 4446182"/>
                  <a:gd name="connsiteX33" fmla="*/ 377455 w 832884"/>
                  <a:gd name="connsiteY33" fmla="*/ 4244163 h 4446182"/>
                  <a:gd name="connsiteX34" fmla="*/ 186069 w 832884"/>
                  <a:gd name="connsiteY34" fmla="*/ 4371754 h 4446182"/>
                  <a:gd name="connsiteX35" fmla="*/ 217967 w 832884"/>
                  <a:gd name="connsiteY35" fmla="*/ 4446182 h 4446182"/>
                  <a:gd name="connsiteX36" fmla="*/ 345558 w 832884"/>
                  <a:gd name="connsiteY36" fmla="*/ 4371754 h 4446182"/>
                  <a:gd name="connsiteX37" fmla="*/ 643269 w 832884"/>
                  <a:gd name="connsiteY37" fmla="*/ 4222898 h 4446182"/>
                  <a:gd name="connsiteX38" fmla="*/ 760227 w 832884"/>
                  <a:gd name="connsiteY38" fmla="*/ 4063410 h 4446182"/>
                  <a:gd name="connsiteX39" fmla="*/ 770860 w 832884"/>
                  <a:gd name="connsiteY39" fmla="*/ 3882656 h 4446182"/>
                  <a:gd name="connsiteX40" fmla="*/ 590106 w 832884"/>
                  <a:gd name="connsiteY40" fmla="*/ 3765698 h 4446182"/>
                  <a:gd name="connsiteX41" fmla="*/ 239232 w 832884"/>
                  <a:gd name="connsiteY41" fmla="*/ 3574312 h 4446182"/>
                  <a:gd name="connsiteX42" fmla="*/ 101009 w 832884"/>
                  <a:gd name="connsiteY42" fmla="*/ 3436089 h 4446182"/>
                  <a:gd name="connsiteX43" fmla="*/ 334925 w 832884"/>
                  <a:gd name="connsiteY43" fmla="*/ 3255335 h 4446182"/>
                  <a:gd name="connsiteX44" fmla="*/ 664534 w 832884"/>
                  <a:gd name="connsiteY44" fmla="*/ 3085214 h 4446182"/>
                  <a:gd name="connsiteX45" fmla="*/ 781493 w 832884"/>
                  <a:gd name="connsiteY45" fmla="*/ 3021419 h 4446182"/>
                  <a:gd name="connsiteX46" fmla="*/ 781493 w 832884"/>
                  <a:gd name="connsiteY46" fmla="*/ 2819400 h 4446182"/>
                  <a:gd name="connsiteX47" fmla="*/ 473148 w 832884"/>
                  <a:gd name="connsiteY47" fmla="*/ 2649280 h 4446182"/>
                  <a:gd name="connsiteX48" fmla="*/ 186069 w 832884"/>
                  <a:gd name="connsiteY48" fmla="*/ 2479159 h 4446182"/>
                  <a:gd name="connsiteX49" fmla="*/ 111641 w 832884"/>
                  <a:gd name="connsiteY49" fmla="*/ 2383466 h 4446182"/>
                  <a:gd name="connsiteX50" fmla="*/ 292395 w 832884"/>
                  <a:gd name="connsiteY50" fmla="*/ 2223977 h 4446182"/>
                  <a:gd name="connsiteX51" fmla="*/ 600739 w 832884"/>
                  <a:gd name="connsiteY51" fmla="*/ 2064489 h 4446182"/>
                  <a:gd name="connsiteX52" fmla="*/ 770860 w 832884"/>
                  <a:gd name="connsiteY52" fmla="*/ 1958163 h 4446182"/>
                  <a:gd name="connsiteX53" fmla="*/ 770860 w 832884"/>
                  <a:gd name="connsiteY53" fmla="*/ 1756145 h 4446182"/>
                  <a:gd name="connsiteX54" fmla="*/ 515679 w 832884"/>
                  <a:gd name="connsiteY54" fmla="*/ 1607289 h 4446182"/>
                  <a:gd name="connsiteX55" fmla="*/ 217967 w 832884"/>
                  <a:gd name="connsiteY55" fmla="*/ 1447800 h 4446182"/>
                  <a:gd name="connsiteX56" fmla="*/ 69111 w 832884"/>
                  <a:gd name="connsiteY56" fmla="*/ 1330842 h 4446182"/>
                  <a:gd name="connsiteX57" fmla="*/ 58479 w 832884"/>
                  <a:gd name="connsiteY57" fmla="*/ 1203252 h 4446182"/>
                  <a:gd name="connsiteX58" fmla="*/ 419986 w 832884"/>
                  <a:gd name="connsiteY58" fmla="*/ 969335 h 4446182"/>
                  <a:gd name="connsiteX59" fmla="*/ 738962 w 832884"/>
                  <a:gd name="connsiteY59" fmla="*/ 809847 h 4446182"/>
                  <a:gd name="connsiteX60" fmla="*/ 419986 w 832884"/>
                  <a:gd name="connsiteY60" fmla="*/ 650359 h 4446182"/>
                  <a:gd name="connsiteX61" fmla="*/ 111641 w 832884"/>
                  <a:gd name="connsiteY61" fmla="*/ 427075 h 4446182"/>
                  <a:gd name="connsiteX62" fmla="*/ 47846 w 832884"/>
                  <a:gd name="connsiteY62" fmla="*/ 214424 h 4446182"/>
                  <a:gd name="connsiteX63" fmla="*/ 69111 w 832884"/>
                  <a:gd name="connsiteY63" fmla="*/ 33670 h 4446182"/>
                  <a:gd name="connsiteX64" fmla="*/ 132906 w 832884"/>
                  <a:gd name="connsiteY64" fmla="*/ 12405 h 4446182"/>
                  <a:gd name="connsiteX65" fmla="*/ 175437 w 832884"/>
                  <a:gd name="connsiteY65" fmla="*/ 54935 h 4446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</a:cxnLst>
                <a:rect l="l" t="t" r="r" b="b"/>
                <a:pathLst>
                  <a:path w="832884" h="4446182">
                    <a:moveTo>
                      <a:pt x="175437" y="54935"/>
                    </a:moveTo>
                    <a:cubicBezTo>
                      <a:pt x="168349" y="88605"/>
                      <a:pt x="95692" y="171894"/>
                      <a:pt x="90376" y="214424"/>
                    </a:cubicBezTo>
                    <a:cubicBezTo>
                      <a:pt x="85060" y="256954"/>
                      <a:pt x="104553" y="267587"/>
                      <a:pt x="143539" y="310117"/>
                    </a:cubicBezTo>
                    <a:cubicBezTo>
                      <a:pt x="182525" y="352647"/>
                      <a:pt x="262270" y="427075"/>
                      <a:pt x="324293" y="469605"/>
                    </a:cubicBezTo>
                    <a:cubicBezTo>
                      <a:pt x="386316" y="512135"/>
                      <a:pt x="448340" y="528084"/>
                      <a:pt x="515679" y="565298"/>
                    </a:cubicBezTo>
                    <a:cubicBezTo>
                      <a:pt x="583019" y="602512"/>
                      <a:pt x="680484" y="659219"/>
                      <a:pt x="728330" y="692889"/>
                    </a:cubicBezTo>
                    <a:cubicBezTo>
                      <a:pt x="776176" y="726559"/>
                      <a:pt x="793898" y="733647"/>
                      <a:pt x="802758" y="767317"/>
                    </a:cubicBezTo>
                    <a:cubicBezTo>
                      <a:pt x="811618" y="800987"/>
                      <a:pt x="809846" y="852377"/>
                      <a:pt x="781493" y="894907"/>
                    </a:cubicBezTo>
                    <a:cubicBezTo>
                      <a:pt x="753140" y="937437"/>
                      <a:pt x="719470" y="974651"/>
                      <a:pt x="632637" y="1022498"/>
                    </a:cubicBezTo>
                    <a:cubicBezTo>
                      <a:pt x="545804" y="1070345"/>
                      <a:pt x="354418" y="1128824"/>
                      <a:pt x="260497" y="1181987"/>
                    </a:cubicBezTo>
                    <a:cubicBezTo>
                      <a:pt x="166576" y="1235150"/>
                      <a:pt x="99236" y="1295401"/>
                      <a:pt x="69111" y="1341475"/>
                    </a:cubicBezTo>
                    <a:cubicBezTo>
                      <a:pt x="38986" y="1387549"/>
                      <a:pt x="62023" y="1421219"/>
                      <a:pt x="79744" y="1458433"/>
                    </a:cubicBezTo>
                    <a:cubicBezTo>
                      <a:pt x="97465" y="1495647"/>
                      <a:pt x="111642" y="1525773"/>
                      <a:pt x="175437" y="1564759"/>
                    </a:cubicBezTo>
                    <a:cubicBezTo>
                      <a:pt x="239232" y="1603745"/>
                      <a:pt x="377456" y="1648047"/>
                      <a:pt x="462516" y="1692349"/>
                    </a:cubicBezTo>
                    <a:cubicBezTo>
                      <a:pt x="547576" y="1736651"/>
                      <a:pt x="643269" y="1800447"/>
                      <a:pt x="685799" y="1830573"/>
                    </a:cubicBezTo>
                    <a:cubicBezTo>
                      <a:pt x="728329" y="1860699"/>
                      <a:pt x="701376" y="1797259"/>
                      <a:pt x="717697" y="1873103"/>
                    </a:cubicBezTo>
                    <a:cubicBezTo>
                      <a:pt x="676939" y="1905001"/>
                      <a:pt x="529856" y="1975885"/>
                      <a:pt x="441251" y="2021959"/>
                    </a:cubicBezTo>
                    <a:cubicBezTo>
                      <a:pt x="352646" y="2068033"/>
                      <a:pt x="249864" y="2107019"/>
                      <a:pt x="186069" y="2149549"/>
                    </a:cubicBezTo>
                    <a:cubicBezTo>
                      <a:pt x="122274" y="2192079"/>
                      <a:pt x="81516" y="2216889"/>
                      <a:pt x="58479" y="2277140"/>
                    </a:cubicBezTo>
                    <a:cubicBezTo>
                      <a:pt x="35442" y="2337391"/>
                      <a:pt x="46074" y="2468526"/>
                      <a:pt x="47846" y="2511056"/>
                    </a:cubicBezTo>
                    <a:cubicBezTo>
                      <a:pt x="49618" y="2553586"/>
                      <a:pt x="51390" y="2512828"/>
                      <a:pt x="69111" y="2532321"/>
                    </a:cubicBezTo>
                    <a:cubicBezTo>
                      <a:pt x="86832" y="2551814"/>
                      <a:pt x="97465" y="2596116"/>
                      <a:pt x="154172" y="2628014"/>
                    </a:cubicBezTo>
                    <a:cubicBezTo>
                      <a:pt x="210879" y="2659912"/>
                      <a:pt x="329609" y="2686493"/>
                      <a:pt x="409353" y="2723707"/>
                    </a:cubicBezTo>
                    <a:cubicBezTo>
                      <a:pt x="489097" y="2760921"/>
                      <a:pt x="584791" y="2819400"/>
                      <a:pt x="632637" y="2851298"/>
                    </a:cubicBezTo>
                    <a:cubicBezTo>
                      <a:pt x="680484" y="2883196"/>
                      <a:pt x="721241" y="2883196"/>
                      <a:pt x="696432" y="2915094"/>
                    </a:cubicBezTo>
                    <a:cubicBezTo>
                      <a:pt x="671623" y="2946992"/>
                      <a:pt x="574158" y="2991293"/>
                      <a:pt x="483781" y="3042684"/>
                    </a:cubicBezTo>
                    <a:cubicBezTo>
                      <a:pt x="393404" y="3094075"/>
                      <a:pt x="226828" y="3159643"/>
                      <a:pt x="154172" y="3223438"/>
                    </a:cubicBezTo>
                    <a:cubicBezTo>
                      <a:pt x="81516" y="3287233"/>
                      <a:pt x="60251" y="3361661"/>
                      <a:pt x="47846" y="3425456"/>
                    </a:cubicBezTo>
                    <a:cubicBezTo>
                      <a:pt x="35441" y="3489251"/>
                      <a:pt x="31898" y="3553047"/>
                      <a:pt x="79744" y="3606210"/>
                    </a:cubicBezTo>
                    <a:cubicBezTo>
                      <a:pt x="127590" y="3659373"/>
                      <a:pt x="249865" y="3700131"/>
                      <a:pt x="334925" y="3744433"/>
                    </a:cubicBezTo>
                    <a:cubicBezTo>
                      <a:pt x="419985" y="3788735"/>
                      <a:pt x="528083" y="3833038"/>
                      <a:pt x="590106" y="3872024"/>
                    </a:cubicBezTo>
                    <a:cubicBezTo>
                      <a:pt x="652129" y="3911010"/>
                      <a:pt x="705293" y="3937591"/>
                      <a:pt x="707065" y="3978349"/>
                    </a:cubicBezTo>
                    <a:cubicBezTo>
                      <a:pt x="708837" y="4019107"/>
                      <a:pt x="655674" y="4072271"/>
                      <a:pt x="600739" y="4116573"/>
                    </a:cubicBezTo>
                    <a:cubicBezTo>
                      <a:pt x="545804" y="4160875"/>
                      <a:pt x="446567" y="4201633"/>
                      <a:pt x="377455" y="4244163"/>
                    </a:cubicBezTo>
                    <a:cubicBezTo>
                      <a:pt x="308343" y="4286693"/>
                      <a:pt x="212650" y="4338084"/>
                      <a:pt x="186069" y="4371754"/>
                    </a:cubicBezTo>
                    <a:cubicBezTo>
                      <a:pt x="159488" y="4405424"/>
                      <a:pt x="191386" y="4446182"/>
                      <a:pt x="217967" y="4446182"/>
                    </a:cubicBezTo>
                    <a:cubicBezTo>
                      <a:pt x="244548" y="4446182"/>
                      <a:pt x="274674" y="4408968"/>
                      <a:pt x="345558" y="4371754"/>
                    </a:cubicBezTo>
                    <a:cubicBezTo>
                      <a:pt x="416442" y="4334540"/>
                      <a:pt x="574158" y="4274289"/>
                      <a:pt x="643269" y="4222898"/>
                    </a:cubicBezTo>
                    <a:cubicBezTo>
                      <a:pt x="712380" y="4171507"/>
                      <a:pt x="738962" y="4120117"/>
                      <a:pt x="760227" y="4063410"/>
                    </a:cubicBezTo>
                    <a:cubicBezTo>
                      <a:pt x="781492" y="4006703"/>
                      <a:pt x="799214" y="3932275"/>
                      <a:pt x="770860" y="3882656"/>
                    </a:cubicBezTo>
                    <a:cubicBezTo>
                      <a:pt x="742507" y="3833037"/>
                      <a:pt x="678711" y="3817089"/>
                      <a:pt x="590106" y="3765698"/>
                    </a:cubicBezTo>
                    <a:cubicBezTo>
                      <a:pt x="501501" y="3714307"/>
                      <a:pt x="320748" y="3629247"/>
                      <a:pt x="239232" y="3574312"/>
                    </a:cubicBezTo>
                    <a:cubicBezTo>
                      <a:pt x="157716" y="3519377"/>
                      <a:pt x="85060" y="3489252"/>
                      <a:pt x="101009" y="3436089"/>
                    </a:cubicBezTo>
                    <a:cubicBezTo>
                      <a:pt x="116958" y="3382926"/>
                      <a:pt x="241004" y="3313814"/>
                      <a:pt x="334925" y="3255335"/>
                    </a:cubicBezTo>
                    <a:cubicBezTo>
                      <a:pt x="428846" y="3196856"/>
                      <a:pt x="590106" y="3124200"/>
                      <a:pt x="664534" y="3085214"/>
                    </a:cubicBezTo>
                    <a:cubicBezTo>
                      <a:pt x="738962" y="3046228"/>
                      <a:pt x="762000" y="3065721"/>
                      <a:pt x="781493" y="3021419"/>
                    </a:cubicBezTo>
                    <a:cubicBezTo>
                      <a:pt x="800986" y="2977117"/>
                      <a:pt x="832884" y="2881423"/>
                      <a:pt x="781493" y="2819400"/>
                    </a:cubicBezTo>
                    <a:cubicBezTo>
                      <a:pt x="730102" y="2757377"/>
                      <a:pt x="572385" y="2705987"/>
                      <a:pt x="473148" y="2649280"/>
                    </a:cubicBezTo>
                    <a:cubicBezTo>
                      <a:pt x="373911" y="2592573"/>
                      <a:pt x="246320" y="2523461"/>
                      <a:pt x="186069" y="2479159"/>
                    </a:cubicBezTo>
                    <a:cubicBezTo>
                      <a:pt x="125818" y="2434857"/>
                      <a:pt x="93920" y="2425996"/>
                      <a:pt x="111641" y="2383466"/>
                    </a:cubicBezTo>
                    <a:cubicBezTo>
                      <a:pt x="129362" y="2340936"/>
                      <a:pt x="210879" y="2277140"/>
                      <a:pt x="292395" y="2223977"/>
                    </a:cubicBezTo>
                    <a:cubicBezTo>
                      <a:pt x="373911" y="2170814"/>
                      <a:pt x="520995" y="2108791"/>
                      <a:pt x="600739" y="2064489"/>
                    </a:cubicBezTo>
                    <a:cubicBezTo>
                      <a:pt x="680483" y="2020187"/>
                      <a:pt x="742507" y="2009554"/>
                      <a:pt x="770860" y="1958163"/>
                    </a:cubicBezTo>
                    <a:cubicBezTo>
                      <a:pt x="799214" y="1906772"/>
                      <a:pt x="813390" y="1814624"/>
                      <a:pt x="770860" y="1756145"/>
                    </a:cubicBezTo>
                    <a:cubicBezTo>
                      <a:pt x="728330" y="1697666"/>
                      <a:pt x="607828" y="1658680"/>
                      <a:pt x="515679" y="1607289"/>
                    </a:cubicBezTo>
                    <a:cubicBezTo>
                      <a:pt x="423530" y="1555898"/>
                      <a:pt x="292395" y="1493875"/>
                      <a:pt x="217967" y="1447800"/>
                    </a:cubicBezTo>
                    <a:cubicBezTo>
                      <a:pt x="143539" y="1401726"/>
                      <a:pt x="95692" y="1371600"/>
                      <a:pt x="69111" y="1330842"/>
                    </a:cubicBezTo>
                    <a:cubicBezTo>
                      <a:pt x="42530" y="1290084"/>
                      <a:pt x="0" y="1263503"/>
                      <a:pt x="58479" y="1203252"/>
                    </a:cubicBezTo>
                    <a:cubicBezTo>
                      <a:pt x="116958" y="1143001"/>
                      <a:pt x="306572" y="1034903"/>
                      <a:pt x="419986" y="969335"/>
                    </a:cubicBezTo>
                    <a:cubicBezTo>
                      <a:pt x="533400" y="903768"/>
                      <a:pt x="738962" y="863010"/>
                      <a:pt x="738962" y="809847"/>
                    </a:cubicBezTo>
                    <a:cubicBezTo>
                      <a:pt x="738962" y="756684"/>
                      <a:pt x="524540" y="714154"/>
                      <a:pt x="419986" y="650359"/>
                    </a:cubicBezTo>
                    <a:cubicBezTo>
                      <a:pt x="315433" y="586564"/>
                      <a:pt x="173664" y="499731"/>
                      <a:pt x="111641" y="427075"/>
                    </a:cubicBezTo>
                    <a:cubicBezTo>
                      <a:pt x="49618" y="354419"/>
                      <a:pt x="54934" y="279991"/>
                      <a:pt x="47846" y="214424"/>
                    </a:cubicBezTo>
                    <a:cubicBezTo>
                      <a:pt x="40758" y="148857"/>
                      <a:pt x="54934" y="67340"/>
                      <a:pt x="69111" y="33670"/>
                    </a:cubicBezTo>
                    <a:cubicBezTo>
                      <a:pt x="83288" y="0"/>
                      <a:pt x="118729" y="10633"/>
                      <a:pt x="132906" y="12405"/>
                    </a:cubicBezTo>
                    <a:cubicBezTo>
                      <a:pt x="147083" y="14177"/>
                      <a:pt x="182525" y="21265"/>
                      <a:pt x="175437" y="54935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5400" h="38100"/>
                <a:bevelB w="25400" h="381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96" name="Freeform 395"/>
              <p:cNvSpPr/>
              <p:nvPr/>
            </p:nvSpPr>
            <p:spPr bwMode="auto">
              <a:xfrm rot="11681220">
                <a:off x="2072296" y="4113734"/>
                <a:ext cx="90701" cy="321708"/>
              </a:xfrm>
              <a:custGeom>
                <a:avLst/>
                <a:gdLst>
                  <a:gd name="connsiteX0" fmla="*/ 175437 w 832884"/>
                  <a:gd name="connsiteY0" fmla="*/ 54935 h 4446182"/>
                  <a:gd name="connsiteX1" fmla="*/ 90376 w 832884"/>
                  <a:gd name="connsiteY1" fmla="*/ 214424 h 4446182"/>
                  <a:gd name="connsiteX2" fmla="*/ 143539 w 832884"/>
                  <a:gd name="connsiteY2" fmla="*/ 310117 h 4446182"/>
                  <a:gd name="connsiteX3" fmla="*/ 324293 w 832884"/>
                  <a:gd name="connsiteY3" fmla="*/ 469605 h 4446182"/>
                  <a:gd name="connsiteX4" fmla="*/ 515679 w 832884"/>
                  <a:gd name="connsiteY4" fmla="*/ 565298 h 4446182"/>
                  <a:gd name="connsiteX5" fmla="*/ 728330 w 832884"/>
                  <a:gd name="connsiteY5" fmla="*/ 692889 h 4446182"/>
                  <a:gd name="connsiteX6" fmla="*/ 802758 w 832884"/>
                  <a:gd name="connsiteY6" fmla="*/ 767317 h 4446182"/>
                  <a:gd name="connsiteX7" fmla="*/ 781493 w 832884"/>
                  <a:gd name="connsiteY7" fmla="*/ 894907 h 4446182"/>
                  <a:gd name="connsiteX8" fmla="*/ 632637 w 832884"/>
                  <a:gd name="connsiteY8" fmla="*/ 1022498 h 4446182"/>
                  <a:gd name="connsiteX9" fmla="*/ 260497 w 832884"/>
                  <a:gd name="connsiteY9" fmla="*/ 1181987 h 4446182"/>
                  <a:gd name="connsiteX10" fmla="*/ 69111 w 832884"/>
                  <a:gd name="connsiteY10" fmla="*/ 1341475 h 4446182"/>
                  <a:gd name="connsiteX11" fmla="*/ 79744 w 832884"/>
                  <a:gd name="connsiteY11" fmla="*/ 1458433 h 4446182"/>
                  <a:gd name="connsiteX12" fmla="*/ 175437 w 832884"/>
                  <a:gd name="connsiteY12" fmla="*/ 1564759 h 4446182"/>
                  <a:gd name="connsiteX13" fmla="*/ 462516 w 832884"/>
                  <a:gd name="connsiteY13" fmla="*/ 1692349 h 4446182"/>
                  <a:gd name="connsiteX14" fmla="*/ 685799 w 832884"/>
                  <a:gd name="connsiteY14" fmla="*/ 1830573 h 4446182"/>
                  <a:gd name="connsiteX15" fmla="*/ 717697 w 832884"/>
                  <a:gd name="connsiteY15" fmla="*/ 1873103 h 4446182"/>
                  <a:gd name="connsiteX16" fmla="*/ 441251 w 832884"/>
                  <a:gd name="connsiteY16" fmla="*/ 2021959 h 4446182"/>
                  <a:gd name="connsiteX17" fmla="*/ 186069 w 832884"/>
                  <a:gd name="connsiteY17" fmla="*/ 2149549 h 4446182"/>
                  <a:gd name="connsiteX18" fmla="*/ 58479 w 832884"/>
                  <a:gd name="connsiteY18" fmla="*/ 2277140 h 4446182"/>
                  <a:gd name="connsiteX19" fmla="*/ 47846 w 832884"/>
                  <a:gd name="connsiteY19" fmla="*/ 2511056 h 4446182"/>
                  <a:gd name="connsiteX20" fmla="*/ 69111 w 832884"/>
                  <a:gd name="connsiteY20" fmla="*/ 2532321 h 4446182"/>
                  <a:gd name="connsiteX21" fmla="*/ 154172 w 832884"/>
                  <a:gd name="connsiteY21" fmla="*/ 2628014 h 4446182"/>
                  <a:gd name="connsiteX22" fmla="*/ 409353 w 832884"/>
                  <a:gd name="connsiteY22" fmla="*/ 2723707 h 4446182"/>
                  <a:gd name="connsiteX23" fmla="*/ 632637 w 832884"/>
                  <a:gd name="connsiteY23" fmla="*/ 2851298 h 4446182"/>
                  <a:gd name="connsiteX24" fmla="*/ 696432 w 832884"/>
                  <a:gd name="connsiteY24" fmla="*/ 2915094 h 4446182"/>
                  <a:gd name="connsiteX25" fmla="*/ 483781 w 832884"/>
                  <a:gd name="connsiteY25" fmla="*/ 3042684 h 4446182"/>
                  <a:gd name="connsiteX26" fmla="*/ 154172 w 832884"/>
                  <a:gd name="connsiteY26" fmla="*/ 3223438 h 4446182"/>
                  <a:gd name="connsiteX27" fmla="*/ 47846 w 832884"/>
                  <a:gd name="connsiteY27" fmla="*/ 3425456 h 4446182"/>
                  <a:gd name="connsiteX28" fmla="*/ 79744 w 832884"/>
                  <a:gd name="connsiteY28" fmla="*/ 3606210 h 4446182"/>
                  <a:gd name="connsiteX29" fmla="*/ 334925 w 832884"/>
                  <a:gd name="connsiteY29" fmla="*/ 3744433 h 4446182"/>
                  <a:gd name="connsiteX30" fmla="*/ 590106 w 832884"/>
                  <a:gd name="connsiteY30" fmla="*/ 3872024 h 4446182"/>
                  <a:gd name="connsiteX31" fmla="*/ 707065 w 832884"/>
                  <a:gd name="connsiteY31" fmla="*/ 3978349 h 4446182"/>
                  <a:gd name="connsiteX32" fmla="*/ 600739 w 832884"/>
                  <a:gd name="connsiteY32" fmla="*/ 4116573 h 4446182"/>
                  <a:gd name="connsiteX33" fmla="*/ 377455 w 832884"/>
                  <a:gd name="connsiteY33" fmla="*/ 4244163 h 4446182"/>
                  <a:gd name="connsiteX34" fmla="*/ 186069 w 832884"/>
                  <a:gd name="connsiteY34" fmla="*/ 4371754 h 4446182"/>
                  <a:gd name="connsiteX35" fmla="*/ 217967 w 832884"/>
                  <a:gd name="connsiteY35" fmla="*/ 4446182 h 4446182"/>
                  <a:gd name="connsiteX36" fmla="*/ 345558 w 832884"/>
                  <a:gd name="connsiteY36" fmla="*/ 4371754 h 4446182"/>
                  <a:gd name="connsiteX37" fmla="*/ 643269 w 832884"/>
                  <a:gd name="connsiteY37" fmla="*/ 4222898 h 4446182"/>
                  <a:gd name="connsiteX38" fmla="*/ 760227 w 832884"/>
                  <a:gd name="connsiteY38" fmla="*/ 4063410 h 4446182"/>
                  <a:gd name="connsiteX39" fmla="*/ 770860 w 832884"/>
                  <a:gd name="connsiteY39" fmla="*/ 3882656 h 4446182"/>
                  <a:gd name="connsiteX40" fmla="*/ 590106 w 832884"/>
                  <a:gd name="connsiteY40" fmla="*/ 3765698 h 4446182"/>
                  <a:gd name="connsiteX41" fmla="*/ 239232 w 832884"/>
                  <a:gd name="connsiteY41" fmla="*/ 3574312 h 4446182"/>
                  <a:gd name="connsiteX42" fmla="*/ 101009 w 832884"/>
                  <a:gd name="connsiteY42" fmla="*/ 3436089 h 4446182"/>
                  <a:gd name="connsiteX43" fmla="*/ 334925 w 832884"/>
                  <a:gd name="connsiteY43" fmla="*/ 3255335 h 4446182"/>
                  <a:gd name="connsiteX44" fmla="*/ 664534 w 832884"/>
                  <a:gd name="connsiteY44" fmla="*/ 3085214 h 4446182"/>
                  <a:gd name="connsiteX45" fmla="*/ 781493 w 832884"/>
                  <a:gd name="connsiteY45" fmla="*/ 3021419 h 4446182"/>
                  <a:gd name="connsiteX46" fmla="*/ 781493 w 832884"/>
                  <a:gd name="connsiteY46" fmla="*/ 2819400 h 4446182"/>
                  <a:gd name="connsiteX47" fmla="*/ 473148 w 832884"/>
                  <a:gd name="connsiteY47" fmla="*/ 2649280 h 4446182"/>
                  <a:gd name="connsiteX48" fmla="*/ 186069 w 832884"/>
                  <a:gd name="connsiteY48" fmla="*/ 2479159 h 4446182"/>
                  <a:gd name="connsiteX49" fmla="*/ 111641 w 832884"/>
                  <a:gd name="connsiteY49" fmla="*/ 2383466 h 4446182"/>
                  <a:gd name="connsiteX50" fmla="*/ 292395 w 832884"/>
                  <a:gd name="connsiteY50" fmla="*/ 2223977 h 4446182"/>
                  <a:gd name="connsiteX51" fmla="*/ 600739 w 832884"/>
                  <a:gd name="connsiteY51" fmla="*/ 2064489 h 4446182"/>
                  <a:gd name="connsiteX52" fmla="*/ 770860 w 832884"/>
                  <a:gd name="connsiteY52" fmla="*/ 1958163 h 4446182"/>
                  <a:gd name="connsiteX53" fmla="*/ 770860 w 832884"/>
                  <a:gd name="connsiteY53" fmla="*/ 1756145 h 4446182"/>
                  <a:gd name="connsiteX54" fmla="*/ 515679 w 832884"/>
                  <a:gd name="connsiteY54" fmla="*/ 1607289 h 4446182"/>
                  <a:gd name="connsiteX55" fmla="*/ 217967 w 832884"/>
                  <a:gd name="connsiteY55" fmla="*/ 1447800 h 4446182"/>
                  <a:gd name="connsiteX56" fmla="*/ 69111 w 832884"/>
                  <a:gd name="connsiteY56" fmla="*/ 1330842 h 4446182"/>
                  <a:gd name="connsiteX57" fmla="*/ 58479 w 832884"/>
                  <a:gd name="connsiteY57" fmla="*/ 1203252 h 4446182"/>
                  <a:gd name="connsiteX58" fmla="*/ 419986 w 832884"/>
                  <a:gd name="connsiteY58" fmla="*/ 969335 h 4446182"/>
                  <a:gd name="connsiteX59" fmla="*/ 738962 w 832884"/>
                  <a:gd name="connsiteY59" fmla="*/ 809847 h 4446182"/>
                  <a:gd name="connsiteX60" fmla="*/ 419986 w 832884"/>
                  <a:gd name="connsiteY60" fmla="*/ 650359 h 4446182"/>
                  <a:gd name="connsiteX61" fmla="*/ 111641 w 832884"/>
                  <a:gd name="connsiteY61" fmla="*/ 427075 h 4446182"/>
                  <a:gd name="connsiteX62" fmla="*/ 47846 w 832884"/>
                  <a:gd name="connsiteY62" fmla="*/ 214424 h 4446182"/>
                  <a:gd name="connsiteX63" fmla="*/ 69111 w 832884"/>
                  <a:gd name="connsiteY63" fmla="*/ 33670 h 4446182"/>
                  <a:gd name="connsiteX64" fmla="*/ 132906 w 832884"/>
                  <a:gd name="connsiteY64" fmla="*/ 12405 h 4446182"/>
                  <a:gd name="connsiteX65" fmla="*/ 175437 w 832884"/>
                  <a:gd name="connsiteY65" fmla="*/ 54935 h 4446182"/>
                  <a:gd name="connsiteX0" fmla="*/ 175437 w 832884"/>
                  <a:gd name="connsiteY0" fmla="*/ 54935 h 4446182"/>
                  <a:gd name="connsiteX1" fmla="*/ 90376 w 832884"/>
                  <a:gd name="connsiteY1" fmla="*/ 214424 h 4446182"/>
                  <a:gd name="connsiteX2" fmla="*/ 143539 w 832884"/>
                  <a:gd name="connsiteY2" fmla="*/ 310117 h 4446182"/>
                  <a:gd name="connsiteX3" fmla="*/ 324293 w 832884"/>
                  <a:gd name="connsiteY3" fmla="*/ 469605 h 4446182"/>
                  <a:gd name="connsiteX4" fmla="*/ 515679 w 832884"/>
                  <a:gd name="connsiteY4" fmla="*/ 565298 h 4446182"/>
                  <a:gd name="connsiteX5" fmla="*/ 728330 w 832884"/>
                  <a:gd name="connsiteY5" fmla="*/ 692889 h 4446182"/>
                  <a:gd name="connsiteX6" fmla="*/ 802758 w 832884"/>
                  <a:gd name="connsiteY6" fmla="*/ 767317 h 4446182"/>
                  <a:gd name="connsiteX7" fmla="*/ 781493 w 832884"/>
                  <a:gd name="connsiteY7" fmla="*/ 894907 h 4446182"/>
                  <a:gd name="connsiteX8" fmla="*/ 632637 w 832884"/>
                  <a:gd name="connsiteY8" fmla="*/ 1022498 h 4446182"/>
                  <a:gd name="connsiteX9" fmla="*/ 260497 w 832884"/>
                  <a:gd name="connsiteY9" fmla="*/ 1181987 h 4446182"/>
                  <a:gd name="connsiteX10" fmla="*/ 69111 w 832884"/>
                  <a:gd name="connsiteY10" fmla="*/ 1341475 h 4446182"/>
                  <a:gd name="connsiteX11" fmla="*/ 79744 w 832884"/>
                  <a:gd name="connsiteY11" fmla="*/ 1458433 h 4446182"/>
                  <a:gd name="connsiteX12" fmla="*/ 175437 w 832884"/>
                  <a:gd name="connsiteY12" fmla="*/ 1564759 h 4446182"/>
                  <a:gd name="connsiteX13" fmla="*/ 462516 w 832884"/>
                  <a:gd name="connsiteY13" fmla="*/ 1692349 h 4446182"/>
                  <a:gd name="connsiteX14" fmla="*/ 685799 w 832884"/>
                  <a:gd name="connsiteY14" fmla="*/ 1830573 h 4446182"/>
                  <a:gd name="connsiteX15" fmla="*/ 717697 w 832884"/>
                  <a:gd name="connsiteY15" fmla="*/ 1873103 h 4446182"/>
                  <a:gd name="connsiteX16" fmla="*/ 441251 w 832884"/>
                  <a:gd name="connsiteY16" fmla="*/ 2021959 h 4446182"/>
                  <a:gd name="connsiteX17" fmla="*/ 186069 w 832884"/>
                  <a:gd name="connsiteY17" fmla="*/ 2149549 h 4446182"/>
                  <a:gd name="connsiteX18" fmla="*/ 58479 w 832884"/>
                  <a:gd name="connsiteY18" fmla="*/ 2277140 h 4446182"/>
                  <a:gd name="connsiteX19" fmla="*/ 47846 w 832884"/>
                  <a:gd name="connsiteY19" fmla="*/ 2511056 h 4446182"/>
                  <a:gd name="connsiteX20" fmla="*/ 69111 w 832884"/>
                  <a:gd name="connsiteY20" fmla="*/ 2532321 h 4446182"/>
                  <a:gd name="connsiteX21" fmla="*/ 154172 w 832884"/>
                  <a:gd name="connsiteY21" fmla="*/ 2628014 h 4446182"/>
                  <a:gd name="connsiteX22" fmla="*/ 409353 w 832884"/>
                  <a:gd name="connsiteY22" fmla="*/ 2723707 h 4446182"/>
                  <a:gd name="connsiteX23" fmla="*/ 632637 w 832884"/>
                  <a:gd name="connsiteY23" fmla="*/ 2851298 h 4446182"/>
                  <a:gd name="connsiteX24" fmla="*/ 696432 w 832884"/>
                  <a:gd name="connsiteY24" fmla="*/ 2915094 h 4446182"/>
                  <a:gd name="connsiteX25" fmla="*/ 483781 w 832884"/>
                  <a:gd name="connsiteY25" fmla="*/ 3042684 h 4446182"/>
                  <a:gd name="connsiteX26" fmla="*/ 154172 w 832884"/>
                  <a:gd name="connsiteY26" fmla="*/ 3223438 h 4446182"/>
                  <a:gd name="connsiteX27" fmla="*/ 47846 w 832884"/>
                  <a:gd name="connsiteY27" fmla="*/ 3425456 h 4446182"/>
                  <a:gd name="connsiteX28" fmla="*/ 79744 w 832884"/>
                  <a:gd name="connsiteY28" fmla="*/ 3606210 h 4446182"/>
                  <a:gd name="connsiteX29" fmla="*/ 334925 w 832884"/>
                  <a:gd name="connsiteY29" fmla="*/ 3744433 h 4446182"/>
                  <a:gd name="connsiteX30" fmla="*/ 590106 w 832884"/>
                  <a:gd name="connsiteY30" fmla="*/ 3872024 h 4446182"/>
                  <a:gd name="connsiteX31" fmla="*/ 707065 w 832884"/>
                  <a:gd name="connsiteY31" fmla="*/ 3978349 h 4446182"/>
                  <a:gd name="connsiteX32" fmla="*/ 600739 w 832884"/>
                  <a:gd name="connsiteY32" fmla="*/ 4116573 h 4446182"/>
                  <a:gd name="connsiteX33" fmla="*/ 377455 w 832884"/>
                  <a:gd name="connsiteY33" fmla="*/ 4244163 h 4446182"/>
                  <a:gd name="connsiteX34" fmla="*/ 186069 w 832884"/>
                  <a:gd name="connsiteY34" fmla="*/ 4371754 h 4446182"/>
                  <a:gd name="connsiteX35" fmla="*/ 217967 w 832884"/>
                  <a:gd name="connsiteY35" fmla="*/ 4446182 h 4446182"/>
                  <a:gd name="connsiteX36" fmla="*/ 345558 w 832884"/>
                  <a:gd name="connsiteY36" fmla="*/ 4371754 h 4446182"/>
                  <a:gd name="connsiteX37" fmla="*/ 643269 w 832884"/>
                  <a:gd name="connsiteY37" fmla="*/ 4222898 h 4446182"/>
                  <a:gd name="connsiteX38" fmla="*/ 760227 w 832884"/>
                  <a:gd name="connsiteY38" fmla="*/ 4063410 h 4446182"/>
                  <a:gd name="connsiteX39" fmla="*/ 770860 w 832884"/>
                  <a:gd name="connsiteY39" fmla="*/ 3882656 h 4446182"/>
                  <a:gd name="connsiteX40" fmla="*/ 590106 w 832884"/>
                  <a:gd name="connsiteY40" fmla="*/ 3765698 h 4446182"/>
                  <a:gd name="connsiteX41" fmla="*/ 239232 w 832884"/>
                  <a:gd name="connsiteY41" fmla="*/ 3574312 h 4446182"/>
                  <a:gd name="connsiteX42" fmla="*/ 101009 w 832884"/>
                  <a:gd name="connsiteY42" fmla="*/ 3436089 h 4446182"/>
                  <a:gd name="connsiteX43" fmla="*/ 334925 w 832884"/>
                  <a:gd name="connsiteY43" fmla="*/ 3255335 h 4446182"/>
                  <a:gd name="connsiteX44" fmla="*/ 664534 w 832884"/>
                  <a:gd name="connsiteY44" fmla="*/ 3085214 h 4446182"/>
                  <a:gd name="connsiteX45" fmla="*/ 781493 w 832884"/>
                  <a:gd name="connsiteY45" fmla="*/ 3021419 h 4446182"/>
                  <a:gd name="connsiteX46" fmla="*/ 781493 w 832884"/>
                  <a:gd name="connsiteY46" fmla="*/ 2819400 h 4446182"/>
                  <a:gd name="connsiteX47" fmla="*/ 473148 w 832884"/>
                  <a:gd name="connsiteY47" fmla="*/ 2649280 h 4446182"/>
                  <a:gd name="connsiteX48" fmla="*/ 186069 w 832884"/>
                  <a:gd name="connsiteY48" fmla="*/ 2479159 h 4446182"/>
                  <a:gd name="connsiteX49" fmla="*/ 111641 w 832884"/>
                  <a:gd name="connsiteY49" fmla="*/ 2383466 h 4446182"/>
                  <a:gd name="connsiteX50" fmla="*/ 292395 w 832884"/>
                  <a:gd name="connsiteY50" fmla="*/ 2223977 h 4446182"/>
                  <a:gd name="connsiteX51" fmla="*/ 600739 w 832884"/>
                  <a:gd name="connsiteY51" fmla="*/ 2064489 h 4446182"/>
                  <a:gd name="connsiteX52" fmla="*/ 770860 w 832884"/>
                  <a:gd name="connsiteY52" fmla="*/ 1958163 h 4446182"/>
                  <a:gd name="connsiteX53" fmla="*/ 770860 w 832884"/>
                  <a:gd name="connsiteY53" fmla="*/ 1756145 h 4446182"/>
                  <a:gd name="connsiteX54" fmla="*/ 515679 w 832884"/>
                  <a:gd name="connsiteY54" fmla="*/ 1607289 h 4446182"/>
                  <a:gd name="connsiteX55" fmla="*/ 217967 w 832884"/>
                  <a:gd name="connsiteY55" fmla="*/ 1447800 h 4446182"/>
                  <a:gd name="connsiteX56" fmla="*/ 69111 w 832884"/>
                  <a:gd name="connsiteY56" fmla="*/ 1330842 h 4446182"/>
                  <a:gd name="connsiteX57" fmla="*/ 58479 w 832884"/>
                  <a:gd name="connsiteY57" fmla="*/ 1203252 h 4446182"/>
                  <a:gd name="connsiteX58" fmla="*/ 419986 w 832884"/>
                  <a:gd name="connsiteY58" fmla="*/ 969335 h 4446182"/>
                  <a:gd name="connsiteX59" fmla="*/ 738962 w 832884"/>
                  <a:gd name="connsiteY59" fmla="*/ 809847 h 4446182"/>
                  <a:gd name="connsiteX60" fmla="*/ 419986 w 832884"/>
                  <a:gd name="connsiteY60" fmla="*/ 650359 h 4446182"/>
                  <a:gd name="connsiteX61" fmla="*/ 111641 w 832884"/>
                  <a:gd name="connsiteY61" fmla="*/ 427075 h 4446182"/>
                  <a:gd name="connsiteX62" fmla="*/ 47846 w 832884"/>
                  <a:gd name="connsiteY62" fmla="*/ 214424 h 4446182"/>
                  <a:gd name="connsiteX63" fmla="*/ 69111 w 832884"/>
                  <a:gd name="connsiteY63" fmla="*/ 33670 h 4446182"/>
                  <a:gd name="connsiteX64" fmla="*/ 132906 w 832884"/>
                  <a:gd name="connsiteY64" fmla="*/ 12405 h 4446182"/>
                  <a:gd name="connsiteX65" fmla="*/ 175437 w 832884"/>
                  <a:gd name="connsiteY65" fmla="*/ 54935 h 4446182"/>
                  <a:gd name="connsiteX0" fmla="*/ 175437 w 832884"/>
                  <a:gd name="connsiteY0" fmla="*/ 54935 h 4446182"/>
                  <a:gd name="connsiteX1" fmla="*/ 90376 w 832884"/>
                  <a:gd name="connsiteY1" fmla="*/ 214424 h 4446182"/>
                  <a:gd name="connsiteX2" fmla="*/ 143539 w 832884"/>
                  <a:gd name="connsiteY2" fmla="*/ 310117 h 4446182"/>
                  <a:gd name="connsiteX3" fmla="*/ 324293 w 832884"/>
                  <a:gd name="connsiteY3" fmla="*/ 469605 h 4446182"/>
                  <a:gd name="connsiteX4" fmla="*/ 515679 w 832884"/>
                  <a:gd name="connsiteY4" fmla="*/ 565298 h 4446182"/>
                  <a:gd name="connsiteX5" fmla="*/ 728330 w 832884"/>
                  <a:gd name="connsiteY5" fmla="*/ 692889 h 4446182"/>
                  <a:gd name="connsiteX6" fmla="*/ 802758 w 832884"/>
                  <a:gd name="connsiteY6" fmla="*/ 767317 h 4446182"/>
                  <a:gd name="connsiteX7" fmla="*/ 781493 w 832884"/>
                  <a:gd name="connsiteY7" fmla="*/ 894907 h 4446182"/>
                  <a:gd name="connsiteX8" fmla="*/ 632637 w 832884"/>
                  <a:gd name="connsiteY8" fmla="*/ 1022498 h 4446182"/>
                  <a:gd name="connsiteX9" fmla="*/ 260497 w 832884"/>
                  <a:gd name="connsiteY9" fmla="*/ 1181987 h 4446182"/>
                  <a:gd name="connsiteX10" fmla="*/ 69111 w 832884"/>
                  <a:gd name="connsiteY10" fmla="*/ 1341475 h 4446182"/>
                  <a:gd name="connsiteX11" fmla="*/ 79744 w 832884"/>
                  <a:gd name="connsiteY11" fmla="*/ 1458433 h 4446182"/>
                  <a:gd name="connsiteX12" fmla="*/ 175437 w 832884"/>
                  <a:gd name="connsiteY12" fmla="*/ 1564759 h 4446182"/>
                  <a:gd name="connsiteX13" fmla="*/ 462516 w 832884"/>
                  <a:gd name="connsiteY13" fmla="*/ 1692349 h 4446182"/>
                  <a:gd name="connsiteX14" fmla="*/ 685799 w 832884"/>
                  <a:gd name="connsiteY14" fmla="*/ 1830573 h 4446182"/>
                  <a:gd name="connsiteX15" fmla="*/ 717697 w 832884"/>
                  <a:gd name="connsiteY15" fmla="*/ 1873103 h 4446182"/>
                  <a:gd name="connsiteX16" fmla="*/ 441251 w 832884"/>
                  <a:gd name="connsiteY16" fmla="*/ 2021959 h 4446182"/>
                  <a:gd name="connsiteX17" fmla="*/ 186069 w 832884"/>
                  <a:gd name="connsiteY17" fmla="*/ 2149549 h 4446182"/>
                  <a:gd name="connsiteX18" fmla="*/ 58479 w 832884"/>
                  <a:gd name="connsiteY18" fmla="*/ 2277140 h 4446182"/>
                  <a:gd name="connsiteX19" fmla="*/ 47846 w 832884"/>
                  <a:gd name="connsiteY19" fmla="*/ 2511056 h 4446182"/>
                  <a:gd name="connsiteX20" fmla="*/ 69111 w 832884"/>
                  <a:gd name="connsiteY20" fmla="*/ 2532321 h 4446182"/>
                  <a:gd name="connsiteX21" fmla="*/ 154172 w 832884"/>
                  <a:gd name="connsiteY21" fmla="*/ 2628014 h 4446182"/>
                  <a:gd name="connsiteX22" fmla="*/ 409353 w 832884"/>
                  <a:gd name="connsiteY22" fmla="*/ 2723707 h 4446182"/>
                  <a:gd name="connsiteX23" fmla="*/ 632637 w 832884"/>
                  <a:gd name="connsiteY23" fmla="*/ 2851298 h 4446182"/>
                  <a:gd name="connsiteX24" fmla="*/ 696432 w 832884"/>
                  <a:gd name="connsiteY24" fmla="*/ 2915094 h 4446182"/>
                  <a:gd name="connsiteX25" fmla="*/ 483781 w 832884"/>
                  <a:gd name="connsiteY25" fmla="*/ 3042684 h 4446182"/>
                  <a:gd name="connsiteX26" fmla="*/ 154172 w 832884"/>
                  <a:gd name="connsiteY26" fmla="*/ 3223438 h 4446182"/>
                  <a:gd name="connsiteX27" fmla="*/ 47846 w 832884"/>
                  <a:gd name="connsiteY27" fmla="*/ 3425456 h 4446182"/>
                  <a:gd name="connsiteX28" fmla="*/ 79744 w 832884"/>
                  <a:gd name="connsiteY28" fmla="*/ 3606210 h 4446182"/>
                  <a:gd name="connsiteX29" fmla="*/ 334925 w 832884"/>
                  <a:gd name="connsiteY29" fmla="*/ 3744433 h 4446182"/>
                  <a:gd name="connsiteX30" fmla="*/ 590106 w 832884"/>
                  <a:gd name="connsiteY30" fmla="*/ 3872024 h 4446182"/>
                  <a:gd name="connsiteX31" fmla="*/ 707065 w 832884"/>
                  <a:gd name="connsiteY31" fmla="*/ 3978349 h 4446182"/>
                  <a:gd name="connsiteX32" fmla="*/ 600739 w 832884"/>
                  <a:gd name="connsiteY32" fmla="*/ 4116573 h 4446182"/>
                  <a:gd name="connsiteX33" fmla="*/ 377455 w 832884"/>
                  <a:gd name="connsiteY33" fmla="*/ 4244163 h 4446182"/>
                  <a:gd name="connsiteX34" fmla="*/ 186069 w 832884"/>
                  <a:gd name="connsiteY34" fmla="*/ 4371754 h 4446182"/>
                  <a:gd name="connsiteX35" fmla="*/ 217967 w 832884"/>
                  <a:gd name="connsiteY35" fmla="*/ 4446182 h 4446182"/>
                  <a:gd name="connsiteX36" fmla="*/ 345558 w 832884"/>
                  <a:gd name="connsiteY36" fmla="*/ 4371754 h 4446182"/>
                  <a:gd name="connsiteX37" fmla="*/ 643269 w 832884"/>
                  <a:gd name="connsiteY37" fmla="*/ 4222898 h 4446182"/>
                  <a:gd name="connsiteX38" fmla="*/ 760227 w 832884"/>
                  <a:gd name="connsiteY38" fmla="*/ 4063410 h 4446182"/>
                  <a:gd name="connsiteX39" fmla="*/ 770860 w 832884"/>
                  <a:gd name="connsiteY39" fmla="*/ 3882656 h 4446182"/>
                  <a:gd name="connsiteX40" fmla="*/ 590106 w 832884"/>
                  <a:gd name="connsiteY40" fmla="*/ 3765698 h 4446182"/>
                  <a:gd name="connsiteX41" fmla="*/ 239232 w 832884"/>
                  <a:gd name="connsiteY41" fmla="*/ 3574312 h 4446182"/>
                  <a:gd name="connsiteX42" fmla="*/ 101009 w 832884"/>
                  <a:gd name="connsiteY42" fmla="*/ 3436089 h 4446182"/>
                  <a:gd name="connsiteX43" fmla="*/ 334925 w 832884"/>
                  <a:gd name="connsiteY43" fmla="*/ 3255335 h 4446182"/>
                  <a:gd name="connsiteX44" fmla="*/ 664534 w 832884"/>
                  <a:gd name="connsiteY44" fmla="*/ 3085214 h 4446182"/>
                  <a:gd name="connsiteX45" fmla="*/ 781493 w 832884"/>
                  <a:gd name="connsiteY45" fmla="*/ 3021419 h 4446182"/>
                  <a:gd name="connsiteX46" fmla="*/ 781493 w 832884"/>
                  <a:gd name="connsiteY46" fmla="*/ 2819400 h 4446182"/>
                  <a:gd name="connsiteX47" fmla="*/ 473148 w 832884"/>
                  <a:gd name="connsiteY47" fmla="*/ 2649280 h 4446182"/>
                  <a:gd name="connsiteX48" fmla="*/ 186069 w 832884"/>
                  <a:gd name="connsiteY48" fmla="*/ 2479159 h 4446182"/>
                  <a:gd name="connsiteX49" fmla="*/ 111641 w 832884"/>
                  <a:gd name="connsiteY49" fmla="*/ 2383466 h 4446182"/>
                  <a:gd name="connsiteX50" fmla="*/ 292395 w 832884"/>
                  <a:gd name="connsiteY50" fmla="*/ 2223977 h 4446182"/>
                  <a:gd name="connsiteX51" fmla="*/ 600739 w 832884"/>
                  <a:gd name="connsiteY51" fmla="*/ 2064489 h 4446182"/>
                  <a:gd name="connsiteX52" fmla="*/ 770860 w 832884"/>
                  <a:gd name="connsiteY52" fmla="*/ 1958163 h 4446182"/>
                  <a:gd name="connsiteX53" fmla="*/ 770860 w 832884"/>
                  <a:gd name="connsiteY53" fmla="*/ 1756145 h 4446182"/>
                  <a:gd name="connsiteX54" fmla="*/ 515679 w 832884"/>
                  <a:gd name="connsiteY54" fmla="*/ 1607289 h 4446182"/>
                  <a:gd name="connsiteX55" fmla="*/ 217967 w 832884"/>
                  <a:gd name="connsiteY55" fmla="*/ 1447800 h 4446182"/>
                  <a:gd name="connsiteX56" fmla="*/ 69111 w 832884"/>
                  <a:gd name="connsiteY56" fmla="*/ 1330842 h 4446182"/>
                  <a:gd name="connsiteX57" fmla="*/ 58479 w 832884"/>
                  <a:gd name="connsiteY57" fmla="*/ 1203252 h 4446182"/>
                  <a:gd name="connsiteX58" fmla="*/ 419986 w 832884"/>
                  <a:gd name="connsiteY58" fmla="*/ 969335 h 4446182"/>
                  <a:gd name="connsiteX59" fmla="*/ 738962 w 832884"/>
                  <a:gd name="connsiteY59" fmla="*/ 809847 h 4446182"/>
                  <a:gd name="connsiteX60" fmla="*/ 419986 w 832884"/>
                  <a:gd name="connsiteY60" fmla="*/ 650359 h 4446182"/>
                  <a:gd name="connsiteX61" fmla="*/ 111641 w 832884"/>
                  <a:gd name="connsiteY61" fmla="*/ 427075 h 4446182"/>
                  <a:gd name="connsiteX62" fmla="*/ 47846 w 832884"/>
                  <a:gd name="connsiteY62" fmla="*/ 214424 h 4446182"/>
                  <a:gd name="connsiteX63" fmla="*/ 69111 w 832884"/>
                  <a:gd name="connsiteY63" fmla="*/ 33670 h 4446182"/>
                  <a:gd name="connsiteX64" fmla="*/ 132906 w 832884"/>
                  <a:gd name="connsiteY64" fmla="*/ 12405 h 4446182"/>
                  <a:gd name="connsiteX65" fmla="*/ 175437 w 832884"/>
                  <a:gd name="connsiteY65" fmla="*/ 54935 h 4446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</a:cxnLst>
                <a:rect l="l" t="t" r="r" b="b"/>
                <a:pathLst>
                  <a:path w="832884" h="4446182">
                    <a:moveTo>
                      <a:pt x="175437" y="54935"/>
                    </a:moveTo>
                    <a:cubicBezTo>
                      <a:pt x="168349" y="88605"/>
                      <a:pt x="95692" y="171894"/>
                      <a:pt x="90376" y="214424"/>
                    </a:cubicBezTo>
                    <a:cubicBezTo>
                      <a:pt x="85060" y="256954"/>
                      <a:pt x="104553" y="267587"/>
                      <a:pt x="143539" y="310117"/>
                    </a:cubicBezTo>
                    <a:cubicBezTo>
                      <a:pt x="182525" y="352647"/>
                      <a:pt x="262270" y="427075"/>
                      <a:pt x="324293" y="469605"/>
                    </a:cubicBezTo>
                    <a:cubicBezTo>
                      <a:pt x="386316" y="512135"/>
                      <a:pt x="448340" y="528084"/>
                      <a:pt x="515679" y="565298"/>
                    </a:cubicBezTo>
                    <a:cubicBezTo>
                      <a:pt x="583019" y="602512"/>
                      <a:pt x="680484" y="659219"/>
                      <a:pt x="728330" y="692889"/>
                    </a:cubicBezTo>
                    <a:cubicBezTo>
                      <a:pt x="776176" y="726559"/>
                      <a:pt x="793898" y="733647"/>
                      <a:pt x="802758" y="767317"/>
                    </a:cubicBezTo>
                    <a:cubicBezTo>
                      <a:pt x="811618" y="800987"/>
                      <a:pt x="809846" y="852377"/>
                      <a:pt x="781493" y="894907"/>
                    </a:cubicBezTo>
                    <a:cubicBezTo>
                      <a:pt x="753140" y="937437"/>
                      <a:pt x="719470" y="974651"/>
                      <a:pt x="632637" y="1022498"/>
                    </a:cubicBezTo>
                    <a:cubicBezTo>
                      <a:pt x="545804" y="1070345"/>
                      <a:pt x="354418" y="1128824"/>
                      <a:pt x="260497" y="1181987"/>
                    </a:cubicBezTo>
                    <a:cubicBezTo>
                      <a:pt x="166576" y="1235150"/>
                      <a:pt x="99236" y="1295401"/>
                      <a:pt x="69111" y="1341475"/>
                    </a:cubicBezTo>
                    <a:cubicBezTo>
                      <a:pt x="38986" y="1387549"/>
                      <a:pt x="62023" y="1421219"/>
                      <a:pt x="79744" y="1458433"/>
                    </a:cubicBezTo>
                    <a:cubicBezTo>
                      <a:pt x="97465" y="1495647"/>
                      <a:pt x="111642" y="1525773"/>
                      <a:pt x="175437" y="1564759"/>
                    </a:cubicBezTo>
                    <a:cubicBezTo>
                      <a:pt x="239232" y="1603745"/>
                      <a:pt x="377456" y="1648047"/>
                      <a:pt x="462516" y="1692349"/>
                    </a:cubicBezTo>
                    <a:cubicBezTo>
                      <a:pt x="547576" y="1736651"/>
                      <a:pt x="643269" y="1800447"/>
                      <a:pt x="685799" y="1830573"/>
                    </a:cubicBezTo>
                    <a:cubicBezTo>
                      <a:pt x="728329" y="1860699"/>
                      <a:pt x="701376" y="1797259"/>
                      <a:pt x="717697" y="1873103"/>
                    </a:cubicBezTo>
                    <a:cubicBezTo>
                      <a:pt x="676939" y="1905001"/>
                      <a:pt x="529856" y="1975885"/>
                      <a:pt x="441251" y="2021959"/>
                    </a:cubicBezTo>
                    <a:cubicBezTo>
                      <a:pt x="352646" y="2068033"/>
                      <a:pt x="249864" y="2107019"/>
                      <a:pt x="186069" y="2149549"/>
                    </a:cubicBezTo>
                    <a:cubicBezTo>
                      <a:pt x="122274" y="2192079"/>
                      <a:pt x="81516" y="2216889"/>
                      <a:pt x="58479" y="2277140"/>
                    </a:cubicBezTo>
                    <a:cubicBezTo>
                      <a:pt x="35442" y="2337391"/>
                      <a:pt x="46074" y="2468526"/>
                      <a:pt x="47846" y="2511056"/>
                    </a:cubicBezTo>
                    <a:cubicBezTo>
                      <a:pt x="49618" y="2553586"/>
                      <a:pt x="51390" y="2512828"/>
                      <a:pt x="69111" y="2532321"/>
                    </a:cubicBezTo>
                    <a:cubicBezTo>
                      <a:pt x="86832" y="2551814"/>
                      <a:pt x="97465" y="2596116"/>
                      <a:pt x="154172" y="2628014"/>
                    </a:cubicBezTo>
                    <a:cubicBezTo>
                      <a:pt x="210879" y="2659912"/>
                      <a:pt x="329609" y="2686493"/>
                      <a:pt x="409353" y="2723707"/>
                    </a:cubicBezTo>
                    <a:cubicBezTo>
                      <a:pt x="489097" y="2760921"/>
                      <a:pt x="584791" y="2819400"/>
                      <a:pt x="632637" y="2851298"/>
                    </a:cubicBezTo>
                    <a:cubicBezTo>
                      <a:pt x="680484" y="2883196"/>
                      <a:pt x="721241" y="2883196"/>
                      <a:pt x="696432" y="2915094"/>
                    </a:cubicBezTo>
                    <a:cubicBezTo>
                      <a:pt x="671623" y="2946992"/>
                      <a:pt x="574158" y="2991293"/>
                      <a:pt x="483781" y="3042684"/>
                    </a:cubicBezTo>
                    <a:cubicBezTo>
                      <a:pt x="393404" y="3094075"/>
                      <a:pt x="226828" y="3159643"/>
                      <a:pt x="154172" y="3223438"/>
                    </a:cubicBezTo>
                    <a:cubicBezTo>
                      <a:pt x="81516" y="3287233"/>
                      <a:pt x="60251" y="3361661"/>
                      <a:pt x="47846" y="3425456"/>
                    </a:cubicBezTo>
                    <a:cubicBezTo>
                      <a:pt x="35441" y="3489251"/>
                      <a:pt x="31898" y="3553047"/>
                      <a:pt x="79744" y="3606210"/>
                    </a:cubicBezTo>
                    <a:cubicBezTo>
                      <a:pt x="127590" y="3659373"/>
                      <a:pt x="249865" y="3700131"/>
                      <a:pt x="334925" y="3744433"/>
                    </a:cubicBezTo>
                    <a:cubicBezTo>
                      <a:pt x="419985" y="3788735"/>
                      <a:pt x="528083" y="3833038"/>
                      <a:pt x="590106" y="3872024"/>
                    </a:cubicBezTo>
                    <a:cubicBezTo>
                      <a:pt x="652129" y="3911010"/>
                      <a:pt x="705293" y="3937591"/>
                      <a:pt x="707065" y="3978349"/>
                    </a:cubicBezTo>
                    <a:cubicBezTo>
                      <a:pt x="708837" y="4019107"/>
                      <a:pt x="655674" y="4072271"/>
                      <a:pt x="600739" y="4116573"/>
                    </a:cubicBezTo>
                    <a:cubicBezTo>
                      <a:pt x="545804" y="4160875"/>
                      <a:pt x="446567" y="4201633"/>
                      <a:pt x="377455" y="4244163"/>
                    </a:cubicBezTo>
                    <a:cubicBezTo>
                      <a:pt x="308343" y="4286693"/>
                      <a:pt x="212650" y="4338084"/>
                      <a:pt x="186069" y="4371754"/>
                    </a:cubicBezTo>
                    <a:cubicBezTo>
                      <a:pt x="159488" y="4405424"/>
                      <a:pt x="191386" y="4446182"/>
                      <a:pt x="217967" y="4446182"/>
                    </a:cubicBezTo>
                    <a:cubicBezTo>
                      <a:pt x="244548" y="4446182"/>
                      <a:pt x="274674" y="4408968"/>
                      <a:pt x="345558" y="4371754"/>
                    </a:cubicBezTo>
                    <a:cubicBezTo>
                      <a:pt x="416442" y="4334540"/>
                      <a:pt x="574158" y="4274289"/>
                      <a:pt x="643269" y="4222898"/>
                    </a:cubicBezTo>
                    <a:cubicBezTo>
                      <a:pt x="712380" y="4171507"/>
                      <a:pt x="738962" y="4120117"/>
                      <a:pt x="760227" y="4063410"/>
                    </a:cubicBezTo>
                    <a:cubicBezTo>
                      <a:pt x="781492" y="4006703"/>
                      <a:pt x="799214" y="3932275"/>
                      <a:pt x="770860" y="3882656"/>
                    </a:cubicBezTo>
                    <a:cubicBezTo>
                      <a:pt x="742507" y="3833037"/>
                      <a:pt x="678711" y="3817089"/>
                      <a:pt x="590106" y="3765698"/>
                    </a:cubicBezTo>
                    <a:cubicBezTo>
                      <a:pt x="501501" y="3714307"/>
                      <a:pt x="320748" y="3629247"/>
                      <a:pt x="239232" y="3574312"/>
                    </a:cubicBezTo>
                    <a:cubicBezTo>
                      <a:pt x="157716" y="3519377"/>
                      <a:pt x="85060" y="3489252"/>
                      <a:pt x="101009" y="3436089"/>
                    </a:cubicBezTo>
                    <a:cubicBezTo>
                      <a:pt x="116958" y="3382926"/>
                      <a:pt x="241004" y="3313814"/>
                      <a:pt x="334925" y="3255335"/>
                    </a:cubicBezTo>
                    <a:cubicBezTo>
                      <a:pt x="428846" y="3196856"/>
                      <a:pt x="590106" y="3124200"/>
                      <a:pt x="664534" y="3085214"/>
                    </a:cubicBezTo>
                    <a:cubicBezTo>
                      <a:pt x="738962" y="3046228"/>
                      <a:pt x="762000" y="3065721"/>
                      <a:pt x="781493" y="3021419"/>
                    </a:cubicBezTo>
                    <a:cubicBezTo>
                      <a:pt x="800986" y="2977117"/>
                      <a:pt x="832884" y="2881423"/>
                      <a:pt x="781493" y="2819400"/>
                    </a:cubicBezTo>
                    <a:cubicBezTo>
                      <a:pt x="730102" y="2757377"/>
                      <a:pt x="572385" y="2705987"/>
                      <a:pt x="473148" y="2649280"/>
                    </a:cubicBezTo>
                    <a:cubicBezTo>
                      <a:pt x="373911" y="2592573"/>
                      <a:pt x="246320" y="2523461"/>
                      <a:pt x="186069" y="2479159"/>
                    </a:cubicBezTo>
                    <a:cubicBezTo>
                      <a:pt x="125818" y="2434857"/>
                      <a:pt x="93920" y="2425996"/>
                      <a:pt x="111641" y="2383466"/>
                    </a:cubicBezTo>
                    <a:cubicBezTo>
                      <a:pt x="129362" y="2340936"/>
                      <a:pt x="210879" y="2277140"/>
                      <a:pt x="292395" y="2223977"/>
                    </a:cubicBezTo>
                    <a:cubicBezTo>
                      <a:pt x="373911" y="2170814"/>
                      <a:pt x="520995" y="2108791"/>
                      <a:pt x="600739" y="2064489"/>
                    </a:cubicBezTo>
                    <a:cubicBezTo>
                      <a:pt x="680483" y="2020187"/>
                      <a:pt x="742507" y="2009554"/>
                      <a:pt x="770860" y="1958163"/>
                    </a:cubicBezTo>
                    <a:cubicBezTo>
                      <a:pt x="799214" y="1906772"/>
                      <a:pt x="813390" y="1814624"/>
                      <a:pt x="770860" y="1756145"/>
                    </a:cubicBezTo>
                    <a:cubicBezTo>
                      <a:pt x="728330" y="1697666"/>
                      <a:pt x="607828" y="1658680"/>
                      <a:pt x="515679" y="1607289"/>
                    </a:cubicBezTo>
                    <a:cubicBezTo>
                      <a:pt x="423530" y="1555898"/>
                      <a:pt x="292395" y="1493875"/>
                      <a:pt x="217967" y="1447800"/>
                    </a:cubicBezTo>
                    <a:cubicBezTo>
                      <a:pt x="143539" y="1401726"/>
                      <a:pt x="95692" y="1371600"/>
                      <a:pt x="69111" y="1330842"/>
                    </a:cubicBezTo>
                    <a:cubicBezTo>
                      <a:pt x="42530" y="1290084"/>
                      <a:pt x="0" y="1263503"/>
                      <a:pt x="58479" y="1203252"/>
                    </a:cubicBezTo>
                    <a:cubicBezTo>
                      <a:pt x="116958" y="1143001"/>
                      <a:pt x="306572" y="1034903"/>
                      <a:pt x="419986" y="969335"/>
                    </a:cubicBezTo>
                    <a:cubicBezTo>
                      <a:pt x="533400" y="903768"/>
                      <a:pt x="738962" y="863010"/>
                      <a:pt x="738962" y="809847"/>
                    </a:cubicBezTo>
                    <a:cubicBezTo>
                      <a:pt x="738962" y="756684"/>
                      <a:pt x="524540" y="714154"/>
                      <a:pt x="419986" y="650359"/>
                    </a:cubicBezTo>
                    <a:cubicBezTo>
                      <a:pt x="315433" y="586564"/>
                      <a:pt x="173664" y="499731"/>
                      <a:pt x="111641" y="427075"/>
                    </a:cubicBezTo>
                    <a:cubicBezTo>
                      <a:pt x="49618" y="354419"/>
                      <a:pt x="54934" y="279991"/>
                      <a:pt x="47846" y="214424"/>
                    </a:cubicBezTo>
                    <a:cubicBezTo>
                      <a:pt x="40758" y="148857"/>
                      <a:pt x="54934" y="67340"/>
                      <a:pt x="69111" y="33670"/>
                    </a:cubicBezTo>
                    <a:cubicBezTo>
                      <a:pt x="83288" y="0"/>
                      <a:pt x="118729" y="10633"/>
                      <a:pt x="132906" y="12405"/>
                    </a:cubicBezTo>
                    <a:cubicBezTo>
                      <a:pt x="147083" y="14177"/>
                      <a:pt x="182525" y="21265"/>
                      <a:pt x="175437" y="54935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5400" h="38100"/>
                <a:bevelB w="25400" h="381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97" name="Freeform 396"/>
              <p:cNvSpPr/>
              <p:nvPr/>
            </p:nvSpPr>
            <p:spPr bwMode="auto">
              <a:xfrm rot="17557811">
                <a:off x="2134144" y="3960119"/>
                <a:ext cx="67367" cy="433140"/>
              </a:xfrm>
              <a:custGeom>
                <a:avLst/>
                <a:gdLst>
                  <a:gd name="connsiteX0" fmla="*/ 175437 w 832884"/>
                  <a:gd name="connsiteY0" fmla="*/ 54935 h 4446182"/>
                  <a:gd name="connsiteX1" fmla="*/ 90376 w 832884"/>
                  <a:gd name="connsiteY1" fmla="*/ 214424 h 4446182"/>
                  <a:gd name="connsiteX2" fmla="*/ 143539 w 832884"/>
                  <a:gd name="connsiteY2" fmla="*/ 310117 h 4446182"/>
                  <a:gd name="connsiteX3" fmla="*/ 324293 w 832884"/>
                  <a:gd name="connsiteY3" fmla="*/ 469605 h 4446182"/>
                  <a:gd name="connsiteX4" fmla="*/ 515679 w 832884"/>
                  <a:gd name="connsiteY4" fmla="*/ 565298 h 4446182"/>
                  <a:gd name="connsiteX5" fmla="*/ 728330 w 832884"/>
                  <a:gd name="connsiteY5" fmla="*/ 692889 h 4446182"/>
                  <a:gd name="connsiteX6" fmla="*/ 802758 w 832884"/>
                  <a:gd name="connsiteY6" fmla="*/ 767317 h 4446182"/>
                  <a:gd name="connsiteX7" fmla="*/ 781493 w 832884"/>
                  <a:gd name="connsiteY7" fmla="*/ 894907 h 4446182"/>
                  <a:gd name="connsiteX8" fmla="*/ 632637 w 832884"/>
                  <a:gd name="connsiteY8" fmla="*/ 1022498 h 4446182"/>
                  <a:gd name="connsiteX9" fmla="*/ 260497 w 832884"/>
                  <a:gd name="connsiteY9" fmla="*/ 1181987 h 4446182"/>
                  <a:gd name="connsiteX10" fmla="*/ 69111 w 832884"/>
                  <a:gd name="connsiteY10" fmla="*/ 1341475 h 4446182"/>
                  <a:gd name="connsiteX11" fmla="*/ 79744 w 832884"/>
                  <a:gd name="connsiteY11" fmla="*/ 1458433 h 4446182"/>
                  <a:gd name="connsiteX12" fmla="*/ 175437 w 832884"/>
                  <a:gd name="connsiteY12" fmla="*/ 1564759 h 4446182"/>
                  <a:gd name="connsiteX13" fmla="*/ 462516 w 832884"/>
                  <a:gd name="connsiteY13" fmla="*/ 1692349 h 4446182"/>
                  <a:gd name="connsiteX14" fmla="*/ 685799 w 832884"/>
                  <a:gd name="connsiteY14" fmla="*/ 1830573 h 4446182"/>
                  <a:gd name="connsiteX15" fmla="*/ 717697 w 832884"/>
                  <a:gd name="connsiteY15" fmla="*/ 1873103 h 4446182"/>
                  <a:gd name="connsiteX16" fmla="*/ 441251 w 832884"/>
                  <a:gd name="connsiteY16" fmla="*/ 2021959 h 4446182"/>
                  <a:gd name="connsiteX17" fmla="*/ 186069 w 832884"/>
                  <a:gd name="connsiteY17" fmla="*/ 2149549 h 4446182"/>
                  <a:gd name="connsiteX18" fmla="*/ 58479 w 832884"/>
                  <a:gd name="connsiteY18" fmla="*/ 2277140 h 4446182"/>
                  <a:gd name="connsiteX19" fmla="*/ 47846 w 832884"/>
                  <a:gd name="connsiteY19" fmla="*/ 2511056 h 4446182"/>
                  <a:gd name="connsiteX20" fmla="*/ 69111 w 832884"/>
                  <a:gd name="connsiteY20" fmla="*/ 2532321 h 4446182"/>
                  <a:gd name="connsiteX21" fmla="*/ 154172 w 832884"/>
                  <a:gd name="connsiteY21" fmla="*/ 2628014 h 4446182"/>
                  <a:gd name="connsiteX22" fmla="*/ 409353 w 832884"/>
                  <a:gd name="connsiteY22" fmla="*/ 2723707 h 4446182"/>
                  <a:gd name="connsiteX23" fmla="*/ 632637 w 832884"/>
                  <a:gd name="connsiteY23" fmla="*/ 2851298 h 4446182"/>
                  <a:gd name="connsiteX24" fmla="*/ 696432 w 832884"/>
                  <a:gd name="connsiteY24" fmla="*/ 2915094 h 4446182"/>
                  <a:gd name="connsiteX25" fmla="*/ 483781 w 832884"/>
                  <a:gd name="connsiteY25" fmla="*/ 3042684 h 4446182"/>
                  <a:gd name="connsiteX26" fmla="*/ 154172 w 832884"/>
                  <a:gd name="connsiteY26" fmla="*/ 3223438 h 4446182"/>
                  <a:gd name="connsiteX27" fmla="*/ 47846 w 832884"/>
                  <a:gd name="connsiteY27" fmla="*/ 3425456 h 4446182"/>
                  <a:gd name="connsiteX28" fmla="*/ 79744 w 832884"/>
                  <a:gd name="connsiteY28" fmla="*/ 3606210 h 4446182"/>
                  <a:gd name="connsiteX29" fmla="*/ 334925 w 832884"/>
                  <a:gd name="connsiteY29" fmla="*/ 3744433 h 4446182"/>
                  <a:gd name="connsiteX30" fmla="*/ 590106 w 832884"/>
                  <a:gd name="connsiteY30" fmla="*/ 3872024 h 4446182"/>
                  <a:gd name="connsiteX31" fmla="*/ 707065 w 832884"/>
                  <a:gd name="connsiteY31" fmla="*/ 3978349 h 4446182"/>
                  <a:gd name="connsiteX32" fmla="*/ 600739 w 832884"/>
                  <a:gd name="connsiteY32" fmla="*/ 4116573 h 4446182"/>
                  <a:gd name="connsiteX33" fmla="*/ 377455 w 832884"/>
                  <a:gd name="connsiteY33" fmla="*/ 4244163 h 4446182"/>
                  <a:gd name="connsiteX34" fmla="*/ 186069 w 832884"/>
                  <a:gd name="connsiteY34" fmla="*/ 4371754 h 4446182"/>
                  <a:gd name="connsiteX35" fmla="*/ 217967 w 832884"/>
                  <a:gd name="connsiteY35" fmla="*/ 4446182 h 4446182"/>
                  <a:gd name="connsiteX36" fmla="*/ 345558 w 832884"/>
                  <a:gd name="connsiteY36" fmla="*/ 4371754 h 4446182"/>
                  <a:gd name="connsiteX37" fmla="*/ 643269 w 832884"/>
                  <a:gd name="connsiteY37" fmla="*/ 4222898 h 4446182"/>
                  <a:gd name="connsiteX38" fmla="*/ 760227 w 832884"/>
                  <a:gd name="connsiteY38" fmla="*/ 4063410 h 4446182"/>
                  <a:gd name="connsiteX39" fmla="*/ 770860 w 832884"/>
                  <a:gd name="connsiteY39" fmla="*/ 3882656 h 4446182"/>
                  <a:gd name="connsiteX40" fmla="*/ 590106 w 832884"/>
                  <a:gd name="connsiteY40" fmla="*/ 3765698 h 4446182"/>
                  <a:gd name="connsiteX41" fmla="*/ 239232 w 832884"/>
                  <a:gd name="connsiteY41" fmla="*/ 3574312 h 4446182"/>
                  <a:gd name="connsiteX42" fmla="*/ 101009 w 832884"/>
                  <a:gd name="connsiteY42" fmla="*/ 3436089 h 4446182"/>
                  <a:gd name="connsiteX43" fmla="*/ 334925 w 832884"/>
                  <a:gd name="connsiteY43" fmla="*/ 3255335 h 4446182"/>
                  <a:gd name="connsiteX44" fmla="*/ 664534 w 832884"/>
                  <a:gd name="connsiteY44" fmla="*/ 3085214 h 4446182"/>
                  <a:gd name="connsiteX45" fmla="*/ 781493 w 832884"/>
                  <a:gd name="connsiteY45" fmla="*/ 3021419 h 4446182"/>
                  <a:gd name="connsiteX46" fmla="*/ 781493 w 832884"/>
                  <a:gd name="connsiteY46" fmla="*/ 2819400 h 4446182"/>
                  <a:gd name="connsiteX47" fmla="*/ 473148 w 832884"/>
                  <a:gd name="connsiteY47" fmla="*/ 2649280 h 4446182"/>
                  <a:gd name="connsiteX48" fmla="*/ 186069 w 832884"/>
                  <a:gd name="connsiteY48" fmla="*/ 2479159 h 4446182"/>
                  <a:gd name="connsiteX49" fmla="*/ 111641 w 832884"/>
                  <a:gd name="connsiteY49" fmla="*/ 2383466 h 4446182"/>
                  <a:gd name="connsiteX50" fmla="*/ 292395 w 832884"/>
                  <a:gd name="connsiteY50" fmla="*/ 2223977 h 4446182"/>
                  <a:gd name="connsiteX51" fmla="*/ 600739 w 832884"/>
                  <a:gd name="connsiteY51" fmla="*/ 2064489 h 4446182"/>
                  <a:gd name="connsiteX52" fmla="*/ 770860 w 832884"/>
                  <a:gd name="connsiteY52" fmla="*/ 1958163 h 4446182"/>
                  <a:gd name="connsiteX53" fmla="*/ 770860 w 832884"/>
                  <a:gd name="connsiteY53" fmla="*/ 1756145 h 4446182"/>
                  <a:gd name="connsiteX54" fmla="*/ 515679 w 832884"/>
                  <a:gd name="connsiteY54" fmla="*/ 1607289 h 4446182"/>
                  <a:gd name="connsiteX55" fmla="*/ 217967 w 832884"/>
                  <a:gd name="connsiteY55" fmla="*/ 1447800 h 4446182"/>
                  <a:gd name="connsiteX56" fmla="*/ 69111 w 832884"/>
                  <a:gd name="connsiteY56" fmla="*/ 1330842 h 4446182"/>
                  <a:gd name="connsiteX57" fmla="*/ 58479 w 832884"/>
                  <a:gd name="connsiteY57" fmla="*/ 1203252 h 4446182"/>
                  <a:gd name="connsiteX58" fmla="*/ 419986 w 832884"/>
                  <a:gd name="connsiteY58" fmla="*/ 969335 h 4446182"/>
                  <a:gd name="connsiteX59" fmla="*/ 738962 w 832884"/>
                  <a:gd name="connsiteY59" fmla="*/ 809847 h 4446182"/>
                  <a:gd name="connsiteX60" fmla="*/ 419986 w 832884"/>
                  <a:gd name="connsiteY60" fmla="*/ 650359 h 4446182"/>
                  <a:gd name="connsiteX61" fmla="*/ 111641 w 832884"/>
                  <a:gd name="connsiteY61" fmla="*/ 427075 h 4446182"/>
                  <a:gd name="connsiteX62" fmla="*/ 47846 w 832884"/>
                  <a:gd name="connsiteY62" fmla="*/ 214424 h 4446182"/>
                  <a:gd name="connsiteX63" fmla="*/ 69111 w 832884"/>
                  <a:gd name="connsiteY63" fmla="*/ 33670 h 4446182"/>
                  <a:gd name="connsiteX64" fmla="*/ 132906 w 832884"/>
                  <a:gd name="connsiteY64" fmla="*/ 12405 h 4446182"/>
                  <a:gd name="connsiteX65" fmla="*/ 175437 w 832884"/>
                  <a:gd name="connsiteY65" fmla="*/ 54935 h 4446182"/>
                  <a:gd name="connsiteX0" fmla="*/ 175437 w 832884"/>
                  <a:gd name="connsiteY0" fmla="*/ 54935 h 4446182"/>
                  <a:gd name="connsiteX1" fmla="*/ 90376 w 832884"/>
                  <a:gd name="connsiteY1" fmla="*/ 214424 h 4446182"/>
                  <a:gd name="connsiteX2" fmla="*/ 143539 w 832884"/>
                  <a:gd name="connsiteY2" fmla="*/ 310117 h 4446182"/>
                  <a:gd name="connsiteX3" fmla="*/ 324293 w 832884"/>
                  <a:gd name="connsiteY3" fmla="*/ 469605 h 4446182"/>
                  <a:gd name="connsiteX4" fmla="*/ 515679 w 832884"/>
                  <a:gd name="connsiteY4" fmla="*/ 565298 h 4446182"/>
                  <a:gd name="connsiteX5" fmla="*/ 728330 w 832884"/>
                  <a:gd name="connsiteY5" fmla="*/ 692889 h 4446182"/>
                  <a:gd name="connsiteX6" fmla="*/ 802758 w 832884"/>
                  <a:gd name="connsiteY6" fmla="*/ 767317 h 4446182"/>
                  <a:gd name="connsiteX7" fmla="*/ 781493 w 832884"/>
                  <a:gd name="connsiteY7" fmla="*/ 894907 h 4446182"/>
                  <a:gd name="connsiteX8" fmla="*/ 632637 w 832884"/>
                  <a:gd name="connsiteY8" fmla="*/ 1022498 h 4446182"/>
                  <a:gd name="connsiteX9" fmla="*/ 260497 w 832884"/>
                  <a:gd name="connsiteY9" fmla="*/ 1181987 h 4446182"/>
                  <a:gd name="connsiteX10" fmla="*/ 69111 w 832884"/>
                  <a:gd name="connsiteY10" fmla="*/ 1341475 h 4446182"/>
                  <a:gd name="connsiteX11" fmla="*/ 79744 w 832884"/>
                  <a:gd name="connsiteY11" fmla="*/ 1458433 h 4446182"/>
                  <a:gd name="connsiteX12" fmla="*/ 175437 w 832884"/>
                  <a:gd name="connsiteY12" fmla="*/ 1564759 h 4446182"/>
                  <a:gd name="connsiteX13" fmla="*/ 462516 w 832884"/>
                  <a:gd name="connsiteY13" fmla="*/ 1692349 h 4446182"/>
                  <a:gd name="connsiteX14" fmla="*/ 685799 w 832884"/>
                  <a:gd name="connsiteY14" fmla="*/ 1830573 h 4446182"/>
                  <a:gd name="connsiteX15" fmla="*/ 717697 w 832884"/>
                  <a:gd name="connsiteY15" fmla="*/ 1873103 h 4446182"/>
                  <a:gd name="connsiteX16" fmla="*/ 441251 w 832884"/>
                  <a:gd name="connsiteY16" fmla="*/ 2021959 h 4446182"/>
                  <a:gd name="connsiteX17" fmla="*/ 186069 w 832884"/>
                  <a:gd name="connsiteY17" fmla="*/ 2149549 h 4446182"/>
                  <a:gd name="connsiteX18" fmla="*/ 58479 w 832884"/>
                  <a:gd name="connsiteY18" fmla="*/ 2277140 h 4446182"/>
                  <a:gd name="connsiteX19" fmla="*/ 47846 w 832884"/>
                  <a:gd name="connsiteY19" fmla="*/ 2511056 h 4446182"/>
                  <a:gd name="connsiteX20" fmla="*/ 69111 w 832884"/>
                  <a:gd name="connsiteY20" fmla="*/ 2532321 h 4446182"/>
                  <a:gd name="connsiteX21" fmla="*/ 154172 w 832884"/>
                  <a:gd name="connsiteY21" fmla="*/ 2628014 h 4446182"/>
                  <a:gd name="connsiteX22" fmla="*/ 409353 w 832884"/>
                  <a:gd name="connsiteY22" fmla="*/ 2723707 h 4446182"/>
                  <a:gd name="connsiteX23" fmla="*/ 632637 w 832884"/>
                  <a:gd name="connsiteY23" fmla="*/ 2851298 h 4446182"/>
                  <a:gd name="connsiteX24" fmla="*/ 696432 w 832884"/>
                  <a:gd name="connsiteY24" fmla="*/ 2915094 h 4446182"/>
                  <a:gd name="connsiteX25" fmla="*/ 483781 w 832884"/>
                  <a:gd name="connsiteY25" fmla="*/ 3042684 h 4446182"/>
                  <a:gd name="connsiteX26" fmla="*/ 154172 w 832884"/>
                  <a:gd name="connsiteY26" fmla="*/ 3223438 h 4446182"/>
                  <a:gd name="connsiteX27" fmla="*/ 47846 w 832884"/>
                  <a:gd name="connsiteY27" fmla="*/ 3425456 h 4446182"/>
                  <a:gd name="connsiteX28" fmla="*/ 79744 w 832884"/>
                  <a:gd name="connsiteY28" fmla="*/ 3606210 h 4446182"/>
                  <a:gd name="connsiteX29" fmla="*/ 334925 w 832884"/>
                  <a:gd name="connsiteY29" fmla="*/ 3744433 h 4446182"/>
                  <a:gd name="connsiteX30" fmla="*/ 590106 w 832884"/>
                  <a:gd name="connsiteY30" fmla="*/ 3872024 h 4446182"/>
                  <a:gd name="connsiteX31" fmla="*/ 707065 w 832884"/>
                  <a:gd name="connsiteY31" fmla="*/ 3978349 h 4446182"/>
                  <a:gd name="connsiteX32" fmla="*/ 600739 w 832884"/>
                  <a:gd name="connsiteY32" fmla="*/ 4116573 h 4446182"/>
                  <a:gd name="connsiteX33" fmla="*/ 377455 w 832884"/>
                  <a:gd name="connsiteY33" fmla="*/ 4244163 h 4446182"/>
                  <a:gd name="connsiteX34" fmla="*/ 186069 w 832884"/>
                  <a:gd name="connsiteY34" fmla="*/ 4371754 h 4446182"/>
                  <a:gd name="connsiteX35" fmla="*/ 217967 w 832884"/>
                  <a:gd name="connsiteY35" fmla="*/ 4446182 h 4446182"/>
                  <a:gd name="connsiteX36" fmla="*/ 345558 w 832884"/>
                  <a:gd name="connsiteY36" fmla="*/ 4371754 h 4446182"/>
                  <a:gd name="connsiteX37" fmla="*/ 643269 w 832884"/>
                  <a:gd name="connsiteY37" fmla="*/ 4222898 h 4446182"/>
                  <a:gd name="connsiteX38" fmla="*/ 760227 w 832884"/>
                  <a:gd name="connsiteY38" fmla="*/ 4063410 h 4446182"/>
                  <a:gd name="connsiteX39" fmla="*/ 770860 w 832884"/>
                  <a:gd name="connsiteY39" fmla="*/ 3882656 h 4446182"/>
                  <a:gd name="connsiteX40" fmla="*/ 590106 w 832884"/>
                  <a:gd name="connsiteY40" fmla="*/ 3765698 h 4446182"/>
                  <a:gd name="connsiteX41" fmla="*/ 239232 w 832884"/>
                  <a:gd name="connsiteY41" fmla="*/ 3574312 h 4446182"/>
                  <a:gd name="connsiteX42" fmla="*/ 101009 w 832884"/>
                  <a:gd name="connsiteY42" fmla="*/ 3436089 h 4446182"/>
                  <a:gd name="connsiteX43" fmla="*/ 334925 w 832884"/>
                  <a:gd name="connsiteY43" fmla="*/ 3255335 h 4446182"/>
                  <a:gd name="connsiteX44" fmla="*/ 664534 w 832884"/>
                  <a:gd name="connsiteY44" fmla="*/ 3085214 h 4446182"/>
                  <a:gd name="connsiteX45" fmla="*/ 781493 w 832884"/>
                  <a:gd name="connsiteY45" fmla="*/ 3021419 h 4446182"/>
                  <a:gd name="connsiteX46" fmla="*/ 781493 w 832884"/>
                  <a:gd name="connsiteY46" fmla="*/ 2819400 h 4446182"/>
                  <a:gd name="connsiteX47" fmla="*/ 473148 w 832884"/>
                  <a:gd name="connsiteY47" fmla="*/ 2649280 h 4446182"/>
                  <a:gd name="connsiteX48" fmla="*/ 186069 w 832884"/>
                  <a:gd name="connsiteY48" fmla="*/ 2479159 h 4446182"/>
                  <a:gd name="connsiteX49" fmla="*/ 111641 w 832884"/>
                  <a:gd name="connsiteY49" fmla="*/ 2383466 h 4446182"/>
                  <a:gd name="connsiteX50" fmla="*/ 292395 w 832884"/>
                  <a:gd name="connsiteY50" fmla="*/ 2223977 h 4446182"/>
                  <a:gd name="connsiteX51" fmla="*/ 600739 w 832884"/>
                  <a:gd name="connsiteY51" fmla="*/ 2064489 h 4446182"/>
                  <a:gd name="connsiteX52" fmla="*/ 770860 w 832884"/>
                  <a:gd name="connsiteY52" fmla="*/ 1958163 h 4446182"/>
                  <a:gd name="connsiteX53" fmla="*/ 770860 w 832884"/>
                  <a:gd name="connsiteY53" fmla="*/ 1756145 h 4446182"/>
                  <a:gd name="connsiteX54" fmla="*/ 515679 w 832884"/>
                  <a:gd name="connsiteY54" fmla="*/ 1607289 h 4446182"/>
                  <a:gd name="connsiteX55" fmla="*/ 217967 w 832884"/>
                  <a:gd name="connsiteY55" fmla="*/ 1447800 h 4446182"/>
                  <a:gd name="connsiteX56" fmla="*/ 69111 w 832884"/>
                  <a:gd name="connsiteY56" fmla="*/ 1330842 h 4446182"/>
                  <a:gd name="connsiteX57" fmla="*/ 58479 w 832884"/>
                  <a:gd name="connsiteY57" fmla="*/ 1203252 h 4446182"/>
                  <a:gd name="connsiteX58" fmla="*/ 419986 w 832884"/>
                  <a:gd name="connsiteY58" fmla="*/ 969335 h 4446182"/>
                  <a:gd name="connsiteX59" fmla="*/ 738962 w 832884"/>
                  <a:gd name="connsiteY59" fmla="*/ 809847 h 4446182"/>
                  <a:gd name="connsiteX60" fmla="*/ 419986 w 832884"/>
                  <a:gd name="connsiteY60" fmla="*/ 650359 h 4446182"/>
                  <a:gd name="connsiteX61" fmla="*/ 111641 w 832884"/>
                  <a:gd name="connsiteY61" fmla="*/ 427075 h 4446182"/>
                  <a:gd name="connsiteX62" fmla="*/ 47846 w 832884"/>
                  <a:gd name="connsiteY62" fmla="*/ 214424 h 4446182"/>
                  <a:gd name="connsiteX63" fmla="*/ 69111 w 832884"/>
                  <a:gd name="connsiteY63" fmla="*/ 33670 h 4446182"/>
                  <a:gd name="connsiteX64" fmla="*/ 132906 w 832884"/>
                  <a:gd name="connsiteY64" fmla="*/ 12405 h 4446182"/>
                  <a:gd name="connsiteX65" fmla="*/ 175437 w 832884"/>
                  <a:gd name="connsiteY65" fmla="*/ 54935 h 4446182"/>
                  <a:gd name="connsiteX0" fmla="*/ 175437 w 832884"/>
                  <a:gd name="connsiteY0" fmla="*/ 54935 h 4446182"/>
                  <a:gd name="connsiteX1" fmla="*/ 90376 w 832884"/>
                  <a:gd name="connsiteY1" fmla="*/ 214424 h 4446182"/>
                  <a:gd name="connsiteX2" fmla="*/ 143539 w 832884"/>
                  <a:gd name="connsiteY2" fmla="*/ 310117 h 4446182"/>
                  <a:gd name="connsiteX3" fmla="*/ 324293 w 832884"/>
                  <a:gd name="connsiteY3" fmla="*/ 469605 h 4446182"/>
                  <a:gd name="connsiteX4" fmla="*/ 515679 w 832884"/>
                  <a:gd name="connsiteY4" fmla="*/ 565298 h 4446182"/>
                  <a:gd name="connsiteX5" fmla="*/ 728330 w 832884"/>
                  <a:gd name="connsiteY5" fmla="*/ 692889 h 4446182"/>
                  <a:gd name="connsiteX6" fmla="*/ 802758 w 832884"/>
                  <a:gd name="connsiteY6" fmla="*/ 767317 h 4446182"/>
                  <a:gd name="connsiteX7" fmla="*/ 781493 w 832884"/>
                  <a:gd name="connsiteY7" fmla="*/ 894907 h 4446182"/>
                  <a:gd name="connsiteX8" fmla="*/ 632637 w 832884"/>
                  <a:gd name="connsiteY8" fmla="*/ 1022498 h 4446182"/>
                  <a:gd name="connsiteX9" fmla="*/ 260497 w 832884"/>
                  <a:gd name="connsiteY9" fmla="*/ 1181987 h 4446182"/>
                  <a:gd name="connsiteX10" fmla="*/ 69111 w 832884"/>
                  <a:gd name="connsiteY10" fmla="*/ 1341475 h 4446182"/>
                  <a:gd name="connsiteX11" fmla="*/ 79744 w 832884"/>
                  <a:gd name="connsiteY11" fmla="*/ 1458433 h 4446182"/>
                  <a:gd name="connsiteX12" fmla="*/ 175437 w 832884"/>
                  <a:gd name="connsiteY12" fmla="*/ 1564759 h 4446182"/>
                  <a:gd name="connsiteX13" fmla="*/ 462516 w 832884"/>
                  <a:gd name="connsiteY13" fmla="*/ 1692349 h 4446182"/>
                  <a:gd name="connsiteX14" fmla="*/ 685799 w 832884"/>
                  <a:gd name="connsiteY14" fmla="*/ 1830573 h 4446182"/>
                  <a:gd name="connsiteX15" fmla="*/ 717697 w 832884"/>
                  <a:gd name="connsiteY15" fmla="*/ 1873103 h 4446182"/>
                  <a:gd name="connsiteX16" fmla="*/ 441251 w 832884"/>
                  <a:gd name="connsiteY16" fmla="*/ 2021959 h 4446182"/>
                  <a:gd name="connsiteX17" fmla="*/ 186069 w 832884"/>
                  <a:gd name="connsiteY17" fmla="*/ 2149549 h 4446182"/>
                  <a:gd name="connsiteX18" fmla="*/ 58479 w 832884"/>
                  <a:gd name="connsiteY18" fmla="*/ 2277140 h 4446182"/>
                  <a:gd name="connsiteX19" fmla="*/ 47846 w 832884"/>
                  <a:gd name="connsiteY19" fmla="*/ 2511056 h 4446182"/>
                  <a:gd name="connsiteX20" fmla="*/ 69111 w 832884"/>
                  <a:gd name="connsiteY20" fmla="*/ 2532321 h 4446182"/>
                  <a:gd name="connsiteX21" fmla="*/ 154172 w 832884"/>
                  <a:gd name="connsiteY21" fmla="*/ 2628014 h 4446182"/>
                  <a:gd name="connsiteX22" fmla="*/ 409353 w 832884"/>
                  <a:gd name="connsiteY22" fmla="*/ 2723707 h 4446182"/>
                  <a:gd name="connsiteX23" fmla="*/ 632637 w 832884"/>
                  <a:gd name="connsiteY23" fmla="*/ 2851298 h 4446182"/>
                  <a:gd name="connsiteX24" fmla="*/ 696432 w 832884"/>
                  <a:gd name="connsiteY24" fmla="*/ 2915094 h 4446182"/>
                  <a:gd name="connsiteX25" fmla="*/ 483781 w 832884"/>
                  <a:gd name="connsiteY25" fmla="*/ 3042684 h 4446182"/>
                  <a:gd name="connsiteX26" fmla="*/ 154172 w 832884"/>
                  <a:gd name="connsiteY26" fmla="*/ 3223438 h 4446182"/>
                  <a:gd name="connsiteX27" fmla="*/ 47846 w 832884"/>
                  <a:gd name="connsiteY27" fmla="*/ 3425456 h 4446182"/>
                  <a:gd name="connsiteX28" fmla="*/ 79744 w 832884"/>
                  <a:gd name="connsiteY28" fmla="*/ 3606210 h 4446182"/>
                  <a:gd name="connsiteX29" fmla="*/ 334925 w 832884"/>
                  <a:gd name="connsiteY29" fmla="*/ 3744433 h 4446182"/>
                  <a:gd name="connsiteX30" fmla="*/ 590106 w 832884"/>
                  <a:gd name="connsiteY30" fmla="*/ 3872024 h 4446182"/>
                  <a:gd name="connsiteX31" fmla="*/ 707065 w 832884"/>
                  <a:gd name="connsiteY31" fmla="*/ 3978349 h 4446182"/>
                  <a:gd name="connsiteX32" fmla="*/ 600739 w 832884"/>
                  <a:gd name="connsiteY32" fmla="*/ 4116573 h 4446182"/>
                  <a:gd name="connsiteX33" fmla="*/ 377455 w 832884"/>
                  <a:gd name="connsiteY33" fmla="*/ 4244163 h 4446182"/>
                  <a:gd name="connsiteX34" fmla="*/ 186069 w 832884"/>
                  <a:gd name="connsiteY34" fmla="*/ 4371754 h 4446182"/>
                  <a:gd name="connsiteX35" fmla="*/ 217967 w 832884"/>
                  <a:gd name="connsiteY35" fmla="*/ 4446182 h 4446182"/>
                  <a:gd name="connsiteX36" fmla="*/ 345558 w 832884"/>
                  <a:gd name="connsiteY36" fmla="*/ 4371754 h 4446182"/>
                  <a:gd name="connsiteX37" fmla="*/ 643269 w 832884"/>
                  <a:gd name="connsiteY37" fmla="*/ 4222898 h 4446182"/>
                  <a:gd name="connsiteX38" fmla="*/ 760227 w 832884"/>
                  <a:gd name="connsiteY38" fmla="*/ 4063410 h 4446182"/>
                  <a:gd name="connsiteX39" fmla="*/ 770860 w 832884"/>
                  <a:gd name="connsiteY39" fmla="*/ 3882656 h 4446182"/>
                  <a:gd name="connsiteX40" fmla="*/ 590106 w 832884"/>
                  <a:gd name="connsiteY40" fmla="*/ 3765698 h 4446182"/>
                  <a:gd name="connsiteX41" fmla="*/ 239232 w 832884"/>
                  <a:gd name="connsiteY41" fmla="*/ 3574312 h 4446182"/>
                  <a:gd name="connsiteX42" fmla="*/ 101009 w 832884"/>
                  <a:gd name="connsiteY42" fmla="*/ 3436089 h 4446182"/>
                  <a:gd name="connsiteX43" fmla="*/ 334925 w 832884"/>
                  <a:gd name="connsiteY43" fmla="*/ 3255335 h 4446182"/>
                  <a:gd name="connsiteX44" fmla="*/ 664534 w 832884"/>
                  <a:gd name="connsiteY44" fmla="*/ 3085214 h 4446182"/>
                  <a:gd name="connsiteX45" fmla="*/ 781493 w 832884"/>
                  <a:gd name="connsiteY45" fmla="*/ 3021419 h 4446182"/>
                  <a:gd name="connsiteX46" fmla="*/ 781493 w 832884"/>
                  <a:gd name="connsiteY46" fmla="*/ 2819400 h 4446182"/>
                  <a:gd name="connsiteX47" fmla="*/ 473148 w 832884"/>
                  <a:gd name="connsiteY47" fmla="*/ 2649280 h 4446182"/>
                  <a:gd name="connsiteX48" fmla="*/ 186069 w 832884"/>
                  <a:gd name="connsiteY48" fmla="*/ 2479159 h 4446182"/>
                  <a:gd name="connsiteX49" fmla="*/ 111641 w 832884"/>
                  <a:gd name="connsiteY49" fmla="*/ 2383466 h 4446182"/>
                  <a:gd name="connsiteX50" fmla="*/ 292395 w 832884"/>
                  <a:gd name="connsiteY50" fmla="*/ 2223977 h 4446182"/>
                  <a:gd name="connsiteX51" fmla="*/ 600739 w 832884"/>
                  <a:gd name="connsiteY51" fmla="*/ 2064489 h 4446182"/>
                  <a:gd name="connsiteX52" fmla="*/ 770860 w 832884"/>
                  <a:gd name="connsiteY52" fmla="*/ 1958163 h 4446182"/>
                  <a:gd name="connsiteX53" fmla="*/ 770860 w 832884"/>
                  <a:gd name="connsiteY53" fmla="*/ 1756145 h 4446182"/>
                  <a:gd name="connsiteX54" fmla="*/ 515679 w 832884"/>
                  <a:gd name="connsiteY54" fmla="*/ 1607289 h 4446182"/>
                  <a:gd name="connsiteX55" fmla="*/ 217967 w 832884"/>
                  <a:gd name="connsiteY55" fmla="*/ 1447800 h 4446182"/>
                  <a:gd name="connsiteX56" fmla="*/ 69111 w 832884"/>
                  <a:gd name="connsiteY56" fmla="*/ 1330842 h 4446182"/>
                  <a:gd name="connsiteX57" fmla="*/ 58479 w 832884"/>
                  <a:gd name="connsiteY57" fmla="*/ 1203252 h 4446182"/>
                  <a:gd name="connsiteX58" fmla="*/ 419986 w 832884"/>
                  <a:gd name="connsiteY58" fmla="*/ 969335 h 4446182"/>
                  <a:gd name="connsiteX59" fmla="*/ 738962 w 832884"/>
                  <a:gd name="connsiteY59" fmla="*/ 809847 h 4446182"/>
                  <a:gd name="connsiteX60" fmla="*/ 419986 w 832884"/>
                  <a:gd name="connsiteY60" fmla="*/ 650359 h 4446182"/>
                  <a:gd name="connsiteX61" fmla="*/ 111641 w 832884"/>
                  <a:gd name="connsiteY61" fmla="*/ 427075 h 4446182"/>
                  <a:gd name="connsiteX62" fmla="*/ 47846 w 832884"/>
                  <a:gd name="connsiteY62" fmla="*/ 214424 h 4446182"/>
                  <a:gd name="connsiteX63" fmla="*/ 69111 w 832884"/>
                  <a:gd name="connsiteY63" fmla="*/ 33670 h 4446182"/>
                  <a:gd name="connsiteX64" fmla="*/ 132906 w 832884"/>
                  <a:gd name="connsiteY64" fmla="*/ 12405 h 4446182"/>
                  <a:gd name="connsiteX65" fmla="*/ 175437 w 832884"/>
                  <a:gd name="connsiteY65" fmla="*/ 54935 h 4446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</a:cxnLst>
                <a:rect l="l" t="t" r="r" b="b"/>
                <a:pathLst>
                  <a:path w="832884" h="4446182">
                    <a:moveTo>
                      <a:pt x="175437" y="54935"/>
                    </a:moveTo>
                    <a:cubicBezTo>
                      <a:pt x="168349" y="88605"/>
                      <a:pt x="95692" y="171894"/>
                      <a:pt x="90376" y="214424"/>
                    </a:cubicBezTo>
                    <a:cubicBezTo>
                      <a:pt x="85060" y="256954"/>
                      <a:pt x="104553" y="267587"/>
                      <a:pt x="143539" y="310117"/>
                    </a:cubicBezTo>
                    <a:cubicBezTo>
                      <a:pt x="182525" y="352647"/>
                      <a:pt x="262270" y="427075"/>
                      <a:pt x="324293" y="469605"/>
                    </a:cubicBezTo>
                    <a:cubicBezTo>
                      <a:pt x="386316" y="512135"/>
                      <a:pt x="448340" y="528084"/>
                      <a:pt x="515679" y="565298"/>
                    </a:cubicBezTo>
                    <a:cubicBezTo>
                      <a:pt x="583019" y="602512"/>
                      <a:pt x="680484" y="659219"/>
                      <a:pt x="728330" y="692889"/>
                    </a:cubicBezTo>
                    <a:cubicBezTo>
                      <a:pt x="776176" y="726559"/>
                      <a:pt x="793898" y="733647"/>
                      <a:pt x="802758" y="767317"/>
                    </a:cubicBezTo>
                    <a:cubicBezTo>
                      <a:pt x="811618" y="800987"/>
                      <a:pt x="809846" y="852377"/>
                      <a:pt x="781493" y="894907"/>
                    </a:cubicBezTo>
                    <a:cubicBezTo>
                      <a:pt x="753140" y="937437"/>
                      <a:pt x="719470" y="974651"/>
                      <a:pt x="632637" y="1022498"/>
                    </a:cubicBezTo>
                    <a:cubicBezTo>
                      <a:pt x="545804" y="1070345"/>
                      <a:pt x="354418" y="1128824"/>
                      <a:pt x="260497" y="1181987"/>
                    </a:cubicBezTo>
                    <a:cubicBezTo>
                      <a:pt x="166576" y="1235150"/>
                      <a:pt x="99236" y="1295401"/>
                      <a:pt x="69111" y="1341475"/>
                    </a:cubicBezTo>
                    <a:cubicBezTo>
                      <a:pt x="38986" y="1387549"/>
                      <a:pt x="62023" y="1421219"/>
                      <a:pt x="79744" y="1458433"/>
                    </a:cubicBezTo>
                    <a:cubicBezTo>
                      <a:pt x="97465" y="1495647"/>
                      <a:pt x="111642" y="1525773"/>
                      <a:pt x="175437" y="1564759"/>
                    </a:cubicBezTo>
                    <a:cubicBezTo>
                      <a:pt x="239232" y="1603745"/>
                      <a:pt x="377456" y="1648047"/>
                      <a:pt x="462516" y="1692349"/>
                    </a:cubicBezTo>
                    <a:cubicBezTo>
                      <a:pt x="547576" y="1736651"/>
                      <a:pt x="643269" y="1800447"/>
                      <a:pt x="685799" y="1830573"/>
                    </a:cubicBezTo>
                    <a:cubicBezTo>
                      <a:pt x="728329" y="1860699"/>
                      <a:pt x="701376" y="1797259"/>
                      <a:pt x="717697" y="1873103"/>
                    </a:cubicBezTo>
                    <a:cubicBezTo>
                      <a:pt x="676939" y="1905001"/>
                      <a:pt x="529856" y="1975885"/>
                      <a:pt x="441251" y="2021959"/>
                    </a:cubicBezTo>
                    <a:cubicBezTo>
                      <a:pt x="352646" y="2068033"/>
                      <a:pt x="249864" y="2107019"/>
                      <a:pt x="186069" y="2149549"/>
                    </a:cubicBezTo>
                    <a:cubicBezTo>
                      <a:pt x="122274" y="2192079"/>
                      <a:pt x="81516" y="2216889"/>
                      <a:pt x="58479" y="2277140"/>
                    </a:cubicBezTo>
                    <a:cubicBezTo>
                      <a:pt x="35442" y="2337391"/>
                      <a:pt x="46074" y="2468526"/>
                      <a:pt x="47846" y="2511056"/>
                    </a:cubicBezTo>
                    <a:cubicBezTo>
                      <a:pt x="49618" y="2553586"/>
                      <a:pt x="51390" y="2512828"/>
                      <a:pt x="69111" y="2532321"/>
                    </a:cubicBezTo>
                    <a:cubicBezTo>
                      <a:pt x="86832" y="2551814"/>
                      <a:pt x="97465" y="2596116"/>
                      <a:pt x="154172" y="2628014"/>
                    </a:cubicBezTo>
                    <a:cubicBezTo>
                      <a:pt x="210879" y="2659912"/>
                      <a:pt x="329609" y="2686493"/>
                      <a:pt x="409353" y="2723707"/>
                    </a:cubicBezTo>
                    <a:cubicBezTo>
                      <a:pt x="489097" y="2760921"/>
                      <a:pt x="584791" y="2819400"/>
                      <a:pt x="632637" y="2851298"/>
                    </a:cubicBezTo>
                    <a:cubicBezTo>
                      <a:pt x="680484" y="2883196"/>
                      <a:pt x="721241" y="2883196"/>
                      <a:pt x="696432" y="2915094"/>
                    </a:cubicBezTo>
                    <a:cubicBezTo>
                      <a:pt x="671623" y="2946992"/>
                      <a:pt x="574158" y="2991293"/>
                      <a:pt x="483781" y="3042684"/>
                    </a:cubicBezTo>
                    <a:cubicBezTo>
                      <a:pt x="393404" y="3094075"/>
                      <a:pt x="226828" y="3159643"/>
                      <a:pt x="154172" y="3223438"/>
                    </a:cubicBezTo>
                    <a:cubicBezTo>
                      <a:pt x="81516" y="3287233"/>
                      <a:pt x="60251" y="3361661"/>
                      <a:pt x="47846" y="3425456"/>
                    </a:cubicBezTo>
                    <a:cubicBezTo>
                      <a:pt x="35441" y="3489251"/>
                      <a:pt x="31898" y="3553047"/>
                      <a:pt x="79744" y="3606210"/>
                    </a:cubicBezTo>
                    <a:cubicBezTo>
                      <a:pt x="127590" y="3659373"/>
                      <a:pt x="249865" y="3700131"/>
                      <a:pt x="334925" y="3744433"/>
                    </a:cubicBezTo>
                    <a:cubicBezTo>
                      <a:pt x="419985" y="3788735"/>
                      <a:pt x="528083" y="3833038"/>
                      <a:pt x="590106" y="3872024"/>
                    </a:cubicBezTo>
                    <a:cubicBezTo>
                      <a:pt x="652129" y="3911010"/>
                      <a:pt x="705293" y="3937591"/>
                      <a:pt x="707065" y="3978349"/>
                    </a:cubicBezTo>
                    <a:cubicBezTo>
                      <a:pt x="708837" y="4019107"/>
                      <a:pt x="655674" y="4072271"/>
                      <a:pt x="600739" y="4116573"/>
                    </a:cubicBezTo>
                    <a:cubicBezTo>
                      <a:pt x="545804" y="4160875"/>
                      <a:pt x="446567" y="4201633"/>
                      <a:pt x="377455" y="4244163"/>
                    </a:cubicBezTo>
                    <a:cubicBezTo>
                      <a:pt x="308343" y="4286693"/>
                      <a:pt x="212650" y="4338084"/>
                      <a:pt x="186069" y="4371754"/>
                    </a:cubicBezTo>
                    <a:cubicBezTo>
                      <a:pt x="159488" y="4405424"/>
                      <a:pt x="191386" y="4446182"/>
                      <a:pt x="217967" y="4446182"/>
                    </a:cubicBezTo>
                    <a:cubicBezTo>
                      <a:pt x="244548" y="4446182"/>
                      <a:pt x="274674" y="4408968"/>
                      <a:pt x="345558" y="4371754"/>
                    </a:cubicBezTo>
                    <a:cubicBezTo>
                      <a:pt x="416442" y="4334540"/>
                      <a:pt x="574158" y="4274289"/>
                      <a:pt x="643269" y="4222898"/>
                    </a:cubicBezTo>
                    <a:cubicBezTo>
                      <a:pt x="712380" y="4171507"/>
                      <a:pt x="738962" y="4120117"/>
                      <a:pt x="760227" y="4063410"/>
                    </a:cubicBezTo>
                    <a:cubicBezTo>
                      <a:pt x="781492" y="4006703"/>
                      <a:pt x="799214" y="3932275"/>
                      <a:pt x="770860" y="3882656"/>
                    </a:cubicBezTo>
                    <a:cubicBezTo>
                      <a:pt x="742507" y="3833037"/>
                      <a:pt x="678711" y="3817089"/>
                      <a:pt x="590106" y="3765698"/>
                    </a:cubicBezTo>
                    <a:cubicBezTo>
                      <a:pt x="501501" y="3714307"/>
                      <a:pt x="320748" y="3629247"/>
                      <a:pt x="239232" y="3574312"/>
                    </a:cubicBezTo>
                    <a:cubicBezTo>
                      <a:pt x="157716" y="3519377"/>
                      <a:pt x="85060" y="3489252"/>
                      <a:pt x="101009" y="3436089"/>
                    </a:cubicBezTo>
                    <a:cubicBezTo>
                      <a:pt x="116958" y="3382926"/>
                      <a:pt x="241004" y="3313814"/>
                      <a:pt x="334925" y="3255335"/>
                    </a:cubicBezTo>
                    <a:cubicBezTo>
                      <a:pt x="428846" y="3196856"/>
                      <a:pt x="590106" y="3124200"/>
                      <a:pt x="664534" y="3085214"/>
                    </a:cubicBezTo>
                    <a:cubicBezTo>
                      <a:pt x="738962" y="3046228"/>
                      <a:pt x="762000" y="3065721"/>
                      <a:pt x="781493" y="3021419"/>
                    </a:cubicBezTo>
                    <a:cubicBezTo>
                      <a:pt x="800986" y="2977117"/>
                      <a:pt x="832884" y="2881423"/>
                      <a:pt x="781493" y="2819400"/>
                    </a:cubicBezTo>
                    <a:cubicBezTo>
                      <a:pt x="730102" y="2757377"/>
                      <a:pt x="572385" y="2705987"/>
                      <a:pt x="473148" y="2649280"/>
                    </a:cubicBezTo>
                    <a:cubicBezTo>
                      <a:pt x="373911" y="2592573"/>
                      <a:pt x="246320" y="2523461"/>
                      <a:pt x="186069" y="2479159"/>
                    </a:cubicBezTo>
                    <a:cubicBezTo>
                      <a:pt x="125818" y="2434857"/>
                      <a:pt x="93920" y="2425996"/>
                      <a:pt x="111641" y="2383466"/>
                    </a:cubicBezTo>
                    <a:cubicBezTo>
                      <a:pt x="129362" y="2340936"/>
                      <a:pt x="210879" y="2277140"/>
                      <a:pt x="292395" y="2223977"/>
                    </a:cubicBezTo>
                    <a:cubicBezTo>
                      <a:pt x="373911" y="2170814"/>
                      <a:pt x="520995" y="2108791"/>
                      <a:pt x="600739" y="2064489"/>
                    </a:cubicBezTo>
                    <a:cubicBezTo>
                      <a:pt x="680483" y="2020187"/>
                      <a:pt x="742507" y="2009554"/>
                      <a:pt x="770860" y="1958163"/>
                    </a:cubicBezTo>
                    <a:cubicBezTo>
                      <a:pt x="799214" y="1906772"/>
                      <a:pt x="813390" y="1814624"/>
                      <a:pt x="770860" y="1756145"/>
                    </a:cubicBezTo>
                    <a:cubicBezTo>
                      <a:pt x="728330" y="1697666"/>
                      <a:pt x="607828" y="1658680"/>
                      <a:pt x="515679" y="1607289"/>
                    </a:cubicBezTo>
                    <a:cubicBezTo>
                      <a:pt x="423530" y="1555898"/>
                      <a:pt x="292395" y="1493875"/>
                      <a:pt x="217967" y="1447800"/>
                    </a:cubicBezTo>
                    <a:cubicBezTo>
                      <a:pt x="143539" y="1401726"/>
                      <a:pt x="95692" y="1371600"/>
                      <a:pt x="69111" y="1330842"/>
                    </a:cubicBezTo>
                    <a:cubicBezTo>
                      <a:pt x="42530" y="1290084"/>
                      <a:pt x="0" y="1263503"/>
                      <a:pt x="58479" y="1203252"/>
                    </a:cubicBezTo>
                    <a:cubicBezTo>
                      <a:pt x="116958" y="1143001"/>
                      <a:pt x="306572" y="1034903"/>
                      <a:pt x="419986" y="969335"/>
                    </a:cubicBezTo>
                    <a:cubicBezTo>
                      <a:pt x="533400" y="903768"/>
                      <a:pt x="738962" y="863010"/>
                      <a:pt x="738962" y="809847"/>
                    </a:cubicBezTo>
                    <a:cubicBezTo>
                      <a:pt x="738962" y="756684"/>
                      <a:pt x="524540" y="714154"/>
                      <a:pt x="419986" y="650359"/>
                    </a:cubicBezTo>
                    <a:cubicBezTo>
                      <a:pt x="315433" y="586564"/>
                      <a:pt x="173664" y="499731"/>
                      <a:pt x="111641" y="427075"/>
                    </a:cubicBezTo>
                    <a:cubicBezTo>
                      <a:pt x="49618" y="354419"/>
                      <a:pt x="54934" y="279991"/>
                      <a:pt x="47846" y="214424"/>
                    </a:cubicBezTo>
                    <a:cubicBezTo>
                      <a:pt x="40758" y="148857"/>
                      <a:pt x="54934" y="67340"/>
                      <a:pt x="69111" y="33670"/>
                    </a:cubicBezTo>
                    <a:cubicBezTo>
                      <a:pt x="83288" y="0"/>
                      <a:pt x="118729" y="10633"/>
                      <a:pt x="132906" y="12405"/>
                    </a:cubicBezTo>
                    <a:cubicBezTo>
                      <a:pt x="147083" y="14177"/>
                      <a:pt x="182525" y="21265"/>
                      <a:pt x="175437" y="54935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5400" h="38100"/>
                <a:bevelB w="25400" h="381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98" name="Freeform 397"/>
              <p:cNvSpPr/>
              <p:nvPr/>
            </p:nvSpPr>
            <p:spPr bwMode="auto">
              <a:xfrm rot="15685325">
                <a:off x="1841290" y="4246740"/>
                <a:ext cx="67367" cy="433140"/>
              </a:xfrm>
              <a:custGeom>
                <a:avLst/>
                <a:gdLst>
                  <a:gd name="connsiteX0" fmla="*/ 175437 w 832884"/>
                  <a:gd name="connsiteY0" fmla="*/ 54935 h 4446182"/>
                  <a:gd name="connsiteX1" fmla="*/ 90376 w 832884"/>
                  <a:gd name="connsiteY1" fmla="*/ 214424 h 4446182"/>
                  <a:gd name="connsiteX2" fmla="*/ 143539 w 832884"/>
                  <a:gd name="connsiteY2" fmla="*/ 310117 h 4446182"/>
                  <a:gd name="connsiteX3" fmla="*/ 324293 w 832884"/>
                  <a:gd name="connsiteY3" fmla="*/ 469605 h 4446182"/>
                  <a:gd name="connsiteX4" fmla="*/ 515679 w 832884"/>
                  <a:gd name="connsiteY4" fmla="*/ 565298 h 4446182"/>
                  <a:gd name="connsiteX5" fmla="*/ 728330 w 832884"/>
                  <a:gd name="connsiteY5" fmla="*/ 692889 h 4446182"/>
                  <a:gd name="connsiteX6" fmla="*/ 802758 w 832884"/>
                  <a:gd name="connsiteY6" fmla="*/ 767317 h 4446182"/>
                  <a:gd name="connsiteX7" fmla="*/ 781493 w 832884"/>
                  <a:gd name="connsiteY7" fmla="*/ 894907 h 4446182"/>
                  <a:gd name="connsiteX8" fmla="*/ 632637 w 832884"/>
                  <a:gd name="connsiteY8" fmla="*/ 1022498 h 4446182"/>
                  <a:gd name="connsiteX9" fmla="*/ 260497 w 832884"/>
                  <a:gd name="connsiteY9" fmla="*/ 1181987 h 4446182"/>
                  <a:gd name="connsiteX10" fmla="*/ 69111 w 832884"/>
                  <a:gd name="connsiteY10" fmla="*/ 1341475 h 4446182"/>
                  <a:gd name="connsiteX11" fmla="*/ 79744 w 832884"/>
                  <a:gd name="connsiteY11" fmla="*/ 1458433 h 4446182"/>
                  <a:gd name="connsiteX12" fmla="*/ 175437 w 832884"/>
                  <a:gd name="connsiteY12" fmla="*/ 1564759 h 4446182"/>
                  <a:gd name="connsiteX13" fmla="*/ 462516 w 832884"/>
                  <a:gd name="connsiteY13" fmla="*/ 1692349 h 4446182"/>
                  <a:gd name="connsiteX14" fmla="*/ 685799 w 832884"/>
                  <a:gd name="connsiteY14" fmla="*/ 1830573 h 4446182"/>
                  <a:gd name="connsiteX15" fmla="*/ 717697 w 832884"/>
                  <a:gd name="connsiteY15" fmla="*/ 1873103 h 4446182"/>
                  <a:gd name="connsiteX16" fmla="*/ 441251 w 832884"/>
                  <a:gd name="connsiteY16" fmla="*/ 2021959 h 4446182"/>
                  <a:gd name="connsiteX17" fmla="*/ 186069 w 832884"/>
                  <a:gd name="connsiteY17" fmla="*/ 2149549 h 4446182"/>
                  <a:gd name="connsiteX18" fmla="*/ 58479 w 832884"/>
                  <a:gd name="connsiteY18" fmla="*/ 2277140 h 4446182"/>
                  <a:gd name="connsiteX19" fmla="*/ 47846 w 832884"/>
                  <a:gd name="connsiteY19" fmla="*/ 2511056 h 4446182"/>
                  <a:gd name="connsiteX20" fmla="*/ 69111 w 832884"/>
                  <a:gd name="connsiteY20" fmla="*/ 2532321 h 4446182"/>
                  <a:gd name="connsiteX21" fmla="*/ 154172 w 832884"/>
                  <a:gd name="connsiteY21" fmla="*/ 2628014 h 4446182"/>
                  <a:gd name="connsiteX22" fmla="*/ 409353 w 832884"/>
                  <a:gd name="connsiteY22" fmla="*/ 2723707 h 4446182"/>
                  <a:gd name="connsiteX23" fmla="*/ 632637 w 832884"/>
                  <a:gd name="connsiteY23" fmla="*/ 2851298 h 4446182"/>
                  <a:gd name="connsiteX24" fmla="*/ 696432 w 832884"/>
                  <a:gd name="connsiteY24" fmla="*/ 2915094 h 4446182"/>
                  <a:gd name="connsiteX25" fmla="*/ 483781 w 832884"/>
                  <a:gd name="connsiteY25" fmla="*/ 3042684 h 4446182"/>
                  <a:gd name="connsiteX26" fmla="*/ 154172 w 832884"/>
                  <a:gd name="connsiteY26" fmla="*/ 3223438 h 4446182"/>
                  <a:gd name="connsiteX27" fmla="*/ 47846 w 832884"/>
                  <a:gd name="connsiteY27" fmla="*/ 3425456 h 4446182"/>
                  <a:gd name="connsiteX28" fmla="*/ 79744 w 832884"/>
                  <a:gd name="connsiteY28" fmla="*/ 3606210 h 4446182"/>
                  <a:gd name="connsiteX29" fmla="*/ 334925 w 832884"/>
                  <a:gd name="connsiteY29" fmla="*/ 3744433 h 4446182"/>
                  <a:gd name="connsiteX30" fmla="*/ 590106 w 832884"/>
                  <a:gd name="connsiteY30" fmla="*/ 3872024 h 4446182"/>
                  <a:gd name="connsiteX31" fmla="*/ 707065 w 832884"/>
                  <a:gd name="connsiteY31" fmla="*/ 3978349 h 4446182"/>
                  <a:gd name="connsiteX32" fmla="*/ 600739 w 832884"/>
                  <a:gd name="connsiteY32" fmla="*/ 4116573 h 4446182"/>
                  <a:gd name="connsiteX33" fmla="*/ 377455 w 832884"/>
                  <a:gd name="connsiteY33" fmla="*/ 4244163 h 4446182"/>
                  <a:gd name="connsiteX34" fmla="*/ 186069 w 832884"/>
                  <a:gd name="connsiteY34" fmla="*/ 4371754 h 4446182"/>
                  <a:gd name="connsiteX35" fmla="*/ 217967 w 832884"/>
                  <a:gd name="connsiteY35" fmla="*/ 4446182 h 4446182"/>
                  <a:gd name="connsiteX36" fmla="*/ 345558 w 832884"/>
                  <a:gd name="connsiteY36" fmla="*/ 4371754 h 4446182"/>
                  <a:gd name="connsiteX37" fmla="*/ 643269 w 832884"/>
                  <a:gd name="connsiteY37" fmla="*/ 4222898 h 4446182"/>
                  <a:gd name="connsiteX38" fmla="*/ 760227 w 832884"/>
                  <a:gd name="connsiteY38" fmla="*/ 4063410 h 4446182"/>
                  <a:gd name="connsiteX39" fmla="*/ 770860 w 832884"/>
                  <a:gd name="connsiteY39" fmla="*/ 3882656 h 4446182"/>
                  <a:gd name="connsiteX40" fmla="*/ 590106 w 832884"/>
                  <a:gd name="connsiteY40" fmla="*/ 3765698 h 4446182"/>
                  <a:gd name="connsiteX41" fmla="*/ 239232 w 832884"/>
                  <a:gd name="connsiteY41" fmla="*/ 3574312 h 4446182"/>
                  <a:gd name="connsiteX42" fmla="*/ 101009 w 832884"/>
                  <a:gd name="connsiteY42" fmla="*/ 3436089 h 4446182"/>
                  <a:gd name="connsiteX43" fmla="*/ 334925 w 832884"/>
                  <a:gd name="connsiteY43" fmla="*/ 3255335 h 4446182"/>
                  <a:gd name="connsiteX44" fmla="*/ 664534 w 832884"/>
                  <a:gd name="connsiteY44" fmla="*/ 3085214 h 4446182"/>
                  <a:gd name="connsiteX45" fmla="*/ 781493 w 832884"/>
                  <a:gd name="connsiteY45" fmla="*/ 3021419 h 4446182"/>
                  <a:gd name="connsiteX46" fmla="*/ 781493 w 832884"/>
                  <a:gd name="connsiteY46" fmla="*/ 2819400 h 4446182"/>
                  <a:gd name="connsiteX47" fmla="*/ 473148 w 832884"/>
                  <a:gd name="connsiteY47" fmla="*/ 2649280 h 4446182"/>
                  <a:gd name="connsiteX48" fmla="*/ 186069 w 832884"/>
                  <a:gd name="connsiteY48" fmla="*/ 2479159 h 4446182"/>
                  <a:gd name="connsiteX49" fmla="*/ 111641 w 832884"/>
                  <a:gd name="connsiteY49" fmla="*/ 2383466 h 4446182"/>
                  <a:gd name="connsiteX50" fmla="*/ 292395 w 832884"/>
                  <a:gd name="connsiteY50" fmla="*/ 2223977 h 4446182"/>
                  <a:gd name="connsiteX51" fmla="*/ 600739 w 832884"/>
                  <a:gd name="connsiteY51" fmla="*/ 2064489 h 4446182"/>
                  <a:gd name="connsiteX52" fmla="*/ 770860 w 832884"/>
                  <a:gd name="connsiteY52" fmla="*/ 1958163 h 4446182"/>
                  <a:gd name="connsiteX53" fmla="*/ 770860 w 832884"/>
                  <a:gd name="connsiteY53" fmla="*/ 1756145 h 4446182"/>
                  <a:gd name="connsiteX54" fmla="*/ 515679 w 832884"/>
                  <a:gd name="connsiteY54" fmla="*/ 1607289 h 4446182"/>
                  <a:gd name="connsiteX55" fmla="*/ 217967 w 832884"/>
                  <a:gd name="connsiteY55" fmla="*/ 1447800 h 4446182"/>
                  <a:gd name="connsiteX56" fmla="*/ 69111 w 832884"/>
                  <a:gd name="connsiteY56" fmla="*/ 1330842 h 4446182"/>
                  <a:gd name="connsiteX57" fmla="*/ 58479 w 832884"/>
                  <a:gd name="connsiteY57" fmla="*/ 1203252 h 4446182"/>
                  <a:gd name="connsiteX58" fmla="*/ 419986 w 832884"/>
                  <a:gd name="connsiteY58" fmla="*/ 969335 h 4446182"/>
                  <a:gd name="connsiteX59" fmla="*/ 738962 w 832884"/>
                  <a:gd name="connsiteY59" fmla="*/ 809847 h 4446182"/>
                  <a:gd name="connsiteX60" fmla="*/ 419986 w 832884"/>
                  <a:gd name="connsiteY60" fmla="*/ 650359 h 4446182"/>
                  <a:gd name="connsiteX61" fmla="*/ 111641 w 832884"/>
                  <a:gd name="connsiteY61" fmla="*/ 427075 h 4446182"/>
                  <a:gd name="connsiteX62" fmla="*/ 47846 w 832884"/>
                  <a:gd name="connsiteY62" fmla="*/ 214424 h 4446182"/>
                  <a:gd name="connsiteX63" fmla="*/ 69111 w 832884"/>
                  <a:gd name="connsiteY63" fmla="*/ 33670 h 4446182"/>
                  <a:gd name="connsiteX64" fmla="*/ 132906 w 832884"/>
                  <a:gd name="connsiteY64" fmla="*/ 12405 h 4446182"/>
                  <a:gd name="connsiteX65" fmla="*/ 175437 w 832884"/>
                  <a:gd name="connsiteY65" fmla="*/ 54935 h 4446182"/>
                  <a:gd name="connsiteX0" fmla="*/ 175437 w 832884"/>
                  <a:gd name="connsiteY0" fmla="*/ 54935 h 4446182"/>
                  <a:gd name="connsiteX1" fmla="*/ 90376 w 832884"/>
                  <a:gd name="connsiteY1" fmla="*/ 214424 h 4446182"/>
                  <a:gd name="connsiteX2" fmla="*/ 143539 w 832884"/>
                  <a:gd name="connsiteY2" fmla="*/ 310117 h 4446182"/>
                  <a:gd name="connsiteX3" fmla="*/ 324293 w 832884"/>
                  <a:gd name="connsiteY3" fmla="*/ 469605 h 4446182"/>
                  <a:gd name="connsiteX4" fmla="*/ 515679 w 832884"/>
                  <a:gd name="connsiteY4" fmla="*/ 565298 h 4446182"/>
                  <a:gd name="connsiteX5" fmla="*/ 728330 w 832884"/>
                  <a:gd name="connsiteY5" fmla="*/ 692889 h 4446182"/>
                  <a:gd name="connsiteX6" fmla="*/ 802758 w 832884"/>
                  <a:gd name="connsiteY6" fmla="*/ 767317 h 4446182"/>
                  <a:gd name="connsiteX7" fmla="*/ 781493 w 832884"/>
                  <a:gd name="connsiteY7" fmla="*/ 894907 h 4446182"/>
                  <a:gd name="connsiteX8" fmla="*/ 632637 w 832884"/>
                  <a:gd name="connsiteY8" fmla="*/ 1022498 h 4446182"/>
                  <a:gd name="connsiteX9" fmla="*/ 260497 w 832884"/>
                  <a:gd name="connsiteY9" fmla="*/ 1181987 h 4446182"/>
                  <a:gd name="connsiteX10" fmla="*/ 69111 w 832884"/>
                  <a:gd name="connsiteY10" fmla="*/ 1341475 h 4446182"/>
                  <a:gd name="connsiteX11" fmla="*/ 79744 w 832884"/>
                  <a:gd name="connsiteY11" fmla="*/ 1458433 h 4446182"/>
                  <a:gd name="connsiteX12" fmla="*/ 175437 w 832884"/>
                  <a:gd name="connsiteY12" fmla="*/ 1564759 h 4446182"/>
                  <a:gd name="connsiteX13" fmla="*/ 462516 w 832884"/>
                  <a:gd name="connsiteY13" fmla="*/ 1692349 h 4446182"/>
                  <a:gd name="connsiteX14" fmla="*/ 685799 w 832884"/>
                  <a:gd name="connsiteY14" fmla="*/ 1830573 h 4446182"/>
                  <a:gd name="connsiteX15" fmla="*/ 717697 w 832884"/>
                  <a:gd name="connsiteY15" fmla="*/ 1873103 h 4446182"/>
                  <a:gd name="connsiteX16" fmla="*/ 441251 w 832884"/>
                  <a:gd name="connsiteY16" fmla="*/ 2021959 h 4446182"/>
                  <a:gd name="connsiteX17" fmla="*/ 186069 w 832884"/>
                  <a:gd name="connsiteY17" fmla="*/ 2149549 h 4446182"/>
                  <a:gd name="connsiteX18" fmla="*/ 58479 w 832884"/>
                  <a:gd name="connsiteY18" fmla="*/ 2277140 h 4446182"/>
                  <a:gd name="connsiteX19" fmla="*/ 47846 w 832884"/>
                  <a:gd name="connsiteY19" fmla="*/ 2511056 h 4446182"/>
                  <a:gd name="connsiteX20" fmla="*/ 69111 w 832884"/>
                  <a:gd name="connsiteY20" fmla="*/ 2532321 h 4446182"/>
                  <a:gd name="connsiteX21" fmla="*/ 154172 w 832884"/>
                  <a:gd name="connsiteY21" fmla="*/ 2628014 h 4446182"/>
                  <a:gd name="connsiteX22" fmla="*/ 409353 w 832884"/>
                  <a:gd name="connsiteY22" fmla="*/ 2723707 h 4446182"/>
                  <a:gd name="connsiteX23" fmla="*/ 632637 w 832884"/>
                  <a:gd name="connsiteY23" fmla="*/ 2851298 h 4446182"/>
                  <a:gd name="connsiteX24" fmla="*/ 696432 w 832884"/>
                  <a:gd name="connsiteY24" fmla="*/ 2915094 h 4446182"/>
                  <a:gd name="connsiteX25" fmla="*/ 483781 w 832884"/>
                  <a:gd name="connsiteY25" fmla="*/ 3042684 h 4446182"/>
                  <a:gd name="connsiteX26" fmla="*/ 154172 w 832884"/>
                  <a:gd name="connsiteY26" fmla="*/ 3223438 h 4446182"/>
                  <a:gd name="connsiteX27" fmla="*/ 47846 w 832884"/>
                  <a:gd name="connsiteY27" fmla="*/ 3425456 h 4446182"/>
                  <a:gd name="connsiteX28" fmla="*/ 79744 w 832884"/>
                  <a:gd name="connsiteY28" fmla="*/ 3606210 h 4446182"/>
                  <a:gd name="connsiteX29" fmla="*/ 334925 w 832884"/>
                  <a:gd name="connsiteY29" fmla="*/ 3744433 h 4446182"/>
                  <a:gd name="connsiteX30" fmla="*/ 590106 w 832884"/>
                  <a:gd name="connsiteY30" fmla="*/ 3872024 h 4446182"/>
                  <a:gd name="connsiteX31" fmla="*/ 707065 w 832884"/>
                  <a:gd name="connsiteY31" fmla="*/ 3978349 h 4446182"/>
                  <a:gd name="connsiteX32" fmla="*/ 600739 w 832884"/>
                  <a:gd name="connsiteY32" fmla="*/ 4116573 h 4446182"/>
                  <a:gd name="connsiteX33" fmla="*/ 377455 w 832884"/>
                  <a:gd name="connsiteY33" fmla="*/ 4244163 h 4446182"/>
                  <a:gd name="connsiteX34" fmla="*/ 186069 w 832884"/>
                  <a:gd name="connsiteY34" fmla="*/ 4371754 h 4446182"/>
                  <a:gd name="connsiteX35" fmla="*/ 217967 w 832884"/>
                  <a:gd name="connsiteY35" fmla="*/ 4446182 h 4446182"/>
                  <a:gd name="connsiteX36" fmla="*/ 345558 w 832884"/>
                  <a:gd name="connsiteY36" fmla="*/ 4371754 h 4446182"/>
                  <a:gd name="connsiteX37" fmla="*/ 643269 w 832884"/>
                  <a:gd name="connsiteY37" fmla="*/ 4222898 h 4446182"/>
                  <a:gd name="connsiteX38" fmla="*/ 760227 w 832884"/>
                  <a:gd name="connsiteY38" fmla="*/ 4063410 h 4446182"/>
                  <a:gd name="connsiteX39" fmla="*/ 770860 w 832884"/>
                  <a:gd name="connsiteY39" fmla="*/ 3882656 h 4446182"/>
                  <a:gd name="connsiteX40" fmla="*/ 590106 w 832884"/>
                  <a:gd name="connsiteY40" fmla="*/ 3765698 h 4446182"/>
                  <a:gd name="connsiteX41" fmla="*/ 239232 w 832884"/>
                  <a:gd name="connsiteY41" fmla="*/ 3574312 h 4446182"/>
                  <a:gd name="connsiteX42" fmla="*/ 101009 w 832884"/>
                  <a:gd name="connsiteY42" fmla="*/ 3436089 h 4446182"/>
                  <a:gd name="connsiteX43" fmla="*/ 334925 w 832884"/>
                  <a:gd name="connsiteY43" fmla="*/ 3255335 h 4446182"/>
                  <a:gd name="connsiteX44" fmla="*/ 664534 w 832884"/>
                  <a:gd name="connsiteY44" fmla="*/ 3085214 h 4446182"/>
                  <a:gd name="connsiteX45" fmla="*/ 781493 w 832884"/>
                  <a:gd name="connsiteY45" fmla="*/ 3021419 h 4446182"/>
                  <a:gd name="connsiteX46" fmla="*/ 781493 w 832884"/>
                  <a:gd name="connsiteY46" fmla="*/ 2819400 h 4446182"/>
                  <a:gd name="connsiteX47" fmla="*/ 473148 w 832884"/>
                  <a:gd name="connsiteY47" fmla="*/ 2649280 h 4446182"/>
                  <a:gd name="connsiteX48" fmla="*/ 186069 w 832884"/>
                  <a:gd name="connsiteY48" fmla="*/ 2479159 h 4446182"/>
                  <a:gd name="connsiteX49" fmla="*/ 111641 w 832884"/>
                  <a:gd name="connsiteY49" fmla="*/ 2383466 h 4446182"/>
                  <a:gd name="connsiteX50" fmla="*/ 292395 w 832884"/>
                  <a:gd name="connsiteY50" fmla="*/ 2223977 h 4446182"/>
                  <a:gd name="connsiteX51" fmla="*/ 600739 w 832884"/>
                  <a:gd name="connsiteY51" fmla="*/ 2064489 h 4446182"/>
                  <a:gd name="connsiteX52" fmla="*/ 770860 w 832884"/>
                  <a:gd name="connsiteY52" fmla="*/ 1958163 h 4446182"/>
                  <a:gd name="connsiteX53" fmla="*/ 770860 w 832884"/>
                  <a:gd name="connsiteY53" fmla="*/ 1756145 h 4446182"/>
                  <a:gd name="connsiteX54" fmla="*/ 515679 w 832884"/>
                  <a:gd name="connsiteY54" fmla="*/ 1607289 h 4446182"/>
                  <a:gd name="connsiteX55" fmla="*/ 217967 w 832884"/>
                  <a:gd name="connsiteY55" fmla="*/ 1447800 h 4446182"/>
                  <a:gd name="connsiteX56" fmla="*/ 69111 w 832884"/>
                  <a:gd name="connsiteY56" fmla="*/ 1330842 h 4446182"/>
                  <a:gd name="connsiteX57" fmla="*/ 58479 w 832884"/>
                  <a:gd name="connsiteY57" fmla="*/ 1203252 h 4446182"/>
                  <a:gd name="connsiteX58" fmla="*/ 419986 w 832884"/>
                  <a:gd name="connsiteY58" fmla="*/ 969335 h 4446182"/>
                  <a:gd name="connsiteX59" fmla="*/ 738962 w 832884"/>
                  <a:gd name="connsiteY59" fmla="*/ 809847 h 4446182"/>
                  <a:gd name="connsiteX60" fmla="*/ 419986 w 832884"/>
                  <a:gd name="connsiteY60" fmla="*/ 650359 h 4446182"/>
                  <a:gd name="connsiteX61" fmla="*/ 111641 w 832884"/>
                  <a:gd name="connsiteY61" fmla="*/ 427075 h 4446182"/>
                  <a:gd name="connsiteX62" fmla="*/ 47846 w 832884"/>
                  <a:gd name="connsiteY62" fmla="*/ 214424 h 4446182"/>
                  <a:gd name="connsiteX63" fmla="*/ 69111 w 832884"/>
                  <a:gd name="connsiteY63" fmla="*/ 33670 h 4446182"/>
                  <a:gd name="connsiteX64" fmla="*/ 132906 w 832884"/>
                  <a:gd name="connsiteY64" fmla="*/ 12405 h 4446182"/>
                  <a:gd name="connsiteX65" fmla="*/ 175437 w 832884"/>
                  <a:gd name="connsiteY65" fmla="*/ 54935 h 4446182"/>
                  <a:gd name="connsiteX0" fmla="*/ 175437 w 832884"/>
                  <a:gd name="connsiteY0" fmla="*/ 54935 h 4446182"/>
                  <a:gd name="connsiteX1" fmla="*/ 90376 w 832884"/>
                  <a:gd name="connsiteY1" fmla="*/ 214424 h 4446182"/>
                  <a:gd name="connsiteX2" fmla="*/ 143539 w 832884"/>
                  <a:gd name="connsiteY2" fmla="*/ 310117 h 4446182"/>
                  <a:gd name="connsiteX3" fmla="*/ 324293 w 832884"/>
                  <a:gd name="connsiteY3" fmla="*/ 469605 h 4446182"/>
                  <a:gd name="connsiteX4" fmla="*/ 515679 w 832884"/>
                  <a:gd name="connsiteY4" fmla="*/ 565298 h 4446182"/>
                  <a:gd name="connsiteX5" fmla="*/ 728330 w 832884"/>
                  <a:gd name="connsiteY5" fmla="*/ 692889 h 4446182"/>
                  <a:gd name="connsiteX6" fmla="*/ 802758 w 832884"/>
                  <a:gd name="connsiteY6" fmla="*/ 767317 h 4446182"/>
                  <a:gd name="connsiteX7" fmla="*/ 781493 w 832884"/>
                  <a:gd name="connsiteY7" fmla="*/ 894907 h 4446182"/>
                  <a:gd name="connsiteX8" fmla="*/ 632637 w 832884"/>
                  <a:gd name="connsiteY8" fmla="*/ 1022498 h 4446182"/>
                  <a:gd name="connsiteX9" fmla="*/ 260497 w 832884"/>
                  <a:gd name="connsiteY9" fmla="*/ 1181987 h 4446182"/>
                  <a:gd name="connsiteX10" fmla="*/ 69111 w 832884"/>
                  <a:gd name="connsiteY10" fmla="*/ 1341475 h 4446182"/>
                  <a:gd name="connsiteX11" fmla="*/ 79744 w 832884"/>
                  <a:gd name="connsiteY11" fmla="*/ 1458433 h 4446182"/>
                  <a:gd name="connsiteX12" fmla="*/ 175437 w 832884"/>
                  <a:gd name="connsiteY12" fmla="*/ 1564759 h 4446182"/>
                  <a:gd name="connsiteX13" fmla="*/ 462516 w 832884"/>
                  <a:gd name="connsiteY13" fmla="*/ 1692349 h 4446182"/>
                  <a:gd name="connsiteX14" fmla="*/ 685799 w 832884"/>
                  <a:gd name="connsiteY14" fmla="*/ 1830573 h 4446182"/>
                  <a:gd name="connsiteX15" fmla="*/ 717697 w 832884"/>
                  <a:gd name="connsiteY15" fmla="*/ 1873103 h 4446182"/>
                  <a:gd name="connsiteX16" fmla="*/ 441251 w 832884"/>
                  <a:gd name="connsiteY16" fmla="*/ 2021959 h 4446182"/>
                  <a:gd name="connsiteX17" fmla="*/ 186069 w 832884"/>
                  <a:gd name="connsiteY17" fmla="*/ 2149549 h 4446182"/>
                  <a:gd name="connsiteX18" fmla="*/ 58479 w 832884"/>
                  <a:gd name="connsiteY18" fmla="*/ 2277140 h 4446182"/>
                  <a:gd name="connsiteX19" fmla="*/ 47846 w 832884"/>
                  <a:gd name="connsiteY19" fmla="*/ 2511056 h 4446182"/>
                  <a:gd name="connsiteX20" fmla="*/ 69111 w 832884"/>
                  <a:gd name="connsiteY20" fmla="*/ 2532321 h 4446182"/>
                  <a:gd name="connsiteX21" fmla="*/ 154172 w 832884"/>
                  <a:gd name="connsiteY21" fmla="*/ 2628014 h 4446182"/>
                  <a:gd name="connsiteX22" fmla="*/ 409353 w 832884"/>
                  <a:gd name="connsiteY22" fmla="*/ 2723707 h 4446182"/>
                  <a:gd name="connsiteX23" fmla="*/ 632637 w 832884"/>
                  <a:gd name="connsiteY23" fmla="*/ 2851298 h 4446182"/>
                  <a:gd name="connsiteX24" fmla="*/ 696432 w 832884"/>
                  <a:gd name="connsiteY24" fmla="*/ 2915094 h 4446182"/>
                  <a:gd name="connsiteX25" fmla="*/ 483781 w 832884"/>
                  <a:gd name="connsiteY25" fmla="*/ 3042684 h 4446182"/>
                  <a:gd name="connsiteX26" fmla="*/ 154172 w 832884"/>
                  <a:gd name="connsiteY26" fmla="*/ 3223438 h 4446182"/>
                  <a:gd name="connsiteX27" fmla="*/ 47846 w 832884"/>
                  <a:gd name="connsiteY27" fmla="*/ 3425456 h 4446182"/>
                  <a:gd name="connsiteX28" fmla="*/ 79744 w 832884"/>
                  <a:gd name="connsiteY28" fmla="*/ 3606210 h 4446182"/>
                  <a:gd name="connsiteX29" fmla="*/ 334925 w 832884"/>
                  <a:gd name="connsiteY29" fmla="*/ 3744433 h 4446182"/>
                  <a:gd name="connsiteX30" fmla="*/ 590106 w 832884"/>
                  <a:gd name="connsiteY30" fmla="*/ 3872024 h 4446182"/>
                  <a:gd name="connsiteX31" fmla="*/ 707065 w 832884"/>
                  <a:gd name="connsiteY31" fmla="*/ 3978349 h 4446182"/>
                  <a:gd name="connsiteX32" fmla="*/ 600739 w 832884"/>
                  <a:gd name="connsiteY32" fmla="*/ 4116573 h 4446182"/>
                  <a:gd name="connsiteX33" fmla="*/ 377455 w 832884"/>
                  <a:gd name="connsiteY33" fmla="*/ 4244163 h 4446182"/>
                  <a:gd name="connsiteX34" fmla="*/ 186069 w 832884"/>
                  <a:gd name="connsiteY34" fmla="*/ 4371754 h 4446182"/>
                  <a:gd name="connsiteX35" fmla="*/ 217967 w 832884"/>
                  <a:gd name="connsiteY35" fmla="*/ 4446182 h 4446182"/>
                  <a:gd name="connsiteX36" fmla="*/ 345558 w 832884"/>
                  <a:gd name="connsiteY36" fmla="*/ 4371754 h 4446182"/>
                  <a:gd name="connsiteX37" fmla="*/ 643269 w 832884"/>
                  <a:gd name="connsiteY37" fmla="*/ 4222898 h 4446182"/>
                  <a:gd name="connsiteX38" fmla="*/ 760227 w 832884"/>
                  <a:gd name="connsiteY38" fmla="*/ 4063410 h 4446182"/>
                  <a:gd name="connsiteX39" fmla="*/ 770860 w 832884"/>
                  <a:gd name="connsiteY39" fmla="*/ 3882656 h 4446182"/>
                  <a:gd name="connsiteX40" fmla="*/ 590106 w 832884"/>
                  <a:gd name="connsiteY40" fmla="*/ 3765698 h 4446182"/>
                  <a:gd name="connsiteX41" fmla="*/ 239232 w 832884"/>
                  <a:gd name="connsiteY41" fmla="*/ 3574312 h 4446182"/>
                  <a:gd name="connsiteX42" fmla="*/ 101009 w 832884"/>
                  <a:gd name="connsiteY42" fmla="*/ 3436089 h 4446182"/>
                  <a:gd name="connsiteX43" fmla="*/ 334925 w 832884"/>
                  <a:gd name="connsiteY43" fmla="*/ 3255335 h 4446182"/>
                  <a:gd name="connsiteX44" fmla="*/ 664534 w 832884"/>
                  <a:gd name="connsiteY44" fmla="*/ 3085214 h 4446182"/>
                  <a:gd name="connsiteX45" fmla="*/ 781493 w 832884"/>
                  <a:gd name="connsiteY45" fmla="*/ 3021419 h 4446182"/>
                  <a:gd name="connsiteX46" fmla="*/ 781493 w 832884"/>
                  <a:gd name="connsiteY46" fmla="*/ 2819400 h 4446182"/>
                  <a:gd name="connsiteX47" fmla="*/ 473148 w 832884"/>
                  <a:gd name="connsiteY47" fmla="*/ 2649280 h 4446182"/>
                  <a:gd name="connsiteX48" fmla="*/ 186069 w 832884"/>
                  <a:gd name="connsiteY48" fmla="*/ 2479159 h 4446182"/>
                  <a:gd name="connsiteX49" fmla="*/ 111641 w 832884"/>
                  <a:gd name="connsiteY49" fmla="*/ 2383466 h 4446182"/>
                  <a:gd name="connsiteX50" fmla="*/ 292395 w 832884"/>
                  <a:gd name="connsiteY50" fmla="*/ 2223977 h 4446182"/>
                  <a:gd name="connsiteX51" fmla="*/ 600739 w 832884"/>
                  <a:gd name="connsiteY51" fmla="*/ 2064489 h 4446182"/>
                  <a:gd name="connsiteX52" fmla="*/ 770860 w 832884"/>
                  <a:gd name="connsiteY52" fmla="*/ 1958163 h 4446182"/>
                  <a:gd name="connsiteX53" fmla="*/ 770860 w 832884"/>
                  <a:gd name="connsiteY53" fmla="*/ 1756145 h 4446182"/>
                  <a:gd name="connsiteX54" fmla="*/ 515679 w 832884"/>
                  <a:gd name="connsiteY54" fmla="*/ 1607289 h 4446182"/>
                  <a:gd name="connsiteX55" fmla="*/ 217967 w 832884"/>
                  <a:gd name="connsiteY55" fmla="*/ 1447800 h 4446182"/>
                  <a:gd name="connsiteX56" fmla="*/ 69111 w 832884"/>
                  <a:gd name="connsiteY56" fmla="*/ 1330842 h 4446182"/>
                  <a:gd name="connsiteX57" fmla="*/ 58479 w 832884"/>
                  <a:gd name="connsiteY57" fmla="*/ 1203252 h 4446182"/>
                  <a:gd name="connsiteX58" fmla="*/ 419986 w 832884"/>
                  <a:gd name="connsiteY58" fmla="*/ 969335 h 4446182"/>
                  <a:gd name="connsiteX59" fmla="*/ 738962 w 832884"/>
                  <a:gd name="connsiteY59" fmla="*/ 809847 h 4446182"/>
                  <a:gd name="connsiteX60" fmla="*/ 419986 w 832884"/>
                  <a:gd name="connsiteY60" fmla="*/ 650359 h 4446182"/>
                  <a:gd name="connsiteX61" fmla="*/ 111641 w 832884"/>
                  <a:gd name="connsiteY61" fmla="*/ 427075 h 4446182"/>
                  <a:gd name="connsiteX62" fmla="*/ 47846 w 832884"/>
                  <a:gd name="connsiteY62" fmla="*/ 214424 h 4446182"/>
                  <a:gd name="connsiteX63" fmla="*/ 69111 w 832884"/>
                  <a:gd name="connsiteY63" fmla="*/ 33670 h 4446182"/>
                  <a:gd name="connsiteX64" fmla="*/ 132906 w 832884"/>
                  <a:gd name="connsiteY64" fmla="*/ 12405 h 4446182"/>
                  <a:gd name="connsiteX65" fmla="*/ 175437 w 832884"/>
                  <a:gd name="connsiteY65" fmla="*/ 54935 h 4446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</a:cxnLst>
                <a:rect l="l" t="t" r="r" b="b"/>
                <a:pathLst>
                  <a:path w="832884" h="4446182">
                    <a:moveTo>
                      <a:pt x="175437" y="54935"/>
                    </a:moveTo>
                    <a:cubicBezTo>
                      <a:pt x="168349" y="88605"/>
                      <a:pt x="95692" y="171894"/>
                      <a:pt x="90376" y="214424"/>
                    </a:cubicBezTo>
                    <a:cubicBezTo>
                      <a:pt x="85060" y="256954"/>
                      <a:pt x="104553" y="267587"/>
                      <a:pt x="143539" y="310117"/>
                    </a:cubicBezTo>
                    <a:cubicBezTo>
                      <a:pt x="182525" y="352647"/>
                      <a:pt x="262270" y="427075"/>
                      <a:pt x="324293" y="469605"/>
                    </a:cubicBezTo>
                    <a:cubicBezTo>
                      <a:pt x="386316" y="512135"/>
                      <a:pt x="448340" y="528084"/>
                      <a:pt x="515679" y="565298"/>
                    </a:cubicBezTo>
                    <a:cubicBezTo>
                      <a:pt x="583019" y="602512"/>
                      <a:pt x="680484" y="659219"/>
                      <a:pt x="728330" y="692889"/>
                    </a:cubicBezTo>
                    <a:cubicBezTo>
                      <a:pt x="776176" y="726559"/>
                      <a:pt x="793898" y="733647"/>
                      <a:pt x="802758" y="767317"/>
                    </a:cubicBezTo>
                    <a:cubicBezTo>
                      <a:pt x="811618" y="800987"/>
                      <a:pt x="809846" y="852377"/>
                      <a:pt x="781493" y="894907"/>
                    </a:cubicBezTo>
                    <a:cubicBezTo>
                      <a:pt x="753140" y="937437"/>
                      <a:pt x="719470" y="974651"/>
                      <a:pt x="632637" y="1022498"/>
                    </a:cubicBezTo>
                    <a:cubicBezTo>
                      <a:pt x="545804" y="1070345"/>
                      <a:pt x="354418" y="1128824"/>
                      <a:pt x="260497" y="1181987"/>
                    </a:cubicBezTo>
                    <a:cubicBezTo>
                      <a:pt x="166576" y="1235150"/>
                      <a:pt x="99236" y="1295401"/>
                      <a:pt x="69111" y="1341475"/>
                    </a:cubicBezTo>
                    <a:cubicBezTo>
                      <a:pt x="38986" y="1387549"/>
                      <a:pt x="62023" y="1421219"/>
                      <a:pt x="79744" y="1458433"/>
                    </a:cubicBezTo>
                    <a:cubicBezTo>
                      <a:pt x="97465" y="1495647"/>
                      <a:pt x="111642" y="1525773"/>
                      <a:pt x="175437" y="1564759"/>
                    </a:cubicBezTo>
                    <a:cubicBezTo>
                      <a:pt x="239232" y="1603745"/>
                      <a:pt x="377456" y="1648047"/>
                      <a:pt x="462516" y="1692349"/>
                    </a:cubicBezTo>
                    <a:cubicBezTo>
                      <a:pt x="547576" y="1736651"/>
                      <a:pt x="643269" y="1800447"/>
                      <a:pt x="685799" y="1830573"/>
                    </a:cubicBezTo>
                    <a:cubicBezTo>
                      <a:pt x="728329" y="1860699"/>
                      <a:pt x="701376" y="1797259"/>
                      <a:pt x="717697" y="1873103"/>
                    </a:cubicBezTo>
                    <a:cubicBezTo>
                      <a:pt x="676939" y="1905001"/>
                      <a:pt x="529856" y="1975885"/>
                      <a:pt x="441251" y="2021959"/>
                    </a:cubicBezTo>
                    <a:cubicBezTo>
                      <a:pt x="352646" y="2068033"/>
                      <a:pt x="249864" y="2107019"/>
                      <a:pt x="186069" y="2149549"/>
                    </a:cubicBezTo>
                    <a:cubicBezTo>
                      <a:pt x="122274" y="2192079"/>
                      <a:pt x="81516" y="2216889"/>
                      <a:pt x="58479" y="2277140"/>
                    </a:cubicBezTo>
                    <a:cubicBezTo>
                      <a:pt x="35442" y="2337391"/>
                      <a:pt x="46074" y="2468526"/>
                      <a:pt x="47846" y="2511056"/>
                    </a:cubicBezTo>
                    <a:cubicBezTo>
                      <a:pt x="49618" y="2553586"/>
                      <a:pt x="51390" y="2512828"/>
                      <a:pt x="69111" y="2532321"/>
                    </a:cubicBezTo>
                    <a:cubicBezTo>
                      <a:pt x="86832" y="2551814"/>
                      <a:pt x="97465" y="2596116"/>
                      <a:pt x="154172" y="2628014"/>
                    </a:cubicBezTo>
                    <a:cubicBezTo>
                      <a:pt x="210879" y="2659912"/>
                      <a:pt x="329609" y="2686493"/>
                      <a:pt x="409353" y="2723707"/>
                    </a:cubicBezTo>
                    <a:cubicBezTo>
                      <a:pt x="489097" y="2760921"/>
                      <a:pt x="584791" y="2819400"/>
                      <a:pt x="632637" y="2851298"/>
                    </a:cubicBezTo>
                    <a:cubicBezTo>
                      <a:pt x="680484" y="2883196"/>
                      <a:pt x="721241" y="2883196"/>
                      <a:pt x="696432" y="2915094"/>
                    </a:cubicBezTo>
                    <a:cubicBezTo>
                      <a:pt x="671623" y="2946992"/>
                      <a:pt x="574158" y="2991293"/>
                      <a:pt x="483781" y="3042684"/>
                    </a:cubicBezTo>
                    <a:cubicBezTo>
                      <a:pt x="393404" y="3094075"/>
                      <a:pt x="226828" y="3159643"/>
                      <a:pt x="154172" y="3223438"/>
                    </a:cubicBezTo>
                    <a:cubicBezTo>
                      <a:pt x="81516" y="3287233"/>
                      <a:pt x="60251" y="3361661"/>
                      <a:pt x="47846" y="3425456"/>
                    </a:cubicBezTo>
                    <a:cubicBezTo>
                      <a:pt x="35441" y="3489251"/>
                      <a:pt x="31898" y="3553047"/>
                      <a:pt x="79744" y="3606210"/>
                    </a:cubicBezTo>
                    <a:cubicBezTo>
                      <a:pt x="127590" y="3659373"/>
                      <a:pt x="249865" y="3700131"/>
                      <a:pt x="334925" y="3744433"/>
                    </a:cubicBezTo>
                    <a:cubicBezTo>
                      <a:pt x="419985" y="3788735"/>
                      <a:pt x="528083" y="3833038"/>
                      <a:pt x="590106" y="3872024"/>
                    </a:cubicBezTo>
                    <a:cubicBezTo>
                      <a:pt x="652129" y="3911010"/>
                      <a:pt x="705293" y="3937591"/>
                      <a:pt x="707065" y="3978349"/>
                    </a:cubicBezTo>
                    <a:cubicBezTo>
                      <a:pt x="708837" y="4019107"/>
                      <a:pt x="655674" y="4072271"/>
                      <a:pt x="600739" y="4116573"/>
                    </a:cubicBezTo>
                    <a:cubicBezTo>
                      <a:pt x="545804" y="4160875"/>
                      <a:pt x="446567" y="4201633"/>
                      <a:pt x="377455" y="4244163"/>
                    </a:cubicBezTo>
                    <a:cubicBezTo>
                      <a:pt x="308343" y="4286693"/>
                      <a:pt x="212650" y="4338084"/>
                      <a:pt x="186069" y="4371754"/>
                    </a:cubicBezTo>
                    <a:cubicBezTo>
                      <a:pt x="159488" y="4405424"/>
                      <a:pt x="191386" y="4446182"/>
                      <a:pt x="217967" y="4446182"/>
                    </a:cubicBezTo>
                    <a:cubicBezTo>
                      <a:pt x="244548" y="4446182"/>
                      <a:pt x="274674" y="4408968"/>
                      <a:pt x="345558" y="4371754"/>
                    </a:cubicBezTo>
                    <a:cubicBezTo>
                      <a:pt x="416442" y="4334540"/>
                      <a:pt x="574158" y="4274289"/>
                      <a:pt x="643269" y="4222898"/>
                    </a:cubicBezTo>
                    <a:cubicBezTo>
                      <a:pt x="712380" y="4171507"/>
                      <a:pt x="738962" y="4120117"/>
                      <a:pt x="760227" y="4063410"/>
                    </a:cubicBezTo>
                    <a:cubicBezTo>
                      <a:pt x="781492" y="4006703"/>
                      <a:pt x="799214" y="3932275"/>
                      <a:pt x="770860" y="3882656"/>
                    </a:cubicBezTo>
                    <a:cubicBezTo>
                      <a:pt x="742507" y="3833037"/>
                      <a:pt x="678711" y="3817089"/>
                      <a:pt x="590106" y="3765698"/>
                    </a:cubicBezTo>
                    <a:cubicBezTo>
                      <a:pt x="501501" y="3714307"/>
                      <a:pt x="320748" y="3629247"/>
                      <a:pt x="239232" y="3574312"/>
                    </a:cubicBezTo>
                    <a:cubicBezTo>
                      <a:pt x="157716" y="3519377"/>
                      <a:pt x="85060" y="3489252"/>
                      <a:pt x="101009" y="3436089"/>
                    </a:cubicBezTo>
                    <a:cubicBezTo>
                      <a:pt x="116958" y="3382926"/>
                      <a:pt x="241004" y="3313814"/>
                      <a:pt x="334925" y="3255335"/>
                    </a:cubicBezTo>
                    <a:cubicBezTo>
                      <a:pt x="428846" y="3196856"/>
                      <a:pt x="590106" y="3124200"/>
                      <a:pt x="664534" y="3085214"/>
                    </a:cubicBezTo>
                    <a:cubicBezTo>
                      <a:pt x="738962" y="3046228"/>
                      <a:pt x="762000" y="3065721"/>
                      <a:pt x="781493" y="3021419"/>
                    </a:cubicBezTo>
                    <a:cubicBezTo>
                      <a:pt x="800986" y="2977117"/>
                      <a:pt x="832884" y="2881423"/>
                      <a:pt x="781493" y="2819400"/>
                    </a:cubicBezTo>
                    <a:cubicBezTo>
                      <a:pt x="730102" y="2757377"/>
                      <a:pt x="572385" y="2705987"/>
                      <a:pt x="473148" y="2649280"/>
                    </a:cubicBezTo>
                    <a:cubicBezTo>
                      <a:pt x="373911" y="2592573"/>
                      <a:pt x="246320" y="2523461"/>
                      <a:pt x="186069" y="2479159"/>
                    </a:cubicBezTo>
                    <a:cubicBezTo>
                      <a:pt x="125818" y="2434857"/>
                      <a:pt x="93920" y="2425996"/>
                      <a:pt x="111641" y="2383466"/>
                    </a:cubicBezTo>
                    <a:cubicBezTo>
                      <a:pt x="129362" y="2340936"/>
                      <a:pt x="210879" y="2277140"/>
                      <a:pt x="292395" y="2223977"/>
                    </a:cubicBezTo>
                    <a:cubicBezTo>
                      <a:pt x="373911" y="2170814"/>
                      <a:pt x="520995" y="2108791"/>
                      <a:pt x="600739" y="2064489"/>
                    </a:cubicBezTo>
                    <a:cubicBezTo>
                      <a:pt x="680483" y="2020187"/>
                      <a:pt x="742507" y="2009554"/>
                      <a:pt x="770860" y="1958163"/>
                    </a:cubicBezTo>
                    <a:cubicBezTo>
                      <a:pt x="799214" y="1906772"/>
                      <a:pt x="813390" y="1814624"/>
                      <a:pt x="770860" y="1756145"/>
                    </a:cubicBezTo>
                    <a:cubicBezTo>
                      <a:pt x="728330" y="1697666"/>
                      <a:pt x="607828" y="1658680"/>
                      <a:pt x="515679" y="1607289"/>
                    </a:cubicBezTo>
                    <a:cubicBezTo>
                      <a:pt x="423530" y="1555898"/>
                      <a:pt x="292395" y="1493875"/>
                      <a:pt x="217967" y="1447800"/>
                    </a:cubicBezTo>
                    <a:cubicBezTo>
                      <a:pt x="143539" y="1401726"/>
                      <a:pt x="95692" y="1371600"/>
                      <a:pt x="69111" y="1330842"/>
                    </a:cubicBezTo>
                    <a:cubicBezTo>
                      <a:pt x="42530" y="1290084"/>
                      <a:pt x="0" y="1263503"/>
                      <a:pt x="58479" y="1203252"/>
                    </a:cubicBezTo>
                    <a:cubicBezTo>
                      <a:pt x="116958" y="1143001"/>
                      <a:pt x="306572" y="1034903"/>
                      <a:pt x="419986" y="969335"/>
                    </a:cubicBezTo>
                    <a:cubicBezTo>
                      <a:pt x="533400" y="903768"/>
                      <a:pt x="738962" y="863010"/>
                      <a:pt x="738962" y="809847"/>
                    </a:cubicBezTo>
                    <a:cubicBezTo>
                      <a:pt x="738962" y="756684"/>
                      <a:pt x="524540" y="714154"/>
                      <a:pt x="419986" y="650359"/>
                    </a:cubicBezTo>
                    <a:cubicBezTo>
                      <a:pt x="315433" y="586564"/>
                      <a:pt x="173664" y="499731"/>
                      <a:pt x="111641" y="427075"/>
                    </a:cubicBezTo>
                    <a:cubicBezTo>
                      <a:pt x="49618" y="354419"/>
                      <a:pt x="54934" y="279991"/>
                      <a:pt x="47846" y="214424"/>
                    </a:cubicBezTo>
                    <a:cubicBezTo>
                      <a:pt x="40758" y="148857"/>
                      <a:pt x="54934" y="67340"/>
                      <a:pt x="69111" y="33670"/>
                    </a:cubicBezTo>
                    <a:cubicBezTo>
                      <a:pt x="83288" y="0"/>
                      <a:pt x="118729" y="10633"/>
                      <a:pt x="132906" y="12405"/>
                    </a:cubicBezTo>
                    <a:cubicBezTo>
                      <a:pt x="147083" y="14177"/>
                      <a:pt x="182525" y="21265"/>
                      <a:pt x="175437" y="54935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5400" h="38100"/>
                <a:bevelB w="25400" h="381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99" name="Flowchart: Extract 398"/>
              <p:cNvSpPr/>
              <p:nvPr/>
            </p:nvSpPr>
            <p:spPr bwMode="auto">
              <a:xfrm rot="2906783">
                <a:off x="2905092" y="3077397"/>
                <a:ext cx="134360" cy="515592"/>
              </a:xfrm>
              <a:prstGeom prst="flowChartExtra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139700" h="152400"/>
                <a:bevelB w="139700" h="1524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00" name="Flowchart: Extract 399"/>
              <p:cNvSpPr/>
              <p:nvPr/>
            </p:nvSpPr>
            <p:spPr bwMode="auto">
              <a:xfrm rot="1970823">
                <a:off x="2570047" y="2948965"/>
                <a:ext cx="154196" cy="304599"/>
              </a:xfrm>
              <a:prstGeom prst="flowChartExtra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139700" h="152400"/>
                <a:bevelB w="139700" h="1524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01" name="Flowchart: Extract 400"/>
              <p:cNvSpPr/>
              <p:nvPr/>
            </p:nvSpPr>
            <p:spPr bwMode="auto">
              <a:xfrm rot="19185291">
                <a:off x="1068720" y="2954949"/>
                <a:ext cx="134360" cy="515592"/>
              </a:xfrm>
              <a:prstGeom prst="flowChartExtra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139700" h="152400"/>
                <a:bevelB w="139700" h="1524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02" name="Flowchart: Extract 401"/>
              <p:cNvSpPr/>
              <p:nvPr/>
            </p:nvSpPr>
            <p:spPr bwMode="auto">
              <a:xfrm rot="10800000">
                <a:off x="1941359" y="4994289"/>
                <a:ext cx="134360" cy="515592"/>
              </a:xfrm>
              <a:prstGeom prst="flowChartExtract">
                <a:avLst/>
              </a:pr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139700" h="152400"/>
                <a:bevelB w="139700" h="1524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03" name="Flowchart: Extract 402"/>
              <p:cNvSpPr/>
              <p:nvPr/>
            </p:nvSpPr>
            <p:spPr bwMode="auto">
              <a:xfrm rot="3818316">
                <a:off x="3023724" y="3619349"/>
                <a:ext cx="154196" cy="304599"/>
              </a:xfrm>
              <a:prstGeom prst="flowChartExtra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139700" h="152400"/>
                <a:bevelB w="139700" h="1524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04" name="Flowchart: Extract 403"/>
              <p:cNvSpPr/>
              <p:nvPr/>
            </p:nvSpPr>
            <p:spPr bwMode="auto">
              <a:xfrm rot="21168908">
                <a:off x="1833161" y="2767987"/>
                <a:ext cx="154196" cy="309447"/>
              </a:xfrm>
              <a:prstGeom prst="flowChartExtra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139700" h="152400"/>
                <a:bevelB w="139700" h="1524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05" name="Flowchart: Extract 404"/>
              <p:cNvSpPr/>
              <p:nvPr/>
            </p:nvSpPr>
            <p:spPr bwMode="auto">
              <a:xfrm rot="17925595">
                <a:off x="890945" y="3617588"/>
                <a:ext cx="154196" cy="304599"/>
              </a:xfrm>
              <a:prstGeom prst="flowChartExtra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139700" h="152400"/>
                <a:bevelB w="139700" h="1524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06" name="Flowchart: Extract 405"/>
              <p:cNvSpPr/>
              <p:nvPr/>
            </p:nvSpPr>
            <p:spPr bwMode="auto">
              <a:xfrm rot="8154448">
                <a:off x="2809659" y="4589247"/>
                <a:ext cx="154196" cy="304599"/>
              </a:xfrm>
              <a:prstGeom prst="flowChartExtract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139700" h="152400"/>
                <a:bevelB w="139700" h="1524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432" name="Oval 5"/>
              <p:cNvSpPr/>
              <p:nvPr/>
            </p:nvSpPr>
            <p:spPr bwMode="auto">
              <a:xfrm rot="3756214">
                <a:off x="1519558" y="4284321"/>
                <a:ext cx="252979" cy="252719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  <a:alpha val="69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0" rev="0"/>
                </a:camera>
                <a:lightRig rig="harsh" dir="t">
                  <a:rot lat="0" lon="0" rev="4800000"/>
                </a:lightRig>
              </a:scene3d>
              <a:sp3d prstMaterial="flat">
                <a:bevelT w="241300" h="247650"/>
                <a:bevelB w="241300" h="241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433" name="Group 28"/>
            <p:cNvGrpSpPr/>
            <p:nvPr/>
          </p:nvGrpSpPr>
          <p:grpSpPr>
            <a:xfrm>
              <a:off x="145627" y="3574610"/>
              <a:ext cx="1942040" cy="566294"/>
              <a:chOff x="1806715" y="7007252"/>
              <a:chExt cx="943870" cy="1088595"/>
            </a:xfrm>
          </p:grpSpPr>
          <p:sp>
            <p:nvSpPr>
              <p:cNvPr id="434" name="TextBox 433"/>
              <p:cNvSpPr txBox="1"/>
              <p:nvPr/>
            </p:nvSpPr>
            <p:spPr>
              <a:xfrm>
                <a:off x="1806715" y="7007252"/>
                <a:ext cx="676667" cy="10057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GB" sz="1400" i="0" dirty="0">
                    <a:ln>
                      <a:solidFill>
                        <a:srgbClr val="0070C0"/>
                      </a:solidFill>
                    </a:ln>
                    <a:solidFill>
                      <a:srgbClr val="00B0F0"/>
                    </a:solidFill>
                    <a:latin typeface="+mn-lt"/>
                  </a:rPr>
                  <a:t>R</a:t>
                </a:r>
                <a:r>
                  <a:rPr lang="en-GB" sz="1400" i="0" dirty="0" smtClean="0">
                    <a:ln>
                      <a:solidFill>
                        <a:srgbClr val="0070C0"/>
                      </a:solidFill>
                    </a:ln>
                    <a:solidFill>
                      <a:srgbClr val="00B0F0"/>
                    </a:solidFill>
                    <a:latin typeface="+mn-lt"/>
                  </a:rPr>
                  <a:t>NA polymerase</a:t>
                </a:r>
                <a:endParaRPr lang="en-GB" sz="1400" i="0" dirty="0">
                  <a:ln>
                    <a:solidFill>
                      <a:srgbClr val="0070C0"/>
                    </a:solidFill>
                  </a:ln>
                  <a:solidFill>
                    <a:srgbClr val="00B0F0"/>
                  </a:solidFill>
                  <a:latin typeface="+mn-lt"/>
                </a:endParaRPr>
              </a:p>
            </p:txBody>
          </p:sp>
          <p:cxnSp>
            <p:nvCxnSpPr>
              <p:cNvPr id="435" name="Straight Arrow Connector 434"/>
              <p:cNvCxnSpPr/>
              <p:nvPr/>
            </p:nvCxnSpPr>
            <p:spPr bwMode="auto">
              <a:xfrm>
                <a:off x="2470563" y="7544954"/>
                <a:ext cx="280022" cy="550893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6699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</p:grpSp>
        <p:sp>
          <p:nvSpPr>
            <p:cNvPr id="112" name="TextBox 111"/>
            <p:cNvSpPr txBox="1"/>
            <p:nvPr/>
          </p:nvSpPr>
          <p:spPr>
            <a:xfrm>
              <a:off x="3041557" y="3820978"/>
              <a:ext cx="9543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i="0" dirty="0" smtClean="0">
                  <a:ln>
                    <a:solidFill>
                      <a:srgbClr val="00B050"/>
                    </a:solidFill>
                  </a:ln>
                  <a:solidFill>
                    <a:srgbClr val="92D050"/>
                  </a:solidFill>
                  <a:latin typeface="+mn-lt"/>
                </a:rPr>
                <a:t>Hep C</a:t>
              </a:r>
              <a:endParaRPr lang="en-GB" sz="2000" i="0" dirty="0">
                <a:ln>
                  <a:solidFill>
                    <a:srgbClr val="00B050"/>
                  </a:solidFill>
                </a:ln>
                <a:solidFill>
                  <a:srgbClr val="92D050"/>
                </a:solidFill>
                <a:latin typeface="+mn-lt"/>
              </a:endParaRPr>
            </a:p>
          </p:txBody>
        </p:sp>
      </p:grpSp>
      <p:sp>
        <p:nvSpPr>
          <p:cNvPr id="116" name="Freeform 4"/>
          <p:cNvSpPr/>
          <p:nvPr/>
        </p:nvSpPr>
        <p:spPr bwMode="auto">
          <a:xfrm rot="3756214">
            <a:off x="2315112" y="2307770"/>
            <a:ext cx="136389" cy="1162887"/>
          </a:xfrm>
          <a:custGeom>
            <a:avLst/>
            <a:gdLst>
              <a:gd name="connsiteX0" fmla="*/ 175437 w 832884"/>
              <a:gd name="connsiteY0" fmla="*/ 54935 h 4446182"/>
              <a:gd name="connsiteX1" fmla="*/ 90376 w 832884"/>
              <a:gd name="connsiteY1" fmla="*/ 214424 h 4446182"/>
              <a:gd name="connsiteX2" fmla="*/ 143539 w 832884"/>
              <a:gd name="connsiteY2" fmla="*/ 310117 h 4446182"/>
              <a:gd name="connsiteX3" fmla="*/ 324293 w 832884"/>
              <a:gd name="connsiteY3" fmla="*/ 469605 h 4446182"/>
              <a:gd name="connsiteX4" fmla="*/ 515679 w 832884"/>
              <a:gd name="connsiteY4" fmla="*/ 565298 h 4446182"/>
              <a:gd name="connsiteX5" fmla="*/ 728330 w 832884"/>
              <a:gd name="connsiteY5" fmla="*/ 692889 h 4446182"/>
              <a:gd name="connsiteX6" fmla="*/ 802758 w 832884"/>
              <a:gd name="connsiteY6" fmla="*/ 767317 h 4446182"/>
              <a:gd name="connsiteX7" fmla="*/ 781493 w 832884"/>
              <a:gd name="connsiteY7" fmla="*/ 894907 h 4446182"/>
              <a:gd name="connsiteX8" fmla="*/ 632637 w 832884"/>
              <a:gd name="connsiteY8" fmla="*/ 1022498 h 4446182"/>
              <a:gd name="connsiteX9" fmla="*/ 260497 w 832884"/>
              <a:gd name="connsiteY9" fmla="*/ 1181987 h 4446182"/>
              <a:gd name="connsiteX10" fmla="*/ 69111 w 832884"/>
              <a:gd name="connsiteY10" fmla="*/ 1341475 h 4446182"/>
              <a:gd name="connsiteX11" fmla="*/ 79744 w 832884"/>
              <a:gd name="connsiteY11" fmla="*/ 1458433 h 4446182"/>
              <a:gd name="connsiteX12" fmla="*/ 175437 w 832884"/>
              <a:gd name="connsiteY12" fmla="*/ 1564759 h 4446182"/>
              <a:gd name="connsiteX13" fmla="*/ 462516 w 832884"/>
              <a:gd name="connsiteY13" fmla="*/ 1692349 h 4446182"/>
              <a:gd name="connsiteX14" fmla="*/ 685799 w 832884"/>
              <a:gd name="connsiteY14" fmla="*/ 1830573 h 4446182"/>
              <a:gd name="connsiteX15" fmla="*/ 717697 w 832884"/>
              <a:gd name="connsiteY15" fmla="*/ 1873103 h 4446182"/>
              <a:gd name="connsiteX16" fmla="*/ 441251 w 832884"/>
              <a:gd name="connsiteY16" fmla="*/ 2021959 h 4446182"/>
              <a:gd name="connsiteX17" fmla="*/ 186069 w 832884"/>
              <a:gd name="connsiteY17" fmla="*/ 2149549 h 4446182"/>
              <a:gd name="connsiteX18" fmla="*/ 58479 w 832884"/>
              <a:gd name="connsiteY18" fmla="*/ 2277140 h 4446182"/>
              <a:gd name="connsiteX19" fmla="*/ 47846 w 832884"/>
              <a:gd name="connsiteY19" fmla="*/ 2511056 h 4446182"/>
              <a:gd name="connsiteX20" fmla="*/ 69111 w 832884"/>
              <a:gd name="connsiteY20" fmla="*/ 2532321 h 4446182"/>
              <a:gd name="connsiteX21" fmla="*/ 154172 w 832884"/>
              <a:gd name="connsiteY21" fmla="*/ 2628014 h 4446182"/>
              <a:gd name="connsiteX22" fmla="*/ 409353 w 832884"/>
              <a:gd name="connsiteY22" fmla="*/ 2723707 h 4446182"/>
              <a:gd name="connsiteX23" fmla="*/ 632637 w 832884"/>
              <a:gd name="connsiteY23" fmla="*/ 2851298 h 4446182"/>
              <a:gd name="connsiteX24" fmla="*/ 696432 w 832884"/>
              <a:gd name="connsiteY24" fmla="*/ 2915094 h 4446182"/>
              <a:gd name="connsiteX25" fmla="*/ 483781 w 832884"/>
              <a:gd name="connsiteY25" fmla="*/ 3042684 h 4446182"/>
              <a:gd name="connsiteX26" fmla="*/ 154172 w 832884"/>
              <a:gd name="connsiteY26" fmla="*/ 3223438 h 4446182"/>
              <a:gd name="connsiteX27" fmla="*/ 47846 w 832884"/>
              <a:gd name="connsiteY27" fmla="*/ 3425456 h 4446182"/>
              <a:gd name="connsiteX28" fmla="*/ 79744 w 832884"/>
              <a:gd name="connsiteY28" fmla="*/ 3606210 h 4446182"/>
              <a:gd name="connsiteX29" fmla="*/ 334925 w 832884"/>
              <a:gd name="connsiteY29" fmla="*/ 3744433 h 4446182"/>
              <a:gd name="connsiteX30" fmla="*/ 590106 w 832884"/>
              <a:gd name="connsiteY30" fmla="*/ 3872024 h 4446182"/>
              <a:gd name="connsiteX31" fmla="*/ 707065 w 832884"/>
              <a:gd name="connsiteY31" fmla="*/ 3978349 h 4446182"/>
              <a:gd name="connsiteX32" fmla="*/ 600739 w 832884"/>
              <a:gd name="connsiteY32" fmla="*/ 4116573 h 4446182"/>
              <a:gd name="connsiteX33" fmla="*/ 377455 w 832884"/>
              <a:gd name="connsiteY33" fmla="*/ 4244163 h 4446182"/>
              <a:gd name="connsiteX34" fmla="*/ 186069 w 832884"/>
              <a:gd name="connsiteY34" fmla="*/ 4371754 h 4446182"/>
              <a:gd name="connsiteX35" fmla="*/ 217967 w 832884"/>
              <a:gd name="connsiteY35" fmla="*/ 4446182 h 4446182"/>
              <a:gd name="connsiteX36" fmla="*/ 345558 w 832884"/>
              <a:gd name="connsiteY36" fmla="*/ 4371754 h 4446182"/>
              <a:gd name="connsiteX37" fmla="*/ 643269 w 832884"/>
              <a:gd name="connsiteY37" fmla="*/ 4222898 h 4446182"/>
              <a:gd name="connsiteX38" fmla="*/ 760227 w 832884"/>
              <a:gd name="connsiteY38" fmla="*/ 4063410 h 4446182"/>
              <a:gd name="connsiteX39" fmla="*/ 770860 w 832884"/>
              <a:gd name="connsiteY39" fmla="*/ 3882656 h 4446182"/>
              <a:gd name="connsiteX40" fmla="*/ 590106 w 832884"/>
              <a:gd name="connsiteY40" fmla="*/ 3765698 h 4446182"/>
              <a:gd name="connsiteX41" fmla="*/ 239232 w 832884"/>
              <a:gd name="connsiteY41" fmla="*/ 3574312 h 4446182"/>
              <a:gd name="connsiteX42" fmla="*/ 101009 w 832884"/>
              <a:gd name="connsiteY42" fmla="*/ 3436089 h 4446182"/>
              <a:gd name="connsiteX43" fmla="*/ 334925 w 832884"/>
              <a:gd name="connsiteY43" fmla="*/ 3255335 h 4446182"/>
              <a:gd name="connsiteX44" fmla="*/ 664534 w 832884"/>
              <a:gd name="connsiteY44" fmla="*/ 3085214 h 4446182"/>
              <a:gd name="connsiteX45" fmla="*/ 781493 w 832884"/>
              <a:gd name="connsiteY45" fmla="*/ 3021419 h 4446182"/>
              <a:gd name="connsiteX46" fmla="*/ 781493 w 832884"/>
              <a:gd name="connsiteY46" fmla="*/ 2819400 h 4446182"/>
              <a:gd name="connsiteX47" fmla="*/ 473148 w 832884"/>
              <a:gd name="connsiteY47" fmla="*/ 2649280 h 4446182"/>
              <a:gd name="connsiteX48" fmla="*/ 186069 w 832884"/>
              <a:gd name="connsiteY48" fmla="*/ 2479159 h 4446182"/>
              <a:gd name="connsiteX49" fmla="*/ 111641 w 832884"/>
              <a:gd name="connsiteY49" fmla="*/ 2383466 h 4446182"/>
              <a:gd name="connsiteX50" fmla="*/ 292395 w 832884"/>
              <a:gd name="connsiteY50" fmla="*/ 2223977 h 4446182"/>
              <a:gd name="connsiteX51" fmla="*/ 600739 w 832884"/>
              <a:gd name="connsiteY51" fmla="*/ 2064489 h 4446182"/>
              <a:gd name="connsiteX52" fmla="*/ 770860 w 832884"/>
              <a:gd name="connsiteY52" fmla="*/ 1958163 h 4446182"/>
              <a:gd name="connsiteX53" fmla="*/ 770860 w 832884"/>
              <a:gd name="connsiteY53" fmla="*/ 1756145 h 4446182"/>
              <a:gd name="connsiteX54" fmla="*/ 515679 w 832884"/>
              <a:gd name="connsiteY54" fmla="*/ 1607289 h 4446182"/>
              <a:gd name="connsiteX55" fmla="*/ 217967 w 832884"/>
              <a:gd name="connsiteY55" fmla="*/ 1447800 h 4446182"/>
              <a:gd name="connsiteX56" fmla="*/ 69111 w 832884"/>
              <a:gd name="connsiteY56" fmla="*/ 1330842 h 4446182"/>
              <a:gd name="connsiteX57" fmla="*/ 58479 w 832884"/>
              <a:gd name="connsiteY57" fmla="*/ 1203252 h 4446182"/>
              <a:gd name="connsiteX58" fmla="*/ 419986 w 832884"/>
              <a:gd name="connsiteY58" fmla="*/ 969335 h 4446182"/>
              <a:gd name="connsiteX59" fmla="*/ 738962 w 832884"/>
              <a:gd name="connsiteY59" fmla="*/ 809847 h 4446182"/>
              <a:gd name="connsiteX60" fmla="*/ 419986 w 832884"/>
              <a:gd name="connsiteY60" fmla="*/ 650359 h 4446182"/>
              <a:gd name="connsiteX61" fmla="*/ 111641 w 832884"/>
              <a:gd name="connsiteY61" fmla="*/ 427075 h 4446182"/>
              <a:gd name="connsiteX62" fmla="*/ 47846 w 832884"/>
              <a:gd name="connsiteY62" fmla="*/ 214424 h 4446182"/>
              <a:gd name="connsiteX63" fmla="*/ 69111 w 832884"/>
              <a:gd name="connsiteY63" fmla="*/ 33670 h 4446182"/>
              <a:gd name="connsiteX64" fmla="*/ 132906 w 832884"/>
              <a:gd name="connsiteY64" fmla="*/ 12405 h 4446182"/>
              <a:gd name="connsiteX65" fmla="*/ 175437 w 832884"/>
              <a:gd name="connsiteY65" fmla="*/ 54935 h 4446182"/>
              <a:gd name="connsiteX0" fmla="*/ 175437 w 832884"/>
              <a:gd name="connsiteY0" fmla="*/ 54935 h 4446182"/>
              <a:gd name="connsiteX1" fmla="*/ 90376 w 832884"/>
              <a:gd name="connsiteY1" fmla="*/ 214424 h 4446182"/>
              <a:gd name="connsiteX2" fmla="*/ 143539 w 832884"/>
              <a:gd name="connsiteY2" fmla="*/ 310117 h 4446182"/>
              <a:gd name="connsiteX3" fmla="*/ 324293 w 832884"/>
              <a:gd name="connsiteY3" fmla="*/ 469605 h 4446182"/>
              <a:gd name="connsiteX4" fmla="*/ 515679 w 832884"/>
              <a:gd name="connsiteY4" fmla="*/ 565298 h 4446182"/>
              <a:gd name="connsiteX5" fmla="*/ 728330 w 832884"/>
              <a:gd name="connsiteY5" fmla="*/ 692889 h 4446182"/>
              <a:gd name="connsiteX6" fmla="*/ 802758 w 832884"/>
              <a:gd name="connsiteY6" fmla="*/ 767317 h 4446182"/>
              <a:gd name="connsiteX7" fmla="*/ 781493 w 832884"/>
              <a:gd name="connsiteY7" fmla="*/ 894907 h 4446182"/>
              <a:gd name="connsiteX8" fmla="*/ 632637 w 832884"/>
              <a:gd name="connsiteY8" fmla="*/ 1022498 h 4446182"/>
              <a:gd name="connsiteX9" fmla="*/ 260497 w 832884"/>
              <a:gd name="connsiteY9" fmla="*/ 1181987 h 4446182"/>
              <a:gd name="connsiteX10" fmla="*/ 69111 w 832884"/>
              <a:gd name="connsiteY10" fmla="*/ 1341475 h 4446182"/>
              <a:gd name="connsiteX11" fmla="*/ 79744 w 832884"/>
              <a:gd name="connsiteY11" fmla="*/ 1458433 h 4446182"/>
              <a:gd name="connsiteX12" fmla="*/ 175437 w 832884"/>
              <a:gd name="connsiteY12" fmla="*/ 1564759 h 4446182"/>
              <a:gd name="connsiteX13" fmla="*/ 462516 w 832884"/>
              <a:gd name="connsiteY13" fmla="*/ 1692349 h 4446182"/>
              <a:gd name="connsiteX14" fmla="*/ 685799 w 832884"/>
              <a:gd name="connsiteY14" fmla="*/ 1830573 h 4446182"/>
              <a:gd name="connsiteX15" fmla="*/ 717697 w 832884"/>
              <a:gd name="connsiteY15" fmla="*/ 1873103 h 4446182"/>
              <a:gd name="connsiteX16" fmla="*/ 441251 w 832884"/>
              <a:gd name="connsiteY16" fmla="*/ 2021959 h 4446182"/>
              <a:gd name="connsiteX17" fmla="*/ 186069 w 832884"/>
              <a:gd name="connsiteY17" fmla="*/ 2149549 h 4446182"/>
              <a:gd name="connsiteX18" fmla="*/ 58479 w 832884"/>
              <a:gd name="connsiteY18" fmla="*/ 2277140 h 4446182"/>
              <a:gd name="connsiteX19" fmla="*/ 47846 w 832884"/>
              <a:gd name="connsiteY19" fmla="*/ 2511056 h 4446182"/>
              <a:gd name="connsiteX20" fmla="*/ 69111 w 832884"/>
              <a:gd name="connsiteY20" fmla="*/ 2532321 h 4446182"/>
              <a:gd name="connsiteX21" fmla="*/ 154172 w 832884"/>
              <a:gd name="connsiteY21" fmla="*/ 2628014 h 4446182"/>
              <a:gd name="connsiteX22" fmla="*/ 409353 w 832884"/>
              <a:gd name="connsiteY22" fmla="*/ 2723707 h 4446182"/>
              <a:gd name="connsiteX23" fmla="*/ 632637 w 832884"/>
              <a:gd name="connsiteY23" fmla="*/ 2851298 h 4446182"/>
              <a:gd name="connsiteX24" fmla="*/ 696432 w 832884"/>
              <a:gd name="connsiteY24" fmla="*/ 2915094 h 4446182"/>
              <a:gd name="connsiteX25" fmla="*/ 483781 w 832884"/>
              <a:gd name="connsiteY25" fmla="*/ 3042684 h 4446182"/>
              <a:gd name="connsiteX26" fmla="*/ 154172 w 832884"/>
              <a:gd name="connsiteY26" fmla="*/ 3223438 h 4446182"/>
              <a:gd name="connsiteX27" fmla="*/ 47846 w 832884"/>
              <a:gd name="connsiteY27" fmla="*/ 3425456 h 4446182"/>
              <a:gd name="connsiteX28" fmla="*/ 79744 w 832884"/>
              <a:gd name="connsiteY28" fmla="*/ 3606210 h 4446182"/>
              <a:gd name="connsiteX29" fmla="*/ 334925 w 832884"/>
              <a:gd name="connsiteY29" fmla="*/ 3744433 h 4446182"/>
              <a:gd name="connsiteX30" fmla="*/ 590106 w 832884"/>
              <a:gd name="connsiteY30" fmla="*/ 3872024 h 4446182"/>
              <a:gd name="connsiteX31" fmla="*/ 707065 w 832884"/>
              <a:gd name="connsiteY31" fmla="*/ 3978349 h 4446182"/>
              <a:gd name="connsiteX32" fmla="*/ 600739 w 832884"/>
              <a:gd name="connsiteY32" fmla="*/ 4116573 h 4446182"/>
              <a:gd name="connsiteX33" fmla="*/ 377455 w 832884"/>
              <a:gd name="connsiteY33" fmla="*/ 4244163 h 4446182"/>
              <a:gd name="connsiteX34" fmla="*/ 186069 w 832884"/>
              <a:gd name="connsiteY34" fmla="*/ 4371754 h 4446182"/>
              <a:gd name="connsiteX35" fmla="*/ 217967 w 832884"/>
              <a:gd name="connsiteY35" fmla="*/ 4446182 h 4446182"/>
              <a:gd name="connsiteX36" fmla="*/ 345558 w 832884"/>
              <a:gd name="connsiteY36" fmla="*/ 4371754 h 4446182"/>
              <a:gd name="connsiteX37" fmla="*/ 643269 w 832884"/>
              <a:gd name="connsiteY37" fmla="*/ 4222898 h 4446182"/>
              <a:gd name="connsiteX38" fmla="*/ 760227 w 832884"/>
              <a:gd name="connsiteY38" fmla="*/ 4063410 h 4446182"/>
              <a:gd name="connsiteX39" fmla="*/ 770860 w 832884"/>
              <a:gd name="connsiteY39" fmla="*/ 3882656 h 4446182"/>
              <a:gd name="connsiteX40" fmla="*/ 590106 w 832884"/>
              <a:gd name="connsiteY40" fmla="*/ 3765698 h 4446182"/>
              <a:gd name="connsiteX41" fmla="*/ 239232 w 832884"/>
              <a:gd name="connsiteY41" fmla="*/ 3574312 h 4446182"/>
              <a:gd name="connsiteX42" fmla="*/ 101009 w 832884"/>
              <a:gd name="connsiteY42" fmla="*/ 3436089 h 4446182"/>
              <a:gd name="connsiteX43" fmla="*/ 334925 w 832884"/>
              <a:gd name="connsiteY43" fmla="*/ 3255335 h 4446182"/>
              <a:gd name="connsiteX44" fmla="*/ 664534 w 832884"/>
              <a:gd name="connsiteY44" fmla="*/ 3085214 h 4446182"/>
              <a:gd name="connsiteX45" fmla="*/ 781493 w 832884"/>
              <a:gd name="connsiteY45" fmla="*/ 3021419 h 4446182"/>
              <a:gd name="connsiteX46" fmla="*/ 781493 w 832884"/>
              <a:gd name="connsiteY46" fmla="*/ 2819400 h 4446182"/>
              <a:gd name="connsiteX47" fmla="*/ 473148 w 832884"/>
              <a:gd name="connsiteY47" fmla="*/ 2649280 h 4446182"/>
              <a:gd name="connsiteX48" fmla="*/ 186069 w 832884"/>
              <a:gd name="connsiteY48" fmla="*/ 2479159 h 4446182"/>
              <a:gd name="connsiteX49" fmla="*/ 111641 w 832884"/>
              <a:gd name="connsiteY49" fmla="*/ 2383466 h 4446182"/>
              <a:gd name="connsiteX50" fmla="*/ 292395 w 832884"/>
              <a:gd name="connsiteY50" fmla="*/ 2223977 h 4446182"/>
              <a:gd name="connsiteX51" fmla="*/ 600739 w 832884"/>
              <a:gd name="connsiteY51" fmla="*/ 2064489 h 4446182"/>
              <a:gd name="connsiteX52" fmla="*/ 770860 w 832884"/>
              <a:gd name="connsiteY52" fmla="*/ 1958163 h 4446182"/>
              <a:gd name="connsiteX53" fmla="*/ 770860 w 832884"/>
              <a:gd name="connsiteY53" fmla="*/ 1756145 h 4446182"/>
              <a:gd name="connsiteX54" fmla="*/ 515679 w 832884"/>
              <a:gd name="connsiteY54" fmla="*/ 1607289 h 4446182"/>
              <a:gd name="connsiteX55" fmla="*/ 217967 w 832884"/>
              <a:gd name="connsiteY55" fmla="*/ 1447800 h 4446182"/>
              <a:gd name="connsiteX56" fmla="*/ 69111 w 832884"/>
              <a:gd name="connsiteY56" fmla="*/ 1330842 h 4446182"/>
              <a:gd name="connsiteX57" fmla="*/ 58479 w 832884"/>
              <a:gd name="connsiteY57" fmla="*/ 1203252 h 4446182"/>
              <a:gd name="connsiteX58" fmla="*/ 419986 w 832884"/>
              <a:gd name="connsiteY58" fmla="*/ 969335 h 4446182"/>
              <a:gd name="connsiteX59" fmla="*/ 738962 w 832884"/>
              <a:gd name="connsiteY59" fmla="*/ 809847 h 4446182"/>
              <a:gd name="connsiteX60" fmla="*/ 419986 w 832884"/>
              <a:gd name="connsiteY60" fmla="*/ 650359 h 4446182"/>
              <a:gd name="connsiteX61" fmla="*/ 111641 w 832884"/>
              <a:gd name="connsiteY61" fmla="*/ 427075 h 4446182"/>
              <a:gd name="connsiteX62" fmla="*/ 47846 w 832884"/>
              <a:gd name="connsiteY62" fmla="*/ 214424 h 4446182"/>
              <a:gd name="connsiteX63" fmla="*/ 69111 w 832884"/>
              <a:gd name="connsiteY63" fmla="*/ 33670 h 4446182"/>
              <a:gd name="connsiteX64" fmla="*/ 132906 w 832884"/>
              <a:gd name="connsiteY64" fmla="*/ 12405 h 4446182"/>
              <a:gd name="connsiteX65" fmla="*/ 175437 w 832884"/>
              <a:gd name="connsiteY65" fmla="*/ 54935 h 4446182"/>
              <a:gd name="connsiteX0" fmla="*/ 175437 w 832884"/>
              <a:gd name="connsiteY0" fmla="*/ 54935 h 4446182"/>
              <a:gd name="connsiteX1" fmla="*/ 90376 w 832884"/>
              <a:gd name="connsiteY1" fmla="*/ 214424 h 4446182"/>
              <a:gd name="connsiteX2" fmla="*/ 143539 w 832884"/>
              <a:gd name="connsiteY2" fmla="*/ 310117 h 4446182"/>
              <a:gd name="connsiteX3" fmla="*/ 324293 w 832884"/>
              <a:gd name="connsiteY3" fmla="*/ 469605 h 4446182"/>
              <a:gd name="connsiteX4" fmla="*/ 515679 w 832884"/>
              <a:gd name="connsiteY4" fmla="*/ 565298 h 4446182"/>
              <a:gd name="connsiteX5" fmla="*/ 728330 w 832884"/>
              <a:gd name="connsiteY5" fmla="*/ 692889 h 4446182"/>
              <a:gd name="connsiteX6" fmla="*/ 802758 w 832884"/>
              <a:gd name="connsiteY6" fmla="*/ 767317 h 4446182"/>
              <a:gd name="connsiteX7" fmla="*/ 781493 w 832884"/>
              <a:gd name="connsiteY7" fmla="*/ 894907 h 4446182"/>
              <a:gd name="connsiteX8" fmla="*/ 632637 w 832884"/>
              <a:gd name="connsiteY8" fmla="*/ 1022498 h 4446182"/>
              <a:gd name="connsiteX9" fmla="*/ 260497 w 832884"/>
              <a:gd name="connsiteY9" fmla="*/ 1181987 h 4446182"/>
              <a:gd name="connsiteX10" fmla="*/ 69111 w 832884"/>
              <a:gd name="connsiteY10" fmla="*/ 1341475 h 4446182"/>
              <a:gd name="connsiteX11" fmla="*/ 79744 w 832884"/>
              <a:gd name="connsiteY11" fmla="*/ 1458433 h 4446182"/>
              <a:gd name="connsiteX12" fmla="*/ 175437 w 832884"/>
              <a:gd name="connsiteY12" fmla="*/ 1564759 h 4446182"/>
              <a:gd name="connsiteX13" fmla="*/ 462516 w 832884"/>
              <a:gd name="connsiteY13" fmla="*/ 1692349 h 4446182"/>
              <a:gd name="connsiteX14" fmla="*/ 685799 w 832884"/>
              <a:gd name="connsiteY14" fmla="*/ 1830573 h 4446182"/>
              <a:gd name="connsiteX15" fmla="*/ 717697 w 832884"/>
              <a:gd name="connsiteY15" fmla="*/ 1873103 h 4446182"/>
              <a:gd name="connsiteX16" fmla="*/ 441251 w 832884"/>
              <a:gd name="connsiteY16" fmla="*/ 2021959 h 4446182"/>
              <a:gd name="connsiteX17" fmla="*/ 186069 w 832884"/>
              <a:gd name="connsiteY17" fmla="*/ 2149549 h 4446182"/>
              <a:gd name="connsiteX18" fmla="*/ 58479 w 832884"/>
              <a:gd name="connsiteY18" fmla="*/ 2277140 h 4446182"/>
              <a:gd name="connsiteX19" fmla="*/ 47846 w 832884"/>
              <a:gd name="connsiteY19" fmla="*/ 2511056 h 4446182"/>
              <a:gd name="connsiteX20" fmla="*/ 69111 w 832884"/>
              <a:gd name="connsiteY20" fmla="*/ 2532321 h 4446182"/>
              <a:gd name="connsiteX21" fmla="*/ 154172 w 832884"/>
              <a:gd name="connsiteY21" fmla="*/ 2628014 h 4446182"/>
              <a:gd name="connsiteX22" fmla="*/ 409353 w 832884"/>
              <a:gd name="connsiteY22" fmla="*/ 2723707 h 4446182"/>
              <a:gd name="connsiteX23" fmla="*/ 632637 w 832884"/>
              <a:gd name="connsiteY23" fmla="*/ 2851298 h 4446182"/>
              <a:gd name="connsiteX24" fmla="*/ 696432 w 832884"/>
              <a:gd name="connsiteY24" fmla="*/ 2915094 h 4446182"/>
              <a:gd name="connsiteX25" fmla="*/ 483781 w 832884"/>
              <a:gd name="connsiteY25" fmla="*/ 3042684 h 4446182"/>
              <a:gd name="connsiteX26" fmla="*/ 154172 w 832884"/>
              <a:gd name="connsiteY26" fmla="*/ 3223438 h 4446182"/>
              <a:gd name="connsiteX27" fmla="*/ 47846 w 832884"/>
              <a:gd name="connsiteY27" fmla="*/ 3425456 h 4446182"/>
              <a:gd name="connsiteX28" fmla="*/ 79744 w 832884"/>
              <a:gd name="connsiteY28" fmla="*/ 3606210 h 4446182"/>
              <a:gd name="connsiteX29" fmla="*/ 334925 w 832884"/>
              <a:gd name="connsiteY29" fmla="*/ 3744433 h 4446182"/>
              <a:gd name="connsiteX30" fmla="*/ 590106 w 832884"/>
              <a:gd name="connsiteY30" fmla="*/ 3872024 h 4446182"/>
              <a:gd name="connsiteX31" fmla="*/ 707065 w 832884"/>
              <a:gd name="connsiteY31" fmla="*/ 3978349 h 4446182"/>
              <a:gd name="connsiteX32" fmla="*/ 600739 w 832884"/>
              <a:gd name="connsiteY32" fmla="*/ 4116573 h 4446182"/>
              <a:gd name="connsiteX33" fmla="*/ 377455 w 832884"/>
              <a:gd name="connsiteY33" fmla="*/ 4244163 h 4446182"/>
              <a:gd name="connsiteX34" fmla="*/ 186069 w 832884"/>
              <a:gd name="connsiteY34" fmla="*/ 4371754 h 4446182"/>
              <a:gd name="connsiteX35" fmla="*/ 217967 w 832884"/>
              <a:gd name="connsiteY35" fmla="*/ 4446182 h 4446182"/>
              <a:gd name="connsiteX36" fmla="*/ 345558 w 832884"/>
              <a:gd name="connsiteY36" fmla="*/ 4371754 h 4446182"/>
              <a:gd name="connsiteX37" fmla="*/ 643269 w 832884"/>
              <a:gd name="connsiteY37" fmla="*/ 4222898 h 4446182"/>
              <a:gd name="connsiteX38" fmla="*/ 760227 w 832884"/>
              <a:gd name="connsiteY38" fmla="*/ 4063410 h 4446182"/>
              <a:gd name="connsiteX39" fmla="*/ 770860 w 832884"/>
              <a:gd name="connsiteY39" fmla="*/ 3882656 h 4446182"/>
              <a:gd name="connsiteX40" fmla="*/ 590106 w 832884"/>
              <a:gd name="connsiteY40" fmla="*/ 3765698 h 4446182"/>
              <a:gd name="connsiteX41" fmla="*/ 239232 w 832884"/>
              <a:gd name="connsiteY41" fmla="*/ 3574312 h 4446182"/>
              <a:gd name="connsiteX42" fmla="*/ 101009 w 832884"/>
              <a:gd name="connsiteY42" fmla="*/ 3436089 h 4446182"/>
              <a:gd name="connsiteX43" fmla="*/ 334925 w 832884"/>
              <a:gd name="connsiteY43" fmla="*/ 3255335 h 4446182"/>
              <a:gd name="connsiteX44" fmla="*/ 664534 w 832884"/>
              <a:gd name="connsiteY44" fmla="*/ 3085214 h 4446182"/>
              <a:gd name="connsiteX45" fmla="*/ 781493 w 832884"/>
              <a:gd name="connsiteY45" fmla="*/ 3021419 h 4446182"/>
              <a:gd name="connsiteX46" fmla="*/ 781493 w 832884"/>
              <a:gd name="connsiteY46" fmla="*/ 2819400 h 4446182"/>
              <a:gd name="connsiteX47" fmla="*/ 473148 w 832884"/>
              <a:gd name="connsiteY47" fmla="*/ 2649280 h 4446182"/>
              <a:gd name="connsiteX48" fmla="*/ 186069 w 832884"/>
              <a:gd name="connsiteY48" fmla="*/ 2479159 h 4446182"/>
              <a:gd name="connsiteX49" fmla="*/ 111641 w 832884"/>
              <a:gd name="connsiteY49" fmla="*/ 2383466 h 4446182"/>
              <a:gd name="connsiteX50" fmla="*/ 292395 w 832884"/>
              <a:gd name="connsiteY50" fmla="*/ 2223977 h 4446182"/>
              <a:gd name="connsiteX51" fmla="*/ 600739 w 832884"/>
              <a:gd name="connsiteY51" fmla="*/ 2064489 h 4446182"/>
              <a:gd name="connsiteX52" fmla="*/ 770860 w 832884"/>
              <a:gd name="connsiteY52" fmla="*/ 1958163 h 4446182"/>
              <a:gd name="connsiteX53" fmla="*/ 770860 w 832884"/>
              <a:gd name="connsiteY53" fmla="*/ 1756145 h 4446182"/>
              <a:gd name="connsiteX54" fmla="*/ 515679 w 832884"/>
              <a:gd name="connsiteY54" fmla="*/ 1607289 h 4446182"/>
              <a:gd name="connsiteX55" fmla="*/ 217967 w 832884"/>
              <a:gd name="connsiteY55" fmla="*/ 1447800 h 4446182"/>
              <a:gd name="connsiteX56" fmla="*/ 69111 w 832884"/>
              <a:gd name="connsiteY56" fmla="*/ 1330842 h 4446182"/>
              <a:gd name="connsiteX57" fmla="*/ 58479 w 832884"/>
              <a:gd name="connsiteY57" fmla="*/ 1203252 h 4446182"/>
              <a:gd name="connsiteX58" fmla="*/ 419986 w 832884"/>
              <a:gd name="connsiteY58" fmla="*/ 969335 h 4446182"/>
              <a:gd name="connsiteX59" fmla="*/ 738962 w 832884"/>
              <a:gd name="connsiteY59" fmla="*/ 809847 h 4446182"/>
              <a:gd name="connsiteX60" fmla="*/ 419986 w 832884"/>
              <a:gd name="connsiteY60" fmla="*/ 650359 h 4446182"/>
              <a:gd name="connsiteX61" fmla="*/ 111641 w 832884"/>
              <a:gd name="connsiteY61" fmla="*/ 427075 h 4446182"/>
              <a:gd name="connsiteX62" fmla="*/ 47846 w 832884"/>
              <a:gd name="connsiteY62" fmla="*/ 214424 h 4446182"/>
              <a:gd name="connsiteX63" fmla="*/ 69111 w 832884"/>
              <a:gd name="connsiteY63" fmla="*/ 33670 h 4446182"/>
              <a:gd name="connsiteX64" fmla="*/ 132906 w 832884"/>
              <a:gd name="connsiteY64" fmla="*/ 12405 h 4446182"/>
              <a:gd name="connsiteX65" fmla="*/ 175437 w 832884"/>
              <a:gd name="connsiteY65" fmla="*/ 54935 h 4446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832884" h="4446182">
                <a:moveTo>
                  <a:pt x="175437" y="54935"/>
                </a:moveTo>
                <a:cubicBezTo>
                  <a:pt x="168349" y="88605"/>
                  <a:pt x="95692" y="171894"/>
                  <a:pt x="90376" y="214424"/>
                </a:cubicBezTo>
                <a:cubicBezTo>
                  <a:pt x="85060" y="256954"/>
                  <a:pt x="104553" y="267587"/>
                  <a:pt x="143539" y="310117"/>
                </a:cubicBezTo>
                <a:cubicBezTo>
                  <a:pt x="182525" y="352647"/>
                  <a:pt x="262270" y="427075"/>
                  <a:pt x="324293" y="469605"/>
                </a:cubicBezTo>
                <a:cubicBezTo>
                  <a:pt x="386316" y="512135"/>
                  <a:pt x="448340" y="528084"/>
                  <a:pt x="515679" y="565298"/>
                </a:cubicBezTo>
                <a:cubicBezTo>
                  <a:pt x="583019" y="602512"/>
                  <a:pt x="680484" y="659219"/>
                  <a:pt x="728330" y="692889"/>
                </a:cubicBezTo>
                <a:cubicBezTo>
                  <a:pt x="776176" y="726559"/>
                  <a:pt x="793898" y="733647"/>
                  <a:pt x="802758" y="767317"/>
                </a:cubicBezTo>
                <a:cubicBezTo>
                  <a:pt x="811618" y="800987"/>
                  <a:pt x="809846" y="852377"/>
                  <a:pt x="781493" y="894907"/>
                </a:cubicBezTo>
                <a:cubicBezTo>
                  <a:pt x="753140" y="937437"/>
                  <a:pt x="719470" y="974651"/>
                  <a:pt x="632637" y="1022498"/>
                </a:cubicBezTo>
                <a:cubicBezTo>
                  <a:pt x="545804" y="1070345"/>
                  <a:pt x="354418" y="1128824"/>
                  <a:pt x="260497" y="1181987"/>
                </a:cubicBezTo>
                <a:cubicBezTo>
                  <a:pt x="166576" y="1235150"/>
                  <a:pt x="99236" y="1295401"/>
                  <a:pt x="69111" y="1341475"/>
                </a:cubicBezTo>
                <a:cubicBezTo>
                  <a:pt x="38986" y="1387549"/>
                  <a:pt x="62023" y="1421219"/>
                  <a:pt x="79744" y="1458433"/>
                </a:cubicBezTo>
                <a:cubicBezTo>
                  <a:pt x="97465" y="1495647"/>
                  <a:pt x="111642" y="1525773"/>
                  <a:pt x="175437" y="1564759"/>
                </a:cubicBezTo>
                <a:cubicBezTo>
                  <a:pt x="239232" y="1603745"/>
                  <a:pt x="377456" y="1648047"/>
                  <a:pt x="462516" y="1692349"/>
                </a:cubicBezTo>
                <a:cubicBezTo>
                  <a:pt x="547576" y="1736651"/>
                  <a:pt x="643269" y="1800447"/>
                  <a:pt x="685799" y="1830573"/>
                </a:cubicBezTo>
                <a:cubicBezTo>
                  <a:pt x="728329" y="1860699"/>
                  <a:pt x="701376" y="1797259"/>
                  <a:pt x="717697" y="1873103"/>
                </a:cubicBezTo>
                <a:cubicBezTo>
                  <a:pt x="676939" y="1905001"/>
                  <a:pt x="529856" y="1975885"/>
                  <a:pt x="441251" y="2021959"/>
                </a:cubicBezTo>
                <a:cubicBezTo>
                  <a:pt x="352646" y="2068033"/>
                  <a:pt x="249864" y="2107019"/>
                  <a:pt x="186069" y="2149549"/>
                </a:cubicBezTo>
                <a:cubicBezTo>
                  <a:pt x="122274" y="2192079"/>
                  <a:pt x="81516" y="2216889"/>
                  <a:pt x="58479" y="2277140"/>
                </a:cubicBezTo>
                <a:cubicBezTo>
                  <a:pt x="35442" y="2337391"/>
                  <a:pt x="46074" y="2468526"/>
                  <a:pt x="47846" y="2511056"/>
                </a:cubicBezTo>
                <a:cubicBezTo>
                  <a:pt x="49618" y="2553586"/>
                  <a:pt x="51390" y="2512828"/>
                  <a:pt x="69111" y="2532321"/>
                </a:cubicBezTo>
                <a:cubicBezTo>
                  <a:pt x="86832" y="2551814"/>
                  <a:pt x="97465" y="2596116"/>
                  <a:pt x="154172" y="2628014"/>
                </a:cubicBezTo>
                <a:cubicBezTo>
                  <a:pt x="210879" y="2659912"/>
                  <a:pt x="329609" y="2686493"/>
                  <a:pt x="409353" y="2723707"/>
                </a:cubicBezTo>
                <a:cubicBezTo>
                  <a:pt x="489097" y="2760921"/>
                  <a:pt x="584791" y="2819400"/>
                  <a:pt x="632637" y="2851298"/>
                </a:cubicBezTo>
                <a:cubicBezTo>
                  <a:pt x="680484" y="2883196"/>
                  <a:pt x="721241" y="2883196"/>
                  <a:pt x="696432" y="2915094"/>
                </a:cubicBezTo>
                <a:cubicBezTo>
                  <a:pt x="671623" y="2946992"/>
                  <a:pt x="574158" y="2991293"/>
                  <a:pt x="483781" y="3042684"/>
                </a:cubicBezTo>
                <a:cubicBezTo>
                  <a:pt x="393404" y="3094075"/>
                  <a:pt x="226828" y="3159643"/>
                  <a:pt x="154172" y="3223438"/>
                </a:cubicBezTo>
                <a:cubicBezTo>
                  <a:pt x="81516" y="3287233"/>
                  <a:pt x="60251" y="3361661"/>
                  <a:pt x="47846" y="3425456"/>
                </a:cubicBezTo>
                <a:cubicBezTo>
                  <a:pt x="35441" y="3489251"/>
                  <a:pt x="31898" y="3553047"/>
                  <a:pt x="79744" y="3606210"/>
                </a:cubicBezTo>
                <a:cubicBezTo>
                  <a:pt x="127590" y="3659373"/>
                  <a:pt x="249865" y="3700131"/>
                  <a:pt x="334925" y="3744433"/>
                </a:cubicBezTo>
                <a:cubicBezTo>
                  <a:pt x="419985" y="3788735"/>
                  <a:pt x="528083" y="3833038"/>
                  <a:pt x="590106" y="3872024"/>
                </a:cubicBezTo>
                <a:cubicBezTo>
                  <a:pt x="652129" y="3911010"/>
                  <a:pt x="705293" y="3937591"/>
                  <a:pt x="707065" y="3978349"/>
                </a:cubicBezTo>
                <a:cubicBezTo>
                  <a:pt x="708837" y="4019107"/>
                  <a:pt x="655674" y="4072271"/>
                  <a:pt x="600739" y="4116573"/>
                </a:cubicBezTo>
                <a:cubicBezTo>
                  <a:pt x="545804" y="4160875"/>
                  <a:pt x="446567" y="4201633"/>
                  <a:pt x="377455" y="4244163"/>
                </a:cubicBezTo>
                <a:cubicBezTo>
                  <a:pt x="308343" y="4286693"/>
                  <a:pt x="212650" y="4338084"/>
                  <a:pt x="186069" y="4371754"/>
                </a:cubicBezTo>
                <a:cubicBezTo>
                  <a:pt x="159488" y="4405424"/>
                  <a:pt x="191386" y="4446182"/>
                  <a:pt x="217967" y="4446182"/>
                </a:cubicBezTo>
                <a:cubicBezTo>
                  <a:pt x="244548" y="4446182"/>
                  <a:pt x="274674" y="4408968"/>
                  <a:pt x="345558" y="4371754"/>
                </a:cubicBezTo>
                <a:cubicBezTo>
                  <a:pt x="416442" y="4334540"/>
                  <a:pt x="574158" y="4274289"/>
                  <a:pt x="643269" y="4222898"/>
                </a:cubicBezTo>
                <a:cubicBezTo>
                  <a:pt x="712380" y="4171507"/>
                  <a:pt x="738962" y="4120117"/>
                  <a:pt x="760227" y="4063410"/>
                </a:cubicBezTo>
                <a:cubicBezTo>
                  <a:pt x="781492" y="4006703"/>
                  <a:pt x="799214" y="3932275"/>
                  <a:pt x="770860" y="3882656"/>
                </a:cubicBezTo>
                <a:cubicBezTo>
                  <a:pt x="742507" y="3833037"/>
                  <a:pt x="678711" y="3817089"/>
                  <a:pt x="590106" y="3765698"/>
                </a:cubicBezTo>
                <a:cubicBezTo>
                  <a:pt x="501501" y="3714307"/>
                  <a:pt x="320748" y="3629247"/>
                  <a:pt x="239232" y="3574312"/>
                </a:cubicBezTo>
                <a:cubicBezTo>
                  <a:pt x="157716" y="3519377"/>
                  <a:pt x="85060" y="3489252"/>
                  <a:pt x="101009" y="3436089"/>
                </a:cubicBezTo>
                <a:cubicBezTo>
                  <a:pt x="116958" y="3382926"/>
                  <a:pt x="241004" y="3313814"/>
                  <a:pt x="334925" y="3255335"/>
                </a:cubicBezTo>
                <a:cubicBezTo>
                  <a:pt x="428846" y="3196856"/>
                  <a:pt x="590106" y="3124200"/>
                  <a:pt x="664534" y="3085214"/>
                </a:cubicBezTo>
                <a:cubicBezTo>
                  <a:pt x="738962" y="3046228"/>
                  <a:pt x="762000" y="3065721"/>
                  <a:pt x="781493" y="3021419"/>
                </a:cubicBezTo>
                <a:cubicBezTo>
                  <a:pt x="800986" y="2977117"/>
                  <a:pt x="832884" y="2881423"/>
                  <a:pt x="781493" y="2819400"/>
                </a:cubicBezTo>
                <a:cubicBezTo>
                  <a:pt x="730102" y="2757377"/>
                  <a:pt x="572385" y="2705987"/>
                  <a:pt x="473148" y="2649280"/>
                </a:cubicBezTo>
                <a:cubicBezTo>
                  <a:pt x="373911" y="2592573"/>
                  <a:pt x="246320" y="2523461"/>
                  <a:pt x="186069" y="2479159"/>
                </a:cubicBezTo>
                <a:cubicBezTo>
                  <a:pt x="125818" y="2434857"/>
                  <a:pt x="93920" y="2425996"/>
                  <a:pt x="111641" y="2383466"/>
                </a:cubicBezTo>
                <a:cubicBezTo>
                  <a:pt x="129362" y="2340936"/>
                  <a:pt x="210879" y="2277140"/>
                  <a:pt x="292395" y="2223977"/>
                </a:cubicBezTo>
                <a:cubicBezTo>
                  <a:pt x="373911" y="2170814"/>
                  <a:pt x="520995" y="2108791"/>
                  <a:pt x="600739" y="2064489"/>
                </a:cubicBezTo>
                <a:cubicBezTo>
                  <a:pt x="680483" y="2020187"/>
                  <a:pt x="742507" y="2009554"/>
                  <a:pt x="770860" y="1958163"/>
                </a:cubicBezTo>
                <a:cubicBezTo>
                  <a:pt x="799214" y="1906772"/>
                  <a:pt x="813390" y="1814624"/>
                  <a:pt x="770860" y="1756145"/>
                </a:cubicBezTo>
                <a:cubicBezTo>
                  <a:pt x="728330" y="1697666"/>
                  <a:pt x="607828" y="1658680"/>
                  <a:pt x="515679" y="1607289"/>
                </a:cubicBezTo>
                <a:cubicBezTo>
                  <a:pt x="423530" y="1555898"/>
                  <a:pt x="292395" y="1493875"/>
                  <a:pt x="217967" y="1447800"/>
                </a:cubicBezTo>
                <a:cubicBezTo>
                  <a:pt x="143539" y="1401726"/>
                  <a:pt x="95692" y="1371600"/>
                  <a:pt x="69111" y="1330842"/>
                </a:cubicBezTo>
                <a:cubicBezTo>
                  <a:pt x="42530" y="1290084"/>
                  <a:pt x="0" y="1263503"/>
                  <a:pt x="58479" y="1203252"/>
                </a:cubicBezTo>
                <a:cubicBezTo>
                  <a:pt x="116958" y="1143001"/>
                  <a:pt x="306572" y="1034903"/>
                  <a:pt x="419986" y="969335"/>
                </a:cubicBezTo>
                <a:cubicBezTo>
                  <a:pt x="533400" y="903768"/>
                  <a:pt x="738962" y="863010"/>
                  <a:pt x="738962" y="809847"/>
                </a:cubicBezTo>
                <a:cubicBezTo>
                  <a:pt x="738962" y="756684"/>
                  <a:pt x="524540" y="714154"/>
                  <a:pt x="419986" y="650359"/>
                </a:cubicBezTo>
                <a:cubicBezTo>
                  <a:pt x="315433" y="586564"/>
                  <a:pt x="173664" y="499731"/>
                  <a:pt x="111641" y="427075"/>
                </a:cubicBezTo>
                <a:cubicBezTo>
                  <a:pt x="49618" y="354419"/>
                  <a:pt x="54934" y="279991"/>
                  <a:pt x="47846" y="214424"/>
                </a:cubicBezTo>
                <a:cubicBezTo>
                  <a:pt x="40758" y="148857"/>
                  <a:pt x="54934" y="67340"/>
                  <a:pt x="69111" y="33670"/>
                </a:cubicBezTo>
                <a:cubicBezTo>
                  <a:pt x="83288" y="0"/>
                  <a:pt x="118729" y="10633"/>
                  <a:pt x="132906" y="12405"/>
                </a:cubicBezTo>
                <a:cubicBezTo>
                  <a:pt x="147083" y="14177"/>
                  <a:pt x="182525" y="21265"/>
                  <a:pt x="175437" y="54935"/>
                </a:cubicBezTo>
                <a:close/>
              </a:path>
            </a:pathLst>
          </a:cu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900000" lon="1499977" rev="0"/>
            </a:camera>
            <a:lightRig rig="morning" dir="t"/>
          </a:scene3d>
          <a:sp3d>
            <a:bevelT w="25400" h="38100"/>
            <a:bevelB w="254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18" name="Freeform 3"/>
          <p:cNvSpPr/>
          <p:nvPr/>
        </p:nvSpPr>
        <p:spPr bwMode="auto">
          <a:xfrm rot="3756214">
            <a:off x="2332733" y="2375446"/>
            <a:ext cx="136389" cy="1162887"/>
          </a:xfrm>
          <a:custGeom>
            <a:avLst/>
            <a:gdLst>
              <a:gd name="connsiteX0" fmla="*/ 175437 w 832884"/>
              <a:gd name="connsiteY0" fmla="*/ 54935 h 4446182"/>
              <a:gd name="connsiteX1" fmla="*/ 90376 w 832884"/>
              <a:gd name="connsiteY1" fmla="*/ 214424 h 4446182"/>
              <a:gd name="connsiteX2" fmla="*/ 143539 w 832884"/>
              <a:gd name="connsiteY2" fmla="*/ 310117 h 4446182"/>
              <a:gd name="connsiteX3" fmla="*/ 324293 w 832884"/>
              <a:gd name="connsiteY3" fmla="*/ 469605 h 4446182"/>
              <a:gd name="connsiteX4" fmla="*/ 515679 w 832884"/>
              <a:gd name="connsiteY4" fmla="*/ 565298 h 4446182"/>
              <a:gd name="connsiteX5" fmla="*/ 728330 w 832884"/>
              <a:gd name="connsiteY5" fmla="*/ 692889 h 4446182"/>
              <a:gd name="connsiteX6" fmla="*/ 802758 w 832884"/>
              <a:gd name="connsiteY6" fmla="*/ 767317 h 4446182"/>
              <a:gd name="connsiteX7" fmla="*/ 781493 w 832884"/>
              <a:gd name="connsiteY7" fmla="*/ 894907 h 4446182"/>
              <a:gd name="connsiteX8" fmla="*/ 632637 w 832884"/>
              <a:gd name="connsiteY8" fmla="*/ 1022498 h 4446182"/>
              <a:gd name="connsiteX9" fmla="*/ 260497 w 832884"/>
              <a:gd name="connsiteY9" fmla="*/ 1181987 h 4446182"/>
              <a:gd name="connsiteX10" fmla="*/ 69111 w 832884"/>
              <a:gd name="connsiteY10" fmla="*/ 1341475 h 4446182"/>
              <a:gd name="connsiteX11" fmla="*/ 79744 w 832884"/>
              <a:gd name="connsiteY11" fmla="*/ 1458433 h 4446182"/>
              <a:gd name="connsiteX12" fmla="*/ 175437 w 832884"/>
              <a:gd name="connsiteY12" fmla="*/ 1564759 h 4446182"/>
              <a:gd name="connsiteX13" fmla="*/ 462516 w 832884"/>
              <a:gd name="connsiteY13" fmla="*/ 1692349 h 4446182"/>
              <a:gd name="connsiteX14" fmla="*/ 685799 w 832884"/>
              <a:gd name="connsiteY14" fmla="*/ 1830573 h 4446182"/>
              <a:gd name="connsiteX15" fmla="*/ 717697 w 832884"/>
              <a:gd name="connsiteY15" fmla="*/ 1873103 h 4446182"/>
              <a:gd name="connsiteX16" fmla="*/ 441251 w 832884"/>
              <a:gd name="connsiteY16" fmla="*/ 2021959 h 4446182"/>
              <a:gd name="connsiteX17" fmla="*/ 186069 w 832884"/>
              <a:gd name="connsiteY17" fmla="*/ 2149549 h 4446182"/>
              <a:gd name="connsiteX18" fmla="*/ 58479 w 832884"/>
              <a:gd name="connsiteY18" fmla="*/ 2277140 h 4446182"/>
              <a:gd name="connsiteX19" fmla="*/ 47846 w 832884"/>
              <a:gd name="connsiteY19" fmla="*/ 2511056 h 4446182"/>
              <a:gd name="connsiteX20" fmla="*/ 69111 w 832884"/>
              <a:gd name="connsiteY20" fmla="*/ 2532321 h 4446182"/>
              <a:gd name="connsiteX21" fmla="*/ 154172 w 832884"/>
              <a:gd name="connsiteY21" fmla="*/ 2628014 h 4446182"/>
              <a:gd name="connsiteX22" fmla="*/ 409353 w 832884"/>
              <a:gd name="connsiteY22" fmla="*/ 2723707 h 4446182"/>
              <a:gd name="connsiteX23" fmla="*/ 632637 w 832884"/>
              <a:gd name="connsiteY23" fmla="*/ 2851298 h 4446182"/>
              <a:gd name="connsiteX24" fmla="*/ 696432 w 832884"/>
              <a:gd name="connsiteY24" fmla="*/ 2915094 h 4446182"/>
              <a:gd name="connsiteX25" fmla="*/ 483781 w 832884"/>
              <a:gd name="connsiteY25" fmla="*/ 3042684 h 4446182"/>
              <a:gd name="connsiteX26" fmla="*/ 154172 w 832884"/>
              <a:gd name="connsiteY26" fmla="*/ 3223438 h 4446182"/>
              <a:gd name="connsiteX27" fmla="*/ 47846 w 832884"/>
              <a:gd name="connsiteY27" fmla="*/ 3425456 h 4446182"/>
              <a:gd name="connsiteX28" fmla="*/ 79744 w 832884"/>
              <a:gd name="connsiteY28" fmla="*/ 3606210 h 4446182"/>
              <a:gd name="connsiteX29" fmla="*/ 334925 w 832884"/>
              <a:gd name="connsiteY29" fmla="*/ 3744433 h 4446182"/>
              <a:gd name="connsiteX30" fmla="*/ 590106 w 832884"/>
              <a:gd name="connsiteY30" fmla="*/ 3872024 h 4446182"/>
              <a:gd name="connsiteX31" fmla="*/ 707065 w 832884"/>
              <a:gd name="connsiteY31" fmla="*/ 3978349 h 4446182"/>
              <a:gd name="connsiteX32" fmla="*/ 600739 w 832884"/>
              <a:gd name="connsiteY32" fmla="*/ 4116573 h 4446182"/>
              <a:gd name="connsiteX33" fmla="*/ 377455 w 832884"/>
              <a:gd name="connsiteY33" fmla="*/ 4244163 h 4446182"/>
              <a:gd name="connsiteX34" fmla="*/ 186069 w 832884"/>
              <a:gd name="connsiteY34" fmla="*/ 4371754 h 4446182"/>
              <a:gd name="connsiteX35" fmla="*/ 217967 w 832884"/>
              <a:gd name="connsiteY35" fmla="*/ 4446182 h 4446182"/>
              <a:gd name="connsiteX36" fmla="*/ 345558 w 832884"/>
              <a:gd name="connsiteY36" fmla="*/ 4371754 h 4446182"/>
              <a:gd name="connsiteX37" fmla="*/ 643269 w 832884"/>
              <a:gd name="connsiteY37" fmla="*/ 4222898 h 4446182"/>
              <a:gd name="connsiteX38" fmla="*/ 760227 w 832884"/>
              <a:gd name="connsiteY38" fmla="*/ 4063410 h 4446182"/>
              <a:gd name="connsiteX39" fmla="*/ 770860 w 832884"/>
              <a:gd name="connsiteY39" fmla="*/ 3882656 h 4446182"/>
              <a:gd name="connsiteX40" fmla="*/ 590106 w 832884"/>
              <a:gd name="connsiteY40" fmla="*/ 3765698 h 4446182"/>
              <a:gd name="connsiteX41" fmla="*/ 239232 w 832884"/>
              <a:gd name="connsiteY41" fmla="*/ 3574312 h 4446182"/>
              <a:gd name="connsiteX42" fmla="*/ 101009 w 832884"/>
              <a:gd name="connsiteY42" fmla="*/ 3436089 h 4446182"/>
              <a:gd name="connsiteX43" fmla="*/ 334925 w 832884"/>
              <a:gd name="connsiteY43" fmla="*/ 3255335 h 4446182"/>
              <a:gd name="connsiteX44" fmla="*/ 664534 w 832884"/>
              <a:gd name="connsiteY44" fmla="*/ 3085214 h 4446182"/>
              <a:gd name="connsiteX45" fmla="*/ 781493 w 832884"/>
              <a:gd name="connsiteY45" fmla="*/ 3021419 h 4446182"/>
              <a:gd name="connsiteX46" fmla="*/ 781493 w 832884"/>
              <a:gd name="connsiteY46" fmla="*/ 2819400 h 4446182"/>
              <a:gd name="connsiteX47" fmla="*/ 473148 w 832884"/>
              <a:gd name="connsiteY47" fmla="*/ 2649280 h 4446182"/>
              <a:gd name="connsiteX48" fmla="*/ 186069 w 832884"/>
              <a:gd name="connsiteY48" fmla="*/ 2479159 h 4446182"/>
              <a:gd name="connsiteX49" fmla="*/ 111641 w 832884"/>
              <a:gd name="connsiteY49" fmla="*/ 2383466 h 4446182"/>
              <a:gd name="connsiteX50" fmla="*/ 292395 w 832884"/>
              <a:gd name="connsiteY50" fmla="*/ 2223977 h 4446182"/>
              <a:gd name="connsiteX51" fmla="*/ 600739 w 832884"/>
              <a:gd name="connsiteY51" fmla="*/ 2064489 h 4446182"/>
              <a:gd name="connsiteX52" fmla="*/ 770860 w 832884"/>
              <a:gd name="connsiteY52" fmla="*/ 1958163 h 4446182"/>
              <a:gd name="connsiteX53" fmla="*/ 770860 w 832884"/>
              <a:gd name="connsiteY53" fmla="*/ 1756145 h 4446182"/>
              <a:gd name="connsiteX54" fmla="*/ 515679 w 832884"/>
              <a:gd name="connsiteY54" fmla="*/ 1607289 h 4446182"/>
              <a:gd name="connsiteX55" fmla="*/ 217967 w 832884"/>
              <a:gd name="connsiteY55" fmla="*/ 1447800 h 4446182"/>
              <a:gd name="connsiteX56" fmla="*/ 69111 w 832884"/>
              <a:gd name="connsiteY56" fmla="*/ 1330842 h 4446182"/>
              <a:gd name="connsiteX57" fmla="*/ 58479 w 832884"/>
              <a:gd name="connsiteY57" fmla="*/ 1203252 h 4446182"/>
              <a:gd name="connsiteX58" fmla="*/ 419986 w 832884"/>
              <a:gd name="connsiteY58" fmla="*/ 969335 h 4446182"/>
              <a:gd name="connsiteX59" fmla="*/ 738962 w 832884"/>
              <a:gd name="connsiteY59" fmla="*/ 809847 h 4446182"/>
              <a:gd name="connsiteX60" fmla="*/ 419986 w 832884"/>
              <a:gd name="connsiteY60" fmla="*/ 650359 h 4446182"/>
              <a:gd name="connsiteX61" fmla="*/ 111641 w 832884"/>
              <a:gd name="connsiteY61" fmla="*/ 427075 h 4446182"/>
              <a:gd name="connsiteX62" fmla="*/ 47846 w 832884"/>
              <a:gd name="connsiteY62" fmla="*/ 214424 h 4446182"/>
              <a:gd name="connsiteX63" fmla="*/ 69111 w 832884"/>
              <a:gd name="connsiteY63" fmla="*/ 33670 h 4446182"/>
              <a:gd name="connsiteX64" fmla="*/ 132906 w 832884"/>
              <a:gd name="connsiteY64" fmla="*/ 12405 h 4446182"/>
              <a:gd name="connsiteX65" fmla="*/ 175437 w 832884"/>
              <a:gd name="connsiteY65" fmla="*/ 54935 h 4446182"/>
              <a:gd name="connsiteX0" fmla="*/ 175437 w 832884"/>
              <a:gd name="connsiteY0" fmla="*/ 54935 h 4446182"/>
              <a:gd name="connsiteX1" fmla="*/ 90376 w 832884"/>
              <a:gd name="connsiteY1" fmla="*/ 214424 h 4446182"/>
              <a:gd name="connsiteX2" fmla="*/ 143539 w 832884"/>
              <a:gd name="connsiteY2" fmla="*/ 310117 h 4446182"/>
              <a:gd name="connsiteX3" fmla="*/ 324293 w 832884"/>
              <a:gd name="connsiteY3" fmla="*/ 469605 h 4446182"/>
              <a:gd name="connsiteX4" fmla="*/ 515679 w 832884"/>
              <a:gd name="connsiteY4" fmla="*/ 565298 h 4446182"/>
              <a:gd name="connsiteX5" fmla="*/ 728330 w 832884"/>
              <a:gd name="connsiteY5" fmla="*/ 692889 h 4446182"/>
              <a:gd name="connsiteX6" fmla="*/ 802758 w 832884"/>
              <a:gd name="connsiteY6" fmla="*/ 767317 h 4446182"/>
              <a:gd name="connsiteX7" fmla="*/ 781493 w 832884"/>
              <a:gd name="connsiteY7" fmla="*/ 894907 h 4446182"/>
              <a:gd name="connsiteX8" fmla="*/ 632637 w 832884"/>
              <a:gd name="connsiteY8" fmla="*/ 1022498 h 4446182"/>
              <a:gd name="connsiteX9" fmla="*/ 260497 w 832884"/>
              <a:gd name="connsiteY9" fmla="*/ 1181987 h 4446182"/>
              <a:gd name="connsiteX10" fmla="*/ 69111 w 832884"/>
              <a:gd name="connsiteY10" fmla="*/ 1341475 h 4446182"/>
              <a:gd name="connsiteX11" fmla="*/ 79744 w 832884"/>
              <a:gd name="connsiteY11" fmla="*/ 1458433 h 4446182"/>
              <a:gd name="connsiteX12" fmla="*/ 175437 w 832884"/>
              <a:gd name="connsiteY12" fmla="*/ 1564759 h 4446182"/>
              <a:gd name="connsiteX13" fmla="*/ 462516 w 832884"/>
              <a:gd name="connsiteY13" fmla="*/ 1692349 h 4446182"/>
              <a:gd name="connsiteX14" fmla="*/ 685799 w 832884"/>
              <a:gd name="connsiteY14" fmla="*/ 1830573 h 4446182"/>
              <a:gd name="connsiteX15" fmla="*/ 717697 w 832884"/>
              <a:gd name="connsiteY15" fmla="*/ 1873103 h 4446182"/>
              <a:gd name="connsiteX16" fmla="*/ 441251 w 832884"/>
              <a:gd name="connsiteY16" fmla="*/ 2021959 h 4446182"/>
              <a:gd name="connsiteX17" fmla="*/ 186069 w 832884"/>
              <a:gd name="connsiteY17" fmla="*/ 2149549 h 4446182"/>
              <a:gd name="connsiteX18" fmla="*/ 58479 w 832884"/>
              <a:gd name="connsiteY18" fmla="*/ 2277140 h 4446182"/>
              <a:gd name="connsiteX19" fmla="*/ 47846 w 832884"/>
              <a:gd name="connsiteY19" fmla="*/ 2511056 h 4446182"/>
              <a:gd name="connsiteX20" fmla="*/ 69111 w 832884"/>
              <a:gd name="connsiteY20" fmla="*/ 2532321 h 4446182"/>
              <a:gd name="connsiteX21" fmla="*/ 154172 w 832884"/>
              <a:gd name="connsiteY21" fmla="*/ 2628014 h 4446182"/>
              <a:gd name="connsiteX22" fmla="*/ 409353 w 832884"/>
              <a:gd name="connsiteY22" fmla="*/ 2723707 h 4446182"/>
              <a:gd name="connsiteX23" fmla="*/ 632637 w 832884"/>
              <a:gd name="connsiteY23" fmla="*/ 2851298 h 4446182"/>
              <a:gd name="connsiteX24" fmla="*/ 696432 w 832884"/>
              <a:gd name="connsiteY24" fmla="*/ 2915094 h 4446182"/>
              <a:gd name="connsiteX25" fmla="*/ 483781 w 832884"/>
              <a:gd name="connsiteY25" fmla="*/ 3042684 h 4446182"/>
              <a:gd name="connsiteX26" fmla="*/ 154172 w 832884"/>
              <a:gd name="connsiteY26" fmla="*/ 3223438 h 4446182"/>
              <a:gd name="connsiteX27" fmla="*/ 47846 w 832884"/>
              <a:gd name="connsiteY27" fmla="*/ 3425456 h 4446182"/>
              <a:gd name="connsiteX28" fmla="*/ 79744 w 832884"/>
              <a:gd name="connsiteY28" fmla="*/ 3606210 h 4446182"/>
              <a:gd name="connsiteX29" fmla="*/ 334925 w 832884"/>
              <a:gd name="connsiteY29" fmla="*/ 3744433 h 4446182"/>
              <a:gd name="connsiteX30" fmla="*/ 590106 w 832884"/>
              <a:gd name="connsiteY30" fmla="*/ 3872024 h 4446182"/>
              <a:gd name="connsiteX31" fmla="*/ 707065 w 832884"/>
              <a:gd name="connsiteY31" fmla="*/ 3978349 h 4446182"/>
              <a:gd name="connsiteX32" fmla="*/ 600739 w 832884"/>
              <a:gd name="connsiteY32" fmla="*/ 4116573 h 4446182"/>
              <a:gd name="connsiteX33" fmla="*/ 377455 w 832884"/>
              <a:gd name="connsiteY33" fmla="*/ 4244163 h 4446182"/>
              <a:gd name="connsiteX34" fmla="*/ 186069 w 832884"/>
              <a:gd name="connsiteY34" fmla="*/ 4371754 h 4446182"/>
              <a:gd name="connsiteX35" fmla="*/ 217967 w 832884"/>
              <a:gd name="connsiteY35" fmla="*/ 4446182 h 4446182"/>
              <a:gd name="connsiteX36" fmla="*/ 345558 w 832884"/>
              <a:gd name="connsiteY36" fmla="*/ 4371754 h 4446182"/>
              <a:gd name="connsiteX37" fmla="*/ 643269 w 832884"/>
              <a:gd name="connsiteY37" fmla="*/ 4222898 h 4446182"/>
              <a:gd name="connsiteX38" fmla="*/ 760227 w 832884"/>
              <a:gd name="connsiteY38" fmla="*/ 4063410 h 4446182"/>
              <a:gd name="connsiteX39" fmla="*/ 770860 w 832884"/>
              <a:gd name="connsiteY39" fmla="*/ 3882656 h 4446182"/>
              <a:gd name="connsiteX40" fmla="*/ 590106 w 832884"/>
              <a:gd name="connsiteY40" fmla="*/ 3765698 h 4446182"/>
              <a:gd name="connsiteX41" fmla="*/ 239232 w 832884"/>
              <a:gd name="connsiteY41" fmla="*/ 3574312 h 4446182"/>
              <a:gd name="connsiteX42" fmla="*/ 101009 w 832884"/>
              <a:gd name="connsiteY42" fmla="*/ 3436089 h 4446182"/>
              <a:gd name="connsiteX43" fmla="*/ 334925 w 832884"/>
              <a:gd name="connsiteY43" fmla="*/ 3255335 h 4446182"/>
              <a:gd name="connsiteX44" fmla="*/ 664534 w 832884"/>
              <a:gd name="connsiteY44" fmla="*/ 3085214 h 4446182"/>
              <a:gd name="connsiteX45" fmla="*/ 781493 w 832884"/>
              <a:gd name="connsiteY45" fmla="*/ 3021419 h 4446182"/>
              <a:gd name="connsiteX46" fmla="*/ 781493 w 832884"/>
              <a:gd name="connsiteY46" fmla="*/ 2819400 h 4446182"/>
              <a:gd name="connsiteX47" fmla="*/ 473148 w 832884"/>
              <a:gd name="connsiteY47" fmla="*/ 2649280 h 4446182"/>
              <a:gd name="connsiteX48" fmla="*/ 186069 w 832884"/>
              <a:gd name="connsiteY48" fmla="*/ 2479159 h 4446182"/>
              <a:gd name="connsiteX49" fmla="*/ 111641 w 832884"/>
              <a:gd name="connsiteY49" fmla="*/ 2383466 h 4446182"/>
              <a:gd name="connsiteX50" fmla="*/ 292395 w 832884"/>
              <a:gd name="connsiteY50" fmla="*/ 2223977 h 4446182"/>
              <a:gd name="connsiteX51" fmla="*/ 600739 w 832884"/>
              <a:gd name="connsiteY51" fmla="*/ 2064489 h 4446182"/>
              <a:gd name="connsiteX52" fmla="*/ 770860 w 832884"/>
              <a:gd name="connsiteY52" fmla="*/ 1958163 h 4446182"/>
              <a:gd name="connsiteX53" fmla="*/ 770860 w 832884"/>
              <a:gd name="connsiteY53" fmla="*/ 1756145 h 4446182"/>
              <a:gd name="connsiteX54" fmla="*/ 515679 w 832884"/>
              <a:gd name="connsiteY54" fmla="*/ 1607289 h 4446182"/>
              <a:gd name="connsiteX55" fmla="*/ 217967 w 832884"/>
              <a:gd name="connsiteY55" fmla="*/ 1447800 h 4446182"/>
              <a:gd name="connsiteX56" fmla="*/ 69111 w 832884"/>
              <a:gd name="connsiteY56" fmla="*/ 1330842 h 4446182"/>
              <a:gd name="connsiteX57" fmla="*/ 58479 w 832884"/>
              <a:gd name="connsiteY57" fmla="*/ 1203252 h 4446182"/>
              <a:gd name="connsiteX58" fmla="*/ 419986 w 832884"/>
              <a:gd name="connsiteY58" fmla="*/ 969335 h 4446182"/>
              <a:gd name="connsiteX59" fmla="*/ 738962 w 832884"/>
              <a:gd name="connsiteY59" fmla="*/ 809847 h 4446182"/>
              <a:gd name="connsiteX60" fmla="*/ 419986 w 832884"/>
              <a:gd name="connsiteY60" fmla="*/ 650359 h 4446182"/>
              <a:gd name="connsiteX61" fmla="*/ 111641 w 832884"/>
              <a:gd name="connsiteY61" fmla="*/ 427075 h 4446182"/>
              <a:gd name="connsiteX62" fmla="*/ 47846 w 832884"/>
              <a:gd name="connsiteY62" fmla="*/ 214424 h 4446182"/>
              <a:gd name="connsiteX63" fmla="*/ 69111 w 832884"/>
              <a:gd name="connsiteY63" fmla="*/ 33670 h 4446182"/>
              <a:gd name="connsiteX64" fmla="*/ 132906 w 832884"/>
              <a:gd name="connsiteY64" fmla="*/ 12405 h 4446182"/>
              <a:gd name="connsiteX65" fmla="*/ 175437 w 832884"/>
              <a:gd name="connsiteY65" fmla="*/ 54935 h 4446182"/>
              <a:gd name="connsiteX0" fmla="*/ 175437 w 832884"/>
              <a:gd name="connsiteY0" fmla="*/ 54935 h 4446182"/>
              <a:gd name="connsiteX1" fmla="*/ 90376 w 832884"/>
              <a:gd name="connsiteY1" fmla="*/ 214424 h 4446182"/>
              <a:gd name="connsiteX2" fmla="*/ 143539 w 832884"/>
              <a:gd name="connsiteY2" fmla="*/ 310117 h 4446182"/>
              <a:gd name="connsiteX3" fmla="*/ 324293 w 832884"/>
              <a:gd name="connsiteY3" fmla="*/ 469605 h 4446182"/>
              <a:gd name="connsiteX4" fmla="*/ 515679 w 832884"/>
              <a:gd name="connsiteY4" fmla="*/ 565298 h 4446182"/>
              <a:gd name="connsiteX5" fmla="*/ 728330 w 832884"/>
              <a:gd name="connsiteY5" fmla="*/ 692889 h 4446182"/>
              <a:gd name="connsiteX6" fmla="*/ 802758 w 832884"/>
              <a:gd name="connsiteY6" fmla="*/ 767317 h 4446182"/>
              <a:gd name="connsiteX7" fmla="*/ 781493 w 832884"/>
              <a:gd name="connsiteY7" fmla="*/ 894907 h 4446182"/>
              <a:gd name="connsiteX8" fmla="*/ 632637 w 832884"/>
              <a:gd name="connsiteY8" fmla="*/ 1022498 h 4446182"/>
              <a:gd name="connsiteX9" fmla="*/ 260497 w 832884"/>
              <a:gd name="connsiteY9" fmla="*/ 1181987 h 4446182"/>
              <a:gd name="connsiteX10" fmla="*/ 69111 w 832884"/>
              <a:gd name="connsiteY10" fmla="*/ 1341475 h 4446182"/>
              <a:gd name="connsiteX11" fmla="*/ 79744 w 832884"/>
              <a:gd name="connsiteY11" fmla="*/ 1458433 h 4446182"/>
              <a:gd name="connsiteX12" fmla="*/ 175437 w 832884"/>
              <a:gd name="connsiteY12" fmla="*/ 1564759 h 4446182"/>
              <a:gd name="connsiteX13" fmla="*/ 462516 w 832884"/>
              <a:gd name="connsiteY13" fmla="*/ 1692349 h 4446182"/>
              <a:gd name="connsiteX14" fmla="*/ 685799 w 832884"/>
              <a:gd name="connsiteY14" fmla="*/ 1830573 h 4446182"/>
              <a:gd name="connsiteX15" fmla="*/ 717697 w 832884"/>
              <a:gd name="connsiteY15" fmla="*/ 1873103 h 4446182"/>
              <a:gd name="connsiteX16" fmla="*/ 441251 w 832884"/>
              <a:gd name="connsiteY16" fmla="*/ 2021959 h 4446182"/>
              <a:gd name="connsiteX17" fmla="*/ 186069 w 832884"/>
              <a:gd name="connsiteY17" fmla="*/ 2149549 h 4446182"/>
              <a:gd name="connsiteX18" fmla="*/ 58479 w 832884"/>
              <a:gd name="connsiteY18" fmla="*/ 2277140 h 4446182"/>
              <a:gd name="connsiteX19" fmla="*/ 47846 w 832884"/>
              <a:gd name="connsiteY19" fmla="*/ 2511056 h 4446182"/>
              <a:gd name="connsiteX20" fmla="*/ 69111 w 832884"/>
              <a:gd name="connsiteY20" fmla="*/ 2532321 h 4446182"/>
              <a:gd name="connsiteX21" fmla="*/ 154172 w 832884"/>
              <a:gd name="connsiteY21" fmla="*/ 2628014 h 4446182"/>
              <a:gd name="connsiteX22" fmla="*/ 409353 w 832884"/>
              <a:gd name="connsiteY22" fmla="*/ 2723707 h 4446182"/>
              <a:gd name="connsiteX23" fmla="*/ 632637 w 832884"/>
              <a:gd name="connsiteY23" fmla="*/ 2851298 h 4446182"/>
              <a:gd name="connsiteX24" fmla="*/ 696432 w 832884"/>
              <a:gd name="connsiteY24" fmla="*/ 2915094 h 4446182"/>
              <a:gd name="connsiteX25" fmla="*/ 483781 w 832884"/>
              <a:gd name="connsiteY25" fmla="*/ 3042684 h 4446182"/>
              <a:gd name="connsiteX26" fmla="*/ 154172 w 832884"/>
              <a:gd name="connsiteY26" fmla="*/ 3223438 h 4446182"/>
              <a:gd name="connsiteX27" fmla="*/ 47846 w 832884"/>
              <a:gd name="connsiteY27" fmla="*/ 3425456 h 4446182"/>
              <a:gd name="connsiteX28" fmla="*/ 79744 w 832884"/>
              <a:gd name="connsiteY28" fmla="*/ 3606210 h 4446182"/>
              <a:gd name="connsiteX29" fmla="*/ 334925 w 832884"/>
              <a:gd name="connsiteY29" fmla="*/ 3744433 h 4446182"/>
              <a:gd name="connsiteX30" fmla="*/ 590106 w 832884"/>
              <a:gd name="connsiteY30" fmla="*/ 3872024 h 4446182"/>
              <a:gd name="connsiteX31" fmla="*/ 707065 w 832884"/>
              <a:gd name="connsiteY31" fmla="*/ 3978349 h 4446182"/>
              <a:gd name="connsiteX32" fmla="*/ 600739 w 832884"/>
              <a:gd name="connsiteY32" fmla="*/ 4116573 h 4446182"/>
              <a:gd name="connsiteX33" fmla="*/ 377455 w 832884"/>
              <a:gd name="connsiteY33" fmla="*/ 4244163 h 4446182"/>
              <a:gd name="connsiteX34" fmla="*/ 186069 w 832884"/>
              <a:gd name="connsiteY34" fmla="*/ 4371754 h 4446182"/>
              <a:gd name="connsiteX35" fmla="*/ 217967 w 832884"/>
              <a:gd name="connsiteY35" fmla="*/ 4446182 h 4446182"/>
              <a:gd name="connsiteX36" fmla="*/ 345558 w 832884"/>
              <a:gd name="connsiteY36" fmla="*/ 4371754 h 4446182"/>
              <a:gd name="connsiteX37" fmla="*/ 643269 w 832884"/>
              <a:gd name="connsiteY37" fmla="*/ 4222898 h 4446182"/>
              <a:gd name="connsiteX38" fmla="*/ 760227 w 832884"/>
              <a:gd name="connsiteY38" fmla="*/ 4063410 h 4446182"/>
              <a:gd name="connsiteX39" fmla="*/ 770860 w 832884"/>
              <a:gd name="connsiteY39" fmla="*/ 3882656 h 4446182"/>
              <a:gd name="connsiteX40" fmla="*/ 590106 w 832884"/>
              <a:gd name="connsiteY40" fmla="*/ 3765698 h 4446182"/>
              <a:gd name="connsiteX41" fmla="*/ 239232 w 832884"/>
              <a:gd name="connsiteY41" fmla="*/ 3574312 h 4446182"/>
              <a:gd name="connsiteX42" fmla="*/ 101009 w 832884"/>
              <a:gd name="connsiteY42" fmla="*/ 3436089 h 4446182"/>
              <a:gd name="connsiteX43" fmla="*/ 334925 w 832884"/>
              <a:gd name="connsiteY43" fmla="*/ 3255335 h 4446182"/>
              <a:gd name="connsiteX44" fmla="*/ 664534 w 832884"/>
              <a:gd name="connsiteY44" fmla="*/ 3085214 h 4446182"/>
              <a:gd name="connsiteX45" fmla="*/ 781493 w 832884"/>
              <a:gd name="connsiteY45" fmla="*/ 3021419 h 4446182"/>
              <a:gd name="connsiteX46" fmla="*/ 781493 w 832884"/>
              <a:gd name="connsiteY46" fmla="*/ 2819400 h 4446182"/>
              <a:gd name="connsiteX47" fmla="*/ 473148 w 832884"/>
              <a:gd name="connsiteY47" fmla="*/ 2649280 h 4446182"/>
              <a:gd name="connsiteX48" fmla="*/ 186069 w 832884"/>
              <a:gd name="connsiteY48" fmla="*/ 2479159 h 4446182"/>
              <a:gd name="connsiteX49" fmla="*/ 111641 w 832884"/>
              <a:gd name="connsiteY49" fmla="*/ 2383466 h 4446182"/>
              <a:gd name="connsiteX50" fmla="*/ 292395 w 832884"/>
              <a:gd name="connsiteY50" fmla="*/ 2223977 h 4446182"/>
              <a:gd name="connsiteX51" fmla="*/ 600739 w 832884"/>
              <a:gd name="connsiteY51" fmla="*/ 2064489 h 4446182"/>
              <a:gd name="connsiteX52" fmla="*/ 770860 w 832884"/>
              <a:gd name="connsiteY52" fmla="*/ 1958163 h 4446182"/>
              <a:gd name="connsiteX53" fmla="*/ 770860 w 832884"/>
              <a:gd name="connsiteY53" fmla="*/ 1756145 h 4446182"/>
              <a:gd name="connsiteX54" fmla="*/ 515679 w 832884"/>
              <a:gd name="connsiteY54" fmla="*/ 1607289 h 4446182"/>
              <a:gd name="connsiteX55" fmla="*/ 217967 w 832884"/>
              <a:gd name="connsiteY55" fmla="*/ 1447800 h 4446182"/>
              <a:gd name="connsiteX56" fmla="*/ 69111 w 832884"/>
              <a:gd name="connsiteY56" fmla="*/ 1330842 h 4446182"/>
              <a:gd name="connsiteX57" fmla="*/ 58479 w 832884"/>
              <a:gd name="connsiteY57" fmla="*/ 1203252 h 4446182"/>
              <a:gd name="connsiteX58" fmla="*/ 419986 w 832884"/>
              <a:gd name="connsiteY58" fmla="*/ 969335 h 4446182"/>
              <a:gd name="connsiteX59" fmla="*/ 738962 w 832884"/>
              <a:gd name="connsiteY59" fmla="*/ 809847 h 4446182"/>
              <a:gd name="connsiteX60" fmla="*/ 419986 w 832884"/>
              <a:gd name="connsiteY60" fmla="*/ 650359 h 4446182"/>
              <a:gd name="connsiteX61" fmla="*/ 111641 w 832884"/>
              <a:gd name="connsiteY61" fmla="*/ 427075 h 4446182"/>
              <a:gd name="connsiteX62" fmla="*/ 47846 w 832884"/>
              <a:gd name="connsiteY62" fmla="*/ 214424 h 4446182"/>
              <a:gd name="connsiteX63" fmla="*/ 69111 w 832884"/>
              <a:gd name="connsiteY63" fmla="*/ 33670 h 4446182"/>
              <a:gd name="connsiteX64" fmla="*/ 132906 w 832884"/>
              <a:gd name="connsiteY64" fmla="*/ 12405 h 4446182"/>
              <a:gd name="connsiteX65" fmla="*/ 175437 w 832884"/>
              <a:gd name="connsiteY65" fmla="*/ 54935 h 4446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832884" h="4446182">
                <a:moveTo>
                  <a:pt x="175437" y="54935"/>
                </a:moveTo>
                <a:cubicBezTo>
                  <a:pt x="168349" y="88605"/>
                  <a:pt x="95692" y="171894"/>
                  <a:pt x="90376" y="214424"/>
                </a:cubicBezTo>
                <a:cubicBezTo>
                  <a:pt x="85060" y="256954"/>
                  <a:pt x="104553" y="267587"/>
                  <a:pt x="143539" y="310117"/>
                </a:cubicBezTo>
                <a:cubicBezTo>
                  <a:pt x="182525" y="352647"/>
                  <a:pt x="262270" y="427075"/>
                  <a:pt x="324293" y="469605"/>
                </a:cubicBezTo>
                <a:cubicBezTo>
                  <a:pt x="386316" y="512135"/>
                  <a:pt x="448340" y="528084"/>
                  <a:pt x="515679" y="565298"/>
                </a:cubicBezTo>
                <a:cubicBezTo>
                  <a:pt x="583019" y="602512"/>
                  <a:pt x="680484" y="659219"/>
                  <a:pt x="728330" y="692889"/>
                </a:cubicBezTo>
                <a:cubicBezTo>
                  <a:pt x="776176" y="726559"/>
                  <a:pt x="793898" y="733647"/>
                  <a:pt x="802758" y="767317"/>
                </a:cubicBezTo>
                <a:cubicBezTo>
                  <a:pt x="811618" y="800987"/>
                  <a:pt x="809846" y="852377"/>
                  <a:pt x="781493" y="894907"/>
                </a:cubicBezTo>
                <a:cubicBezTo>
                  <a:pt x="753140" y="937437"/>
                  <a:pt x="719470" y="974651"/>
                  <a:pt x="632637" y="1022498"/>
                </a:cubicBezTo>
                <a:cubicBezTo>
                  <a:pt x="545804" y="1070345"/>
                  <a:pt x="354418" y="1128824"/>
                  <a:pt x="260497" y="1181987"/>
                </a:cubicBezTo>
                <a:cubicBezTo>
                  <a:pt x="166576" y="1235150"/>
                  <a:pt x="99236" y="1295401"/>
                  <a:pt x="69111" y="1341475"/>
                </a:cubicBezTo>
                <a:cubicBezTo>
                  <a:pt x="38986" y="1387549"/>
                  <a:pt x="62023" y="1421219"/>
                  <a:pt x="79744" y="1458433"/>
                </a:cubicBezTo>
                <a:cubicBezTo>
                  <a:pt x="97465" y="1495647"/>
                  <a:pt x="111642" y="1525773"/>
                  <a:pt x="175437" y="1564759"/>
                </a:cubicBezTo>
                <a:cubicBezTo>
                  <a:pt x="239232" y="1603745"/>
                  <a:pt x="377456" y="1648047"/>
                  <a:pt x="462516" y="1692349"/>
                </a:cubicBezTo>
                <a:cubicBezTo>
                  <a:pt x="547576" y="1736651"/>
                  <a:pt x="643269" y="1800447"/>
                  <a:pt x="685799" y="1830573"/>
                </a:cubicBezTo>
                <a:cubicBezTo>
                  <a:pt x="728329" y="1860699"/>
                  <a:pt x="701376" y="1797259"/>
                  <a:pt x="717697" y="1873103"/>
                </a:cubicBezTo>
                <a:cubicBezTo>
                  <a:pt x="676939" y="1905001"/>
                  <a:pt x="529856" y="1975885"/>
                  <a:pt x="441251" y="2021959"/>
                </a:cubicBezTo>
                <a:cubicBezTo>
                  <a:pt x="352646" y="2068033"/>
                  <a:pt x="249864" y="2107019"/>
                  <a:pt x="186069" y="2149549"/>
                </a:cubicBezTo>
                <a:cubicBezTo>
                  <a:pt x="122274" y="2192079"/>
                  <a:pt x="81516" y="2216889"/>
                  <a:pt x="58479" y="2277140"/>
                </a:cubicBezTo>
                <a:cubicBezTo>
                  <a:pt x="35442" y="2337391"/>
                  <a:pt x="46074" y="2468526"/>
                  <a:pt x="47846" y="2511056"/>
                </a:cubicBezTo>
                <a:cubicBezTo>
                  <a:pt x="49618" y="2553586"/>
                  <a:pt x="51390" y="2512828"/>
                  <a:pt x="69111" y="2532321"/>
                </a:cubicBezTo>
                <a:cubicBezTo>
                  <a:pt x="86832" y="2551814"/>
                  <a:pt x="97465" y="2596116"/>
                  <a:pt x="154172" y="2628014"/>
                </a:cubicBezTo>
                <a:cubicBezTo>
                  <a:pt x="210879" y="2659912"/>
                  <a:pt x="329609" y="2686493"/>
                  <a:pt x="409353" y="2723707"/>
                </a:cubicBezTo>
                <a:cubicBezTo>
                  <a:pt x="489097" y="2760921"/>
                  <a:pt x="584791" y="2819400"/>
                  <a:pt x="632637" y="2851298"/>
                </a:cubicBezTo>
                <a:cubicBezTo>
                  <a:pt x="680484" y="2883196"/>
                  <a:pt x="721241" y="2883196"/>
                  <a:pt x="696432" y="2915094"/>
                </a:cubicBezTo>
                <a:cubicBezTo>
                  <a:pt x="671623" y="2946992"/>
                  <a:pt x="574158" y="2991293"/>
                  <a:pt x="483781" y="3042684"/>
                </a:cubicBezTo>
                <a:cubicBezTo>
                  <a:pt x="393404" y="3094075"/>
                  <a:pt x="226828" y="3159643"/>
                  <a:pt x="154172" y="3223438"/>
                </a:cubicBezTo>
                <a:cubicBezTo>
                  <a:pt x="81516" y="3287233"/>
                  <a:pt x="60251" y="3361661"/>
                  <a:pt x="47846" y="3425456"/>
                </a:cubicBezTo>
                <a:cubicBezTo>
                  <a:pt x="35441" y="3489251"/>
                  <a:pt x="31898" y="3553047"/>
                  <a:pt x="79744" y="3606210"/>
                </a:cubicBezTo>
                <a:cubicBezTo>
                  <a:pt x="127590" y="3659373"/>
                  <a:pt x="249865" y="3700131"/>
                  <a:pt x="334925" y="3744433"/>
                </a:cubicBezTo>
                <a:cubicBezTo>
                  <a:pt x="419985" y="3788735"/>
                  <a:pt x="528083" y="3833038"/>
                  <a:pt x="590106" y="3872024"/>
                </a:cubicBezTo>
                <a:cubicBezTo>
                  <a:pt x="652129" y="3911010"/>
                  <a:pt x="705293" y="3937591"/>
                  <a:pt x="707065" y="3978349"/>
                </a:cubicBezTo>
                <a:cubicBezTo>
                  <a:pt x="708837" y="4019107"/>
                  <a:pt x="655674" y="4072271"/>
                  <a:pt x="600739" y="4116573"/>
                </a:cubicBezTo>
                <a:cubicBezTo>
                  <a:pt x="545804" y="4160875"/>
                  <a:pt x="446567" y="4201633"/>
                  <a:pt x="377455" y="4244163"/>
                </a:cubicBezTo>
                <a:cubicBezTo>
                  <a:pt x="308343" y="4286693"/>
                  <a:pt x="212650" y="4338084"/>
                  <a:pt x="186069" y="4371754"/>
                </a:cubicBezTo>
                <a:cubicBezTo>
                  <a:pt x="159488" y="4405424"/>
                  <a:pt x="191386" y="4446182"/>
                  <a:pt x="217967" y="4446182"/>
                </a:cubicBezTo>
                <a:cubicBezTo>
                  <a:pt x="244548" y="4446182"/>
                  <a:pt x="274674" y="4408968"/>
                  <a:pt x="345558" y="4371754"/>
                </a:cubicBezTo>
                <a:cubicBezTo>
                  <a:pt x="416442" y="4334540"/>
                  <a:pt x="574158" y="4274289"/>
                  <a:pt x="643269" y="4222898"/>
                </a:cubicBezTo>
                <a:cubicBezTo>
                  <a:pt x="712380" y="4171507"/>
                  <a:pt x="738962" y="4120117"/>
                  <a:pt x="760227" y="4063410"/>
                </a:cubicBezTo>
                <a:cubicBezTo>
                  <a:pt x="781492" y="4006703"/>
                  <a:pt x="799214" y="3932275"/>
                  <a:pt x="770860" y="3882656"/>
                </a:cubicBezTo>
                <a:cubicBezTo>
                  <a:pt x="742507" y="3833037"/>
                  <a:pt x="678711" y="3817089"/>
                  <a:pt x="590106" y="3765698"/>
                </a:cubicBezTo>
                <a:cubicBezTo>
                  <a:pt x="501501" y="3714307"/>
                  <a:pt x="320748" y="3629247"/>
                  <a:pt x="239232" y="3574312"/>
                </a:cubicBezTo>
                <a:cubicBezTo>
                  <a:pt x="157716" y="3519377"/>
                  <a:pt x="85060" y="3489252"/>
                  <a:pt x="101009" y="3436089"/>
                </a:cubicBezTo>
                <a:cubicBezTo>
                  <a:pt x="116958" y="3382926"/>
                  <a:pt x="241004" y="3313814"/>
                  <a:pt x="334925" y="3255335"/>
                </a:cubicBezTo>
                <a:cubicBezTo>
                  <a:pt x="428846" y="3196856"/>
                  <a:pt x="590106" y="3124200"/>
                  <a:pt x="664534" y="3085214"/>
                </a:cubicBezTo>
                <a:cubicBezTo>
                  <a:pt x="738962" y="3046228"/>
                  <a:pt x="762000" y="3065721"/>
                  <a:pt x="781493" y="3021419"/>
                </a:cubicBezTo>
                <a:cubicBezTo>
                  <a:pt x="800986" y="2977117"/>
                  <a:pt x="832884" y="2881423"/>
                  <a:pt x="781493" y="2819400"/>
                </a:cubicBezTo>
                <a:cubicBezTo>
                  <a:pt x="730102" y="2757377"/>
                  <a:pt x="572385" y="2705987"/>
                  <a:pt x="473148" y="2649280"/>
                </a:cubicBezTo>
                <a:cubicBezTo>
                  <a:pt x="373911" y="2592573"/>
                  <a:pt x="246320" y="2523461"/>
                  <a:pt x="186069" y="2479159"/>
                </a:cubicBezTo>
                <a:cubicBezTo>
                  <a:pt x="125818" y="2434857"/>
                  <a:pt x="93920" y="2425996"/>
                  <a:pt x="111641" y="2383466"/>
                </a:cubicBezTo>
                <a:cubicBezTo>
                  <a:pt x="129362" y="2340936"/>
                  <a:pt x="210879" y="2277140"/>
                  <a:pt x="292395" y="2223977"/>
                </a:cubicBezTo>
                <a:cubicBezTo>
                  <a:pt x="373911" y="2170814"/>
                  <a:pt x="520995" y="2108791"/>
                  <a:pt x="600739" y="2064489"/>
                </a:cubicBezTo>
                <a:cubicBezTo>
                  <a:pt x="680483" y="2020187"/>
                  <a:pt x="742507" y="2009554"/>
                  <a:pt x="770860" y="1958163"/>
                </a:cubicBezTo>
                <a:cubicBezTo>
                  <a:pt x="799214" y="1906772"/>
                  <a:pt x="813390" y="1814624"/>
                  <a:pt x="770860" y="1756145"/>
                </a:cubicBezTo>
                <a:cubicBezTo>
                  <a:pt x="728330" y="1697666"/>
                  <a:pt x="607828" y="1658680"/>
                  <a:pt x="515679" y="1607289"/>
                </a:cubicBezTo>
                <a:cubicBezTo>
                  <a:pt x="423530" y="1555898"/>
                  <a:pt x="292395" y="1493875"/>
                  <a:pt x="217967" y="1447800"/>
                </a:cubicBezTo>
                <a:cubicBezTo>
                  <a:pt x="143539" y="1401726"/>
                  <a:pt x="95692" y="1371600"/>
                  <a:pt x="69111" y="1330842"/>
                </a:cubicBezTo>
                <a:cubicBezTo>
                  <a:pt x="42530" y="1290084"/>
                  <a:pt x="0" y="1263503"/>
                  <a:pt x="58479" y="1203252"/>
                </a:cubicBezTo>
                <a:cubicBezTo>
                  <a:pt x="116958" y="1143001"/>
                  <a:pt x="306572" y="1034903"/>
                  <a:pt x="419986" y="969335"/>
                </a:cubicBezTo>
                <a:cubicBezTo>
                  <a:pt x="533400" y="903768"/>
                  <a:pt x="738962" y="863010"/>
                  <a:pt x="738962" y="809847"/>
                </a:cubicBezTo>
                <a:cubicBezTo>
                  <a:pt x="738962" y="756684"/>
                  <a:pt x="524540" y="714154"/>
                  <a:pt x="419986" y="650359"/>
                </a:cubicBezTo>
                <a:cubicBezTo>
                  <a:pt x="315433" y="586564"/>
                  <a:pt x="173664" y="499731"/>
                  <a:pt x="111641" y="427075"/>
                </a:cubicBezTo>
                <a:cubicBezTo>
                  <a:pt x="49618" y="354419"/>
                  <a:pt x="54934" y="279991"/>
                  <a:pt x="47846" y="214424"/>
                </a:cubicBezTo>
                <a:cubicBezTo>
                  <a:pt x="40758" y="148857"/>
                  <a:pt x="54934" y="67340"/>
                  <a:pt x="69111" y="33670"/>
                </a:cubicBezTo>
                <a:cubicBezTo>
                  <a:pt x="83288" y="0"/>
                  <a:pt x="118729" y="10633"/>
                  <a:pt x="132906" y="12405"/>
                </a:cubicBezTo>
                <a:cubicBezTo>
                  <a:pt x="147083" y="14177"/>
                  <a:pt x="182525" y="21265"/>
                  <a:pt x="175437" y="54935"/>
                </a:cubicBez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accent1">
                <a:shade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900000" lon="1499977" rev="0"/>
            </a:camera>
            <a:lightRig rig="morning" dir="t"/>
          </a:scene3d>
          <a:sp3d>
            <a:bevelT w="25400" h="38100"/>
            <a:bevelB w="254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21" name="Oval 5"/>
          <p:cNvSpPr/>
          <p:nvPr/>
        </p:nvSpPr>
        <p:spPr bwMode="auto">
          <a:xfrm rot="3756214">
            <a:off x="2770088" y="2468345"/>
            <a:ext cx="252979" cy="252719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harsh" dir="t"/>
          </a:scene3d>
          <a:sp3d prstMaterial="flat">
            <a:bevelT w="241300" h="247650"/>
            <a:bevelB w="241300" h="2413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123" name="Group 122"/>
          <p:cNvGrpSpPr/>
          <p:nvPr/>
        </p:nvGrpSpPr>
        <p:grpSpPr>
          <a:xfrm>
            <a:off x="339041" y="2420888"/>
            <a:ext cx="1282504" cy="563822"/>
            <a:chOff x="1290791" y="2236222"/>
            <a:chExt cx="1282504" cy="563822"/>
          </a:xfrm>
        </p:grpSpPr>
        <p:cxnSp>
          <p:nvCxnSpPr>
            <p:cNvPr id="124" name="Straight Arrow Connector 123"/>
            <p:cNvCxnSpPr/>
            <p:nvPr/>
          </p:nvCxnSpPr>
          <p:spPr bwMode="auto">
            <a:xfrm>
              <a:off x="2077716" y="2605554"/>
              <a:ext cx="495579" cy="19449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gradFill>
                <a:gsLst>
                  <a:gs pos="0">
                    <a:srgbClr val="C00000"/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</a:gsLst>
                <a:lin ang="14400000" scaled="0"/>
              </a:gradFill>
              <a:prstDash val="solid"/>
              <a:round/>
              <a:headEnd type="none" w="med" len="med"/>
              <a:tailEnd type="oval" w="lg" len="lg"/>
            </a:ln>
            <a:effectLst/>
            <a:scene3d>
              <a:camera prst="orthographicFront"/>
              <a:lightRig rig="threePt" dir="t"/>
            </a:scene3d>
            <a:sp3d>
              <a:bevelT w="0" h="0"/>
            </a:sp3d>
          </p:spPr>
        </p:cxnSp>
        <p:sp>
          <p:nvSpPr>
            <p:cNvPr id="125" name="TextBox 124"/>
            <p:cNvSpPr txBox="1"/>
            <p:nvPr/>
          </p:nvSpPr>
          <p:spPr>
            <a:xfrm>
              <a:off x="1290791" y="2236222"/>
              <a:ext cx="12806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1800" b="1" i="0" dirty="0" err="1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rgbClr val="FFC000"/>
                  </a:solidFill>
                  <a:latin typeface="+mn-lt"/>
                </a:rPr>
                <a:t>Tenofovir</a:t>
              </a:r>
              <a:endParaRPr lang="en-GB" sz="1800" b="1" i="0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C000"/>
                </a:solidFill>
                <a:latin typeface="+mn-lt"/>
              </a:endParaRPr>
            </a:p>
          </p:txBody>
        </p:sp>
      </p:grpSp>
      <p:sp>
        <p:nvSpPr>
          <p:cNvPr id="131" name="Freeform 130"/>
          <p:cNvSpPr/>
          <p:nvPr/>
        </p:nvSpPr>
        <p:spPr bwMode="auto">
          <a:xfrm>
            <a:off x="2965437" y="5591032"/>
            <a:ext cx="845516" cy="792088"/>
          </a:xfrm>
          <a:custGeom>
            <a:avLst/>
            <a:gdLst>
              <a:gd name="connsiteX0" fmla="*/ 1551709 w 1551709"/>
              <a:gd name="connsiteY0" fmla="*/ 0 h 609600"/>
              <a:gd name="connsiteX1" fmla="*/ 942109 w 1551709"/>
              <a:gd name="connsiteY1" fmla="*/ 512618 h 609600"/>
              <a:gd name="connsiteX2" fmla="*/ 429491 w 1551709"/>
              <a:gd name="connsiteY2" fmla="*/ 221672 h 609600"/>
              <a:gd name="connsiteX3" fmla="*/ 0 w 1551709"/>
              <a:gd name="connsiteY3" fmla="*/ 609600 h 609600"/>
              <a:gd name="connsiteX4" fmla="*/ 0 w 1551709"/>
              <a:gd name="connsiteY4" fmla="*/ 609600 h 609600"/>
              <a:gd name="connsiteX0" fmla="*/ 1551709 w 1551709"/>
              <a:gd name="connsiteY0" fmla="*/ 0 h 609600"/>
              <a:gd name="connsiteX1" fmla="*/ 942109 w 1551709"/>
              <a:gd name="connsiteY1" fmla="*/ 512618 h 609600"/>
              <a:gd name="connsiteX2" fmla="*/ 484082 w 1551709"/>
              <a:gd name="connsiteY2" fmla="*/ 590162 h 609600"/>
              <a:gd name="connsiteX3" fmla="*/ 0 w 1551709"/>
              <a:gd name="connsiteY3" fmla="*/ 609600 h 609600"/>
              <a:gd name="connsiteX4" fmla="*/ 0 w 1551709"/>
              <a:gd name="connsiteY4" fmla="*/ 609600 h 609600"/>
              <a:gd name="connsiteX0" fmla="*/ 1551709 w 1551709"/>
              <a:gd name="connsiteY0" fmla="*/ 0 h 611346"/>
              <a:gd name="connsiteX1" fmla="*/ 1105882 w 1551709"/>
              <a:gd name="connsiteY1" fmla="*/ 430732 h 611346"/>
              <a:gd name="connsiteX2" fmla="*/ 484082 w 1551709"/>
              <a:gd name="connsiteY2" fmla="*/ 590162 h 611346"/>
              <a:gd name="connsiteX3" fmla="*/ 0 w 1551709"/>
              <a:gd name="connsiteY3" fmla="*/ 609600 h 611346"/>
              <a:gd name="connsiteX4" fmla="*/ 0 w 1551709"/>
              <a:gd name="connsiteY4" fmla="*/ 609600 h 611346"/>
              <a:gd name="connsiteX0" fmla="*/ 1105882 w 1105882"/>
              <a:gd name="connsiteY0" fmla="*/ 0 h 180614"/>
              <a:gd name="connsiteX1" fmla="*/ 484082 w 1105882"/>
              <a:gd name="connsiteY1" fmla="*/ 159430 h 180614"/>
              <a:gd name="connsiteX2" fmla="*/ 0 w 1105882"/>
              <a:gd name="connsiteY2" fmla="*/ 178868 h 180614"/>
              <a:gd name="connsiteX3" fmla="*/ 0 w 1105882"/>
              <a:gd name="connsiteY3" fmla="*/ 178868 h 180614"/>
              <a:gd name="connsiteX0" fmla="*/ 1105882 w 1105882"/>
              <a:gd name="connsiteY0" fmla="*/ 170234 h 349102"/>
              <a:gd name="connsiteX1" fmla="*/ 293013 w 1105882"/>
              <a:gd name="connsiteY1" fmla="*/ 2118 h 349102"/>
              <a:gd name="connsiteX2" fmla="*/ 0 w 1105882"/>
              <a:gd name="connsiteY2" fmla="*/ 349102 h 349102"/>
              <a:gd name="connsiteX3" fmla="*/ 0 w 1105882"/>
              <a:gd name="connsiteY3" fmla="*/ 349102 h 349102"/>
              <a:gd name="connsiteX0" fmla="*/ 300664 w 300664"/>
              <a:gd name="connsiteY0" fmla="*/ 0 h 943142"/>
              <a:gd name="connsiteX1" fmla="*/ 293013 w 300664"/>
              <a:gd name="connsiteY1" fmla="*/ 596158 h 943142"/>
              <a:gd name="connsiteX2" fmla="*/ 0 w 300664"/>
              <a:gd name="connsiteY2" fmla="*/ 943142 h 943142"/>
              <a:gd name="connsiteX3" fmla="*/ 0 w 300664"/>
              <a:gd name="connsiteY3" fmla="*/ 943142 h 943142"/>
              <a:gd name="connsiteX0" fmla="*/ 300664 w 300664"/>
              <a:gd name="connsiteY0" fmla="*/ 0 h 943142"/>
              <a:gd name="connsiteX1" fmla="*/ 183831 w 300664"/>
              <a:gd name="connsiteY1" fmla="*/ 459680 h 943142"/>
              <a:gd name="connsiteX2" fmla="*/ 0 w 300664"/>
              <a:gd name="connsiteY2" fmla="*/ 943142 h 943142"/>
              <a:gd name="connsiteX3" fmla="*/ 0 w 300664"/>
              <a:gd name="connsiteY3" fmla="*/ 943142 h 943142"/>
              <a:gd name="connsiteX0" fmla="*/ 363079 w 363079"/>
              <a:gd name="connsiteY0" fmla="*/ 0 h 943142"/>
              <a:gd name="connsiteX1" fmla="*/ 14234 w 363079"/>
              <a:gd name="connsiteY1" fmla="*/ 227668 h 943142"/>
              <a:gd name="connsiteX2" fmla="*/ 62415 w 363079"/>
              <a:gd name="connsiteY2" fmla="*/ 943142 h 943142"/>
              <a:gd name="connsiteX3" fmla="*/ 62415 w 363079"/>
              <a:gd name="connsiteY3" fmla="*/ 943142 h 943142"/>
              <a:gd name="connsiteX0" fmla="*/ 600914 w 600914"/>
              <a:gd name="connsiteY0" fmla="*/ 0 h 943142"/>
              <a:gd name="connsiteX1" fmla="*/ 252069 w 600914"/>
              <a:gd name="connsiteY1" fmla="*/ 227668 h 943142"/>
              <a:gd name="connsiteX2" fmla="*/ 300250 w 600914"/>
              <a:gd name="connsiteY2" fmla="*/ 943142 h 943142"/>
              <a:gd name="connsiteX3" fmla="*/ 0 w 600914"/>
              <a:gd name="connsiteY3" fmla="*/ 615596 h 943142"/>
              <a:gd name="connsiteX0" fmla="*/ 600914 w 600914"/>
              <a:gd name="connsiteY0" fmla="*/ 0 h 615596"/>
              <a:gd name="connsiteX1" fmla="*/ 252069 w 600914"/>
              <a:gd name="connsiteY1" fmla="*/ 227668 h 615596"/>
              <a:gd name="connsiteX2" fmla="*/ 0 w 600914"/>
              <a:gd name="connsiteY2" fmla="*/ 615596 h 615596"/>
              <a:gd name="connsiteX0" fmla="*/ 628210 w 628210"/>
              <a:gd name="connsiteY0" fmla="*/ 0 h 547358"/>
              <a:gd name="connsiteX1" fmla="*/ 279365 w 628210"/>
              <a:gd name="connsiteY1" fmla="*/ 227668 h 547358"/>
              <a:gd name="connsiteX2" fmla="*/ 0 w 628210"/>
              <a:gd name="connsiteY2" fmla="*/ 547358 h 547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8210" h="547358">
                <a:moveTo>
                  <a:pt x="628210" y="0"/>
                </a:moveTo>
                <a:cubicBezTo>
                  <a:pt x="450272" y="98360"/>
                  <a:pt x="384067" y="136442"/>
                  <a:pt x="279365" y="227668"/>
                </a:cubicBezTo>
                <a:cubicBezTo>
                  <a:pt x="174663" y="318894"/>
                  <a:pt x="52514" y="466540"/>
                  <a:pt x="0" y="547358"/>
                </a:cubicBezTo>
              </a:path>
            </a:pathLst>
          </a:custGeom>
          <a:noFill/>
          <a:ln w="50800" cap="flat" cmpd="sng" algn="ctr">
            <a:solidFill>
              <a:srgbClr val="C00000">
                <a:alpha val="78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flat">
            <a:bevelT w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127" name="Group 126"/>
          <p:cNvGrpSpPr/>
          <p:nvPr/>
        </p:nvGrpSpPr>
        <p:grpSpPr>
          <a:xfrm flipH="1">
            <a:off x="2801780" y="5649364"/>
            <a:ext cx="618092" cy="443932"/>
            <a:chOff x="5477729" y="5291014"/>
            <a:chExt cx="679005" cy="485187"/>
          </a:xfrm>
          <a:solidFill>
            <a:schemeClr val="bg2">
              <a:lumMod val="20000"/>
              <a:lumOff val="80000"/>
            </a:schemeClr>
          </a:solidFill>
          <a:scene3d>
            <a:camera prst="orthographicFront"/>
            <a:lightRig rig="harsh" dir="t"/>
          </a:scene3d>
        </p:grpSpPr>
        <p:sp>
          <p:nvSpPr>
            <p:cNvPr id="128" name="Rounded Rectangle 127"/>
            <p:cNvSpPr/>
            <p:nvPr/>
          </p:nvSpPr>
          <p:spPr bwMode="auto">
            <a:xfrm rot="1394060">
              <a:off x="5477729" y="5291014"/>
              <a:ext cx="666328" cy="337997"/>
            </a:xfrm>
            <a:prstGeom prst="roundRect">
              <a:avLst>
                <a:gd name="adj" fmla="val 50000"/>
              </a:avLst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50800" h="50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29" name="Rounded Rectangle 128"/>
            <p:cNvSpPr/>
            <p:nvPr/>
          </p:nvSpPr>
          <p:spPr bwMode="auto">
            <a:xfrm rot="20137862">
              <a:off x="5478380" y="5498987"/>
              <a:ext cx="678354" cy="277214"/>
            </a:xfrm>
            <a:prstGeom prst="roundRect">
              <a:avLst>
                <a:gd name="adj" fmla="val 50000"/>
              </a:avLst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50800" h="50800"/>
            </a:sp3d>
          </p:spPr>
          <p:txBody>
            <a:bodyPr vert="horz" wrap="none" lIns="91440" tIns="0" rIns="91440" bIns="216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solidFill>
                      <a:schemeClr val="accent1">
                        <a:lumMod val="75000"/>
                      </a:schemeClr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/>
                  <a:latin typeface="+mn-lt"/>
                  <a:cs typeface="Times New Roman" pitchFamily="18" charset="0"/>
                </a:rPr>
                <a:t>PRO</a:t>
              </a:r>
            </a:p>
          </p:txBody>
        </p:sp>
      </p:grpSp>
      <p:sp>
        <p:nvSpPr>
          <p:cNvPr id="133" name="Freeform 4"/>
          <p:cNvSpPr/>
          <p:nvPr/>
        </p:nvSpPr>
        <p:spPr bwMode="auto">
          <a:xfrm rot="3756214">
            <a:off x="1515887" y="5404114"/>
            <a:ext cx="136389" cy="1162887"/>
          </a:xfrm>
          <a:custGeom>
            <a:avLst/>
            <a:gdLst>
              <a:gd name="connsiteX0" fmla="*/ 175437 w 832884"/>
              <a:gd name="connsiteY0" fmla="*/ 54935 h 4446182"/>
              <a:gd name="connsiteX1" fmla="*/ 90376 w 832884"/>
              <a:gd name="connsiteY1" fmla="*/ 214424 h 4446182"/>
              <a:gd name="connsiteX2" fmla="*/ 143539 w 832884"/>
              <a:gd name="connsiteY2" fmla="*/ 310117 h 4446182"/>
              <a:gd name="connsiteX3" fmla="*/ 324293 w 832884"/>
              <a:gd name="connsiteY3" fmla="*/ 469605 h 4446182"/>
              <a:gd name="connsiteX4" fmla="*/ 515679 w 832884"/>
              <a:gd name="connsiteY4" fmla="*/ 565298 h 4446182"/>
              <a:gd name="connsiteX5" fmla="*/ 728330 w 832884"/>
              <a:gd name="connsiteY5" fmla="*/ 692889 h 4446182"/>
              <a:gd name="connsiteX6" fmla="*/ 802758 w 832884"/>
              <a:gd name="connsiteY6" fmla="*/ 767317 h 4446182"/>
              <a:gd name="connsiteX7" fmla="*/ 781493 w 832884"/>
              <a:gd name="connsiteY7" fmla="*/ 894907 h 4446182"/>
              <a:gd name="connsiteX8" fmla="*/ 632637 w 832884"/>
              <a:gd name="connsiteY8" fmla="*/ 1022498 h 4446182"/>
              <a:gd name="connsiteX9" fmla="*/ 260497 w 832884"/>
              <a:gd name="connsiteY9" fmla="*/ 1181987 h 4446182"/>
              <a:gd name="connsiteX10" fmla="*/ 69111 w 832884"/>
              <a:gd name="connsiteY10" fmla="*/ 1341475 h 4446182"/>
              <a:gd name="connsiteX11" fmla="*/ 79744 w 832884"/>
              <a:gd name="connsiteY11" fmla="*/ 1458433 h 4446182"/>
              <a:gd name="connsiteX12" fmla="*/ 175437 w 832884"/>
              <a:gd name="connsiteY12" fmla="*/ 1564759 h 4446182"/>
              <a:gd name="connsiteX13" fmla="*/ 462516 w 832884"/>
              <a:gd name="connsiteY13" fmla="*/ 1692349 h 4446182"/>
              <a:gd name="connsiteX14" fmla="*/ 685799 w 832884"/>
              <a:gd name="connsiteY14" fmla="*/ 1830573 h 4446182"/>
              <a:gd name="connsiteX15" fmla="*/ 717697 w 832884"/>
              <a:gd name="connsiteY15" fmla="*/ 1873103 h 4446182"/>
              <a:gd name="connsiteX16" fmla="*/ 441251 w 832884"/>
              <a:gd name="connsiteY16" fmla="*/ 2021959 h 4446182"/>
              <a:gd name="connsiteX17" fmla="*/ 186069 w 832884"/>
              <a:gd name="connsiteY17" fmla="*/ 2149549 h 4446182"/>
              <a:gd name="connsiteX18" fmla="*/ 58479 w 832884"/>
              <a:gd name="connsiteY18" fmla="*/ 2277140 h 4446182"/>
              <a:gd name="connsiteX19" fmla="*/ 47846 w 832884"/>
              <a:gd name="connsiteY19" fmla="*/ 2511056 h 4446182"/>
              <a:gd name="connsiteX20" fmla="*/ 69111 w 832884"/>
              <a:gd name="connsiteY20" fmla="*/ 2532321 h 4446182"/>
              <a:gd name="connsiteX21" fmla="*/ 154172 w 832884"/>
              <a:gd name="connsiteY21" fmla="*/ 2628014 h 4446182"/>
              <a:gd name="connsiteX22" fmla="*/ 409353 w 832884"/>
              <a:gd name="connsiteY22" fmla="*/ 2723707 h 4446182"/>
              <a:gd name="connsiteX23" fmla="*/ 632637 w 832884"/>
              <a:gd name="connsiteY23" fmla="*/ 2851298 h 4446182"/>
              <a:gd name="connsiteX24" fmla="*/ 696432 w 832884"/>
              <a:gd name="connsiteY24" fmla="*/ 2915094 h 4446182"/>
              <a:gd name="connsiteX25" fmla="*/ 483781 w 832884"/>
              <a:gd name="connsiteY25" fmla="*/ 3042684 h 4446182"/>
              <a:gd name="connsiteX26" fmla="*/ 154172 w 832884"/>
              <a:gd name="connsiteY26" fmla="*/ 3223438 h 4446182"/>
              <a:gd name="connsiteX27" fmla="*/ 47846 w 832884"/>
              <a:gd name="connsiteY27" fmla="*/ 3425456 h 4446182"/>
              <a:gd name="connsiteX28" fmla="*/ 79744 w 832884"/>
              <a:gd name="connsiteY28" fmla="*/ 3606210 h 4446182"/>
              <a:gd name="connsiteX29" fmla="*/ 334925 w 832884"/>
              <a:gd name="connsiteY29" fmla="*/ 3744433 h 4446182"/>
              <a:gd name="connsiteX30" fmla="*/ 590106 w 832884"/>
              <a:gd name="connsiteY30" fmla="*/ 3872024 h 4446182"/>
              <a:gd name="connsiteX31" fmla="*/ 707065 w 832884"/>
              <a:gd name="connsiteY31" fmla="*/ 3978349 h 4446182"/>
              <a:gd name="connsiteX32" fmla="*/ 600739 w 832884"/>
              <a:gd name="connsiteY32" fmla="*/ 4116573 h 4446182"/>
              <a:gd name="connsiteX33" fmla="*/ 377455 w 832884"/>
              <a:gd name="connsiteY33" fmla="*/ 4244163 h 4446182"/>
              <a:gd name="connsiteX34" fmla="*/ 186069 w 832884"/>
              <a:gd name="connsiteY34" fmla="*/ 4371754 h 4446182"/>
              <a:gd name="connsiteX35" fmla="*/ 217967 w 832884"/>
              <a:gd name="connsiteY35" fmla="*/ 4446182 h 4446182"/>
              <a:gd name="connsiteX36" fmla="*/ 345558 w 832884"/>
              <a:gd name="connsiteY36" fmla="*/ 4371754 h 4446182"/>
              <a:gd name="connsiteX37" fmla="*/ 643269 w 832884"/>
              <a:gd name="connsiteY37" fmla="*/ 4222898 h 4446182"/>
              <a:gd name="connsiteX38" fmla="*/ 760227 w 832884"/>
              <a:gd name="connsiteY38" fmla="*/ 4063410 h 4446182"/>
              <a:gd name="connsiteX39" fmla="*/ 770860 w 832884"/>
              <a:gd name="connsiteY39" fmla="*/ 3882656 h 4446182"/>
              <a:gd name="connsiteX40" fmla="*/ 590106 w 832884"/>
              <a:gd name="connsiteY40" fmla="*/ 3765698 h 4446182"/>
              <a:gd name="connsiteX41" fmla="*/ 239232 w 832884"/>
              <a:gd name="connsiteY41" fmla="*/ 3574312 h 4446182"/>
              <a:gd name="connsiteX42" fmla="*/ 101009 w 832884"/>
              <a:gd name="connsiteY42" fmla="*/ 3436089 h 4446182"/>
              <a:gd name="connsiteX43" fmla="*/ 334925 w 832884"/>
              <a:gd name="connsiteY43" fmla="*/ 3255335 h 4446182"/>
              <a:gd name="connsiteX44" fmla="*/ 664534 w 832884"/>
              <a:gd name="connsiteY44" fmla="*/ 3085214 h 4446182"/>
              <a:gd name="connsiteX45" fmla="*/ 781493 w 832884"/>
              <a:gd name="connsiteY45" fmla="*/ 3021419 h 4446182"/>
              <a:gd name="connsiteX46" fmla="*/ 781493 w 832884"/>
              <a:gd name="connsiteY46" fmla="*/ 2819400 h 4446182"/>
              <a:gd name="connsiteX47" fmla="*/ 473148 w 832884"/>
              <a:gd name="connsiteY47" fmla="*/ 2649280 h 4446182"/>
              <a:gd name="connsiteX48" fmla="*/ 186069 w 832884"/>
              <a:gd name="connsiteY48" fmla="*/ 2479159 h 4446182"/>
              <a:gd name="connsiteX49" fmla="*/ 111641 w 832884"/>
              <a:gd name="connsiteY49" fmla="*/ 2383466 h 4446182"/>
              <a:gd name="connsiteX50" fmla="*/ 292395 w 832884"/>
              <a:gd name="connsiteY50" fmla="*/ 2223977 h 4446182"/>
              <a:gd name="connsiteX51" fmla="*/ 600739 w 832884"/>
              <a:gd name="connsiteY51" fmla="*/ 2064489 h 4446182"/>
              <a:gd name="connsiteX52" fmla="*/ 770860 w 832884"/>
              <a:gd name="connsiteY52" fmla="*/ 1958163 h 4446182"/>
              <a:gd name="connsiteX53" fmla="*/ 770860 w 832884"/>
              <a:gd name="connsiteY53" fmla="*/ 1756145 h 4446182"/>
              <a:gd name="connsiteX54" fmla="*/ 515679 w 832884"/>
              <a:gd name="connsiteY54" fmla="*/ 1607289 h 4446182"/>
              <a:gd name="connsiteX55" fmla="*/ 217967 w 832884"/>
              <a:gd name="connsiteY55" fmla="*/ 1447800 h 4446182"/>
              <a:gd name="connsiteX56" fmla="*/ 69111 w 832884"/>
              <a:gd name="connsiteY56" fmla="*/ 1330842 h 4446182"/>
              <a:gd name="connsiteX57" fmla="*/ 58479 w 832884"/>
              <a:gd name="connsiteY57" fmla="*/ 1203252 h 4446182"/>
              <a:gd name="connsiteX58" fmla="*/ 419986 w 832884"/>
              <a:gd name="connsiteY58" fmla="*/ 969335 h 4446182"/>
              <a:gd name="connsiteX59" fmla="*/ 738962 w 832884"/>
              <a:gd name="connsiteY59" fmla="*/ 809847 h 4446182"/>
              <a:gd name="connsiteX60" fmla="*/ 419986 w 832884"/>
              <a:gd name="connsiteY60" fmla="*/ 650359 h 4446182"/>
              <a:gd name="connsiteX61" fmla="*/ 111641 w 832884"/>
              <a:gd name="connsiteY61" fmla="*/ 427075 h 4446182"/>
              <a:gd name="connsiteX62" fmla="*/ 47846 w 832884"/>
              <a:gd name="connsiteY62" fmla="*/ 214424 h 4446182"/>
              <a:gd name="connsiteX63" fmla="*/ 69111 w 832884"/>
              <a:gd name="connsiteY63" fmla="*/ 33670 h 4446182"/>
              <a:gd name="connsiteX64" fmla="*/ 132906 w 832884"/>
              <a:gd name="connsiteY64" fmla="*/ 12405 h 4446182"/>
              <a:gd name="connsiteX65" fmla="*/ 175437 w 832884"/>
              <a:gd name="connsiteY65" fmla="*/ 54935 h 4446182"/>
              <a:gd name="connsiteX0" fmla="*/ 175437 w 832884"/>
              <a:gd name="connsiteY0" fmla="*/ 54935 h 4446182"/>
              <a:gd name="connsiteX1" fmla="*/ 90376 w 832884"/>
              <a:gd name="connsiteY1" fmla="*/ 214424 h 4446182"/>
              <a:gd name="connsiteX2" fmla="*/ 143539 w 832884"/>
              <a:gd name="connsiteY2" fmla="*/ 310117 h 4446182"/>
              <a:gd name="connsiteX3" fmla="*/ 324293 w 832884"/>
              <a:gd name="connsiteY3" fmla="*/ 469605 h 4446182"/>
              <a:gd name="connsiteX4" fmla="*/ 515679 w 832884"/>
              <a:gd name="connsiteY4" fmla="*/ 565298 h 4446182"/>
              <a:gd name="connsiteX5" fmla="*/ 728330 w 832884"/>
              <a:gd name="connsiteY5" fmla="*/ 692889 h 4446182"/>
              <a:gd name="connsiteX6" fmla="*/ 802758 w 832884"/>
              <a:gd name="connsiteY6" fmla="*/ 767317 h 4446182"/>
              <a:gd name="connsiteX7" fmla="*/ 781493 w 832884"/>
              <a:gd name="connsiteY7" fmla="*/ 894907 h 4446182"/>
              <a:gd name="connsiteX8" fmla="*/ 632637 w 832884"/>
              <a:gd name="connsiteY8" fmla="*/ 1022498 h 4446182"/>
              <a:gd name="connsiteX9" fmla="*/ 260497 w 832884"/>
              <a:gd name="connsiteY9" fmla="*/ 1181987 h 4446182"/>
              <a:gd name="connsiteX10" fmla="*/ 69111 w 832884"/>
              <a:gd name="connsiteY10" fmla="*/ 1341475 h 4446182"/>
              <a:gd name="connsiteX11" fmla="*/ 79744 w 832884"/>
              <a:gd name="connsiteY11" fmla="*/ 1458433 h 4446182"/>
              <a:gd name="connsiteX12" fmla="*/ 175437 w 832884"/>
              <a:gd name="connsiteY12" fmla="*/ 1564759 h 4446182"/>
              <a:gd name="connsiteX13" fmla="*/ 462516 w 832884"/>
              <a:gd name="connsiteY13" fmla="*/ 1692349 h 4446182"/>
              <a:gd name="connsiteX14" fmla="*/ 685799 w 832884"/>
              <a:gd name="connsiteY14" fmla="*/ 1830573 h 4446182"/>
              <a:gd name="connsiteX15" fmla="*/ 717697 w 832884"/>
              <a:gd name="connsiteY15" fmla="*/ 1873103 h 4446182"/>
              <a:gd name="connsiteX16" fmla="*/ 441251 w 832884"/>
              <a:gd name="connsiteY16" fmla="*/ 2021959 h 4446182"/>
              <a:gd name="connsiteX17" fmla="*/ 186069 w 832884"/>
              <a:gd name="connsiteY17" fmla="*/ 2149549 h 4446182"/>
              <a:gd name="connsiteX18" fmla="*/ 58479 w 832884"/>
              <a:gd name="connsiteY18" fmla="*/ 2277140 h 4446182"/>
              <a:gd name="connsiteX19" fmla="*/ 47846 w 832884"/>
              <a:gd name="connsiteY19" fmla="*/ 2511056 h 4446182"/>
              <a:gd name="connsiteX20" fmla="*/ 69111 w 832884"/>
              <a:gd name="connsiteY20" fmla="*/ 2532321 h 4446182"/>
              <a:gd name="connsiteX21" fmla="*/ 154172 w 832884"/>
              <a:gd name="connsiteY21" fmla="*/ 2628014 h 4446182"/>
              <a:gd name="connsiteX22" fmla="*/ 409353 w 832884"/>
              <a:gd name="connsiteY22" fmla="*/ 2723707 h 4446182"/>
              <a:gd name="connsiteX23" fmla="*/ 632637 w 832884"/>
              <a:gd name="connsiteY23" fmla="*/ 2851298 h 4446182"/>
              <a:gd name="connsiteX24" fmla="*/ 696432 w 832884"/>
              <a:gd name="connsiteY24" fmla="*/ 2915094 h 4446182"/>
              <a:gd name="connsiteX25" fmla="*/ 483781 w 832884"/>
              <a:gd name="connsiteY25" fmla="*/ 3042684 h 4446182"/>
              <a:gd name="connsiteX26" fmla="*/ 154172 w 832884"/>
              <a:gd name="connsiteY26" fmla="*/ 3223438 h 4446182"/>
              <a:gd name="connsiteX27" fmla="*/ 47846 w 832884"/>
              <a:gd name="connsiteY27" fmla="*/ 3425456 h 4446182"/>
              <a:gd name="connsiteX28" fmla="*/ 79744 w 832884"/>
              <a:gd name="connsiteY28" fmla="*/ 3606210 h 4446182"/>
              <a:gd name="connsiteX29" fmla="*/ 334925 w 832884"/>
              <a:gd name="connsiteY29" fmla="*/ 3744433 h 4446182"/>
              <a:gd name="connsiteX30" fmla="*/ 590106 w 832884"/>
              <a:gd name="connsiteY30" fmla="*/ 3872024 h 4446182"/>
              <a:gd name="connsiteX31" fmla="*/ 707065 w 832884"/>
              <a:gd name="connsiteY31" fmla="*/ 3978349 h 4446182"/>
              <a:gd name="connsiteX32" fmla="*/ 600739 w 832884"/>
              <a:gd name="connsiteY32" fmla="*/ 4116573 h 4446182"/>
              <a:gd name="connsiteX33" fmla="*/ 377455 w 832884"/>
              <a:gd name="connsiteY33" fmla="*/ 4244163 h 4446182"/>
              <a:gd name="connsiteX34" fmla="*/ 186069 w 832884"/>
              <a:gd name="connsiteY34" fmla="*/ 4371754 h 4446182"/>
              <a:gd name="connsiteX35" fmla="*/ 217967 w 832884"/>
              <a:gd name="connsiteY35" fmla="*/ 4446182 h 4446182"/>
              <a:gd name="connsiteX36" fmla="*/ 345558 w 832884"/>
              <a:gd name="connsiteY36" fmla="*/ 4371754 h 4446182"/>
              <a:gd name="connsiteX37" fmla="*/ 643269 w 832884"/>
              <a:gd name="connsiteY37" fmla="*/ 4222898 h 4446182"/>
              <a:gd name="connsiteX38" fmla="*/ 760227 w 832884"/>
              <a:gd name="connsiteY38" fmla="*/ 4063410 h 4446182"/>
              <a:gd name="connsiteX39" fmla="*/ 770860 w 832884"/>
              <a:gd name="connsiteY39" fmla="*/ 3882656 h 4446182"/>
              <a:gd name="connsiteX40" fmla="*/ 590106 w 832884"/>
              <a:gd name="connsiteY40" fmla="*/ 3765698 h 4446182"/>
              <a:gd name="connsiteX41" fmla="*/ 239232 w 832884"/>
              <a:gd name="connsiteY41" fmla="*/ 3574312 h 4446182"/>
              <a:gd name="connsiteX42" fmla="*/ 101009 w 832884"/>
              <a:gd name="connsiteY42" fmla="*/ 3436089 h 4446182"/>
              <a:gd name="connsiteX43" fmla="*/ 334925 w 832884"/>
              <a:gd name="connsiteY43" fmla="*/ 3255335 h 4446182"/>
              <a:gd name="connsiteX44" fmla="*/ 664534 w 832884"/>
              <a:gd name="connsiteY44" fmla="*/ 3085214 h 4446182"/>
              <a:gd name="connsiteX45" fmla="*/ 781493 w 832884"/>
              <a:gd name="connsiteY45" fmla="*/ 3021419 h 4446182"/>
              <a:gd name="connsiteX46" fmla="*/ 781493 w 832884"/>
              <a:gd name="connsiteY46" fmla="*/ 2819400 h 4446182"/>
              <a:gd name="connsiteX47" fmla="*/ 473148 w 832884"/>
              <a:gd name="connsiteY47" fmla="*/ 2649280 h 4446182"/>
              <a:gd name="connsiteX48" fmla="*/ 186069 w 832884"/>
              <a:gd name="connsiteY48" fmla="*/ 2479159 h 4446182"/>
              <a:gd name="connsiteX49" fmla="*/ 111641 w 832884"/>
              <a:gd name="connsiteY49" fmla="*/ 2383466 h 4446182"/>
              <a:gd name="connsiteX50" fmla="*/ 292395 w 832884"/>
              <a:gd name="connsiteY50" fmla="*/ 2223977 h 4446182"/>
              <a:gd name="connsiteX51" fmla="*/ 600739 w 832884"/>
              <a:gd name="connsiteY51" fmla="*/ 2064489 h 4446182"/>
              <a:gd name="connsiteX52" fmla="*/ 770860 w 832884"/>
              <a:gd name="connsiteY52" fmla="*/ 1958163 h 4446182"/>
              <a:gd name="connsiteX53" fmla="*/ 770860 w 832884"/>
              <a:gd name="connsiteY53" fmla="*/ 1756145 h 4446182"/>
              <a:gd name="connsiteX54" fmla="*/ 515679 w 832884"/>
              <a:gd name="connsiteY54" fmla="*/ 1607289 h 4446182"/>
              <a:gd name="connsiteX55" fmla="*/ 217967 w 832884"/>
              <a:gd name="connsiteY55" fmla="*/ 1447800 h 4446182"/>
              <a:gd name="connsiteX56" fmla="*/ 69111 w 832884"/>
              <a:gd name="connsiteY56" fmla="*/ 1330842 h 4446182"/>
              <a:gd name="connsiteX57" fmla="*/ 58479 w 832884"/>
              <a:gd name="connsiteY57" fmla="*/ 1203252 h 4446182"/>
              <a:gd name="connsiteX58" fmla="*/ 419986 w 832884"/>
              <a:gd name="connsiteY58" fmla="*/ 969335 h 4446182"/>
              <a:gd name="connsiteX59" fmla="*/ 738962 w 832884"/>
              <a:gd name="connsiteY59" fmla="*/ 809847 h 4446182"/>
              <a:gd name="connsiteX60" fmla="*/ 419986 w 832884"/>
              <a:gd name="connsiteY60" fmla="*/ 650359 h 4446182"/>
              <a:gd name="connsiteX61" fmla="*/ 111641 w 832884"/>
              <a:gd name="connsiteY61" fmla="*/ 427075 h 4446182"/>
              <a:gd name="connsiteX62" fmla="*/ 47846 w 832884"/>
              <a:gd name="connsiteY62" fmla="*/ 214424 h 4446182"/>
              <a:gd name="connsiteX63" fmla="*/ 69111 w 832884"/>
              <a:gd name="connsiteY63" fmla="*/ 33670 h 4446182"/>
              <a:gd name="connsiteX64" fmla="*/ 132906 w 832884"/>
              <a:gd name="connsiteY64" fmla="*/ 12405 h 4446182"/>
              <a:gd name="connsiteX65" fmla="*/ 175437 w 832884"/>
              <a:gd name="connsiteY65" fmla="*/ 54935 h 4446182"/>
              <a:gd name="connsiteX0" fmla="*/ 175437 w 832884"/>
              <a:gd name="connsiteY0" fmla="*/ 54935 h 4446182"/>
              <a:gd name="connsiteX1" fmla="*/ 90376 w 832884"/>
              <a:gd name="connsiteY1" fmla="*/ 214424 h 4446182"/>
              <a:gd name="connsiteX2" fmla="*/ 143539 w 832884"/>
              <a:gd name="connsiteY2" fmla="*/ 310117 h 4446182"/>
              <a:gd name="connsiteX3" fmla="*/ 324293 w 832884"/>
              <a:gd name="connsiteY3" fmla="*/ 469605 h 4446182"/>
              <a:gd name="connsiteX4" fmla="*/ 515679 w 832884"/>
              <a:gd name="connsiteY4" fmla="*/ 565298 h 4446182"/>
              <a:gd name="connsiteX5" fmla="*/ 728330 w 832884"/>
              <a:gd name="connsiteY5" fmla="*/ 692889 h 4446182"/>
              <a:gd name="connsiteX6" fmla="*/ 802758 w 832884"/>
              <a:gd name="connsiteY6" fmla="*/ 767317 h 4446182"/>
              <a:gd name="connsiteX7" fmla="*/ 781493 w 832884"/>
              <a:gd name="connsiteY7" fmla="*/ 894907 h 4446182"/>
              <a:gd name="connsiteX8" fmla="*/ 632637 w 832884"/>
              <a:gd name="connsiteY8" fmla="*/ 1022498 h 4446182"/>
              <a:gd name="connsiteX9" fmla="*/ 260497 w 832884"/>
              <a:gd name="connsiteY9" fmla="*/ 1181987 h 4446182"/>
              <a:gd name="connsiteX10" fmla="*/ 69111 w 832884"/>
              <a:gd name="connsiteY10" fmla="*/ 1341475 h 4446182"/>
              <a:gd name="connsiteX11" fmla="*/ 79744 w 832884"/>
              <a:gd name="connsiteY11" fmla="*/ 1458433 h 4446182"/>
              <a:gd name="connsiteX12" fmla="*/ 175437 w 832884"/>
              <a:gd name="connsiteY12" fmla="*/ 1564759 h 4446182"/>
              <a:gd name="connsiteX13" fmla="*/ 462516 w 832884"/>
              <a:gd name="connsiteY13" fmla="*/ 1692349 h 4446182"/>
              <a:gd name="connsiteX14" fmla="*/ 685799 w 832884"/>
              <a:gd name="connsiteY14" fmla="*/ 1830573 h 4446182"/>
              <a:gd name="connsiteX15" fmla="*/ 717697 w 832884"/>
              <a:gd name="connsiteY15" fmla="*/ 1873103 h 4446182"/>
              <a:gd name="connsiteX16" fmla="*/ 441251 w 832884"/>
              <a:gd name="connsiteY16" fmla="*/ 2021959 h 4446182"/>
              <a:gd name="connsiteX17" fmla="*/ 186069 w 832884"/>
              <a:gd name="connsiteY17" fmla="*/ 2149549 h 4446182"/>
              <a:gd name="connsiteX18" fmla="*/ 58479 w 832884"/>
              <a:gd name="connsiteY18" fmla="*/ 2277140 h 4446182"/>
              <a:gd name="connsiteX19" fmla="*/ 47846 w 832884"/>
              <a:gd name="connsiteY19" fmla="*/ 2511056 h 4446182"/>
              <a:gd name="connsiteX20" fmla="*/ 69111 w 832884"/>
              <a:gd name="connsiteY20" fmla="*/ 2532321 h 4446182"/>
              <a:gd name="connsiteX21" fmla="*/ 154172 w 832884"/>
              <a:gd name="connsiteY21" fmla="*/ 2628014 h 4446182"/>
              <a:gd name="connsiteX22" fmla="*/ 409353 w 832884"/>
              <a:gd name="connsiteY22" fmla="*/ 2723707 h 4446182"/>
              <a:gd name="connsiteX23" fmla="*/ 632637 w 832884"/>
              <a:gd name="connsiteY23" fmla="*/ 2851298 h 4446182"/>
              <a:gd name="connsiteX24" fmla="*/ 696432 w 832884"/>
              <a:gd name="connsiteY24" fmla="*/ 2915094 h 4446182"/>
              <a:gd name="connsiteX25" fmla="*/ 483781 w 832884"/>
              <a:gd name="connsiteY25" fmla="*/ 3042684 h 4446182"/>
              <a:gd name="connsiteX26" fmla="*/ 154172 w 832884"/>
              <a:gd name="connsiteY26" fmla="*/ 3223438 h 4446182"/>
              <a:gd name="connsiteX27" fmla="*/ 47846 w 832884"/>
              <a:gd name="connsiteY27" fmla="*/ 3425456 h 4446182"/>
              <a:gd name="connsiteX28" fmla="*/ 79744 w 832884"/>
              <a:gd name="connsiteY28" fmla="*/ 3606210 h 4446182"/>
              <a:gd name="connsiteX29" fmla="*/ 334925 w 832884"/>
              <a:gd name="connsiteY29" fmla="*/ 3744433 h 4446182"/>
              <a:gd name="connsiteX30" fmla="*/ 590106 w 832884"/>
              <a:gd name="connsiteY30" fmla="*/ 3872024 h 4446182"/>
              <a:gd name="connsiteX31" fmla="*/ 707065 w 832884"/>
              <a:gd name="connsiteY31" fmla="*/ 3978349 h 4446182"/>
              <a:gd name="connsiteX32" fmla="*/ 600739 w 832884"/>
              <a:gd name="connsiteY32" fmla="*/ 4116573 h 4446182"/>
              <a:gd name="connsiteX33" fmla="*/ 377455 w 832884"/>
              <a:gd name="connsiteY33" fmla="*/ 4244163 h 4446182"/>
              <a:gd name="connsiteX34" fmla="*/ 186069 w 832884"/>
              <a:gd name="connsiteY34" fmla="*/ 4371754 h 4446182"/>
              <a:gd name="connsiteX35" fmla="*/ 217967 w 832884"/>
              <a:gd name="connsiteY35" fmla="*/ 4446182 h 4446182"/>
              <a:gd name="connsiteX36" fmla="*/ 345558 w 832884"/>
              <a:gd name="connsiteY36" fmla="*/ 4371754 h 4446182"/>
              <a:gd name="connsiteX37" fmla="*/ 643269 w 832884"/>
              <a:gd name="connsiteY37" fmla="*/ 4222898 h 4446182"/>
              <a:gd name="connsiteX38" fmla="*/ 760227 w 832884"/>
              <a:gd name="connsiteY38" fmla="*/ 4063410 h 4446182"/>
              <a:gd name="connsiteX39" fmla="*/ 770860 w 832884"/>
              <a:gd name="connsiteY39" fmla="*/ 3882656 h 4446182"/>
              <a:gd name="connsiteX40" fmla="*/ 590106 w 832884"/>
              <a:gd name="connsiteY40" fmla="*/ 3765698 h 4446182"/>
              <a:gd name="connsiteX41" fmla="*/ 239232 w 832884"/>
              <a:gd name="connsiteY41" fmla="*/ 3574312 h 4446182"/>
              <a:gd name="connsiteX42" fmla="*/ 101009 w 832884"/>
              <a:gd name="connsiteY42" fmla="*/ 3436089 h 4446182"/>
              <a:gd name="connsiteX43" fmla="*/ 334925 w 832884"/>
              <a:gd name="connsiteY43" fmla="*/ 3255335 h 4446182"/>
              <a:gd name="connsiteX44" fmla="*/ 664534 w 832884"/>
              <a:gd name="connsiteY44" fmla="*/ 3085214 h 4446182"/>
              <a:gd name="connsiteX45" fmla="*/ 781493 w 832884"/>
              <a:gd name="connsiteY45" fmla="*/ 3021419 h 4446182"/>
              <a:gd name="connsiteX46" fmla="*/ 781493 w 832884"/>
              <a:gd name="connsiteY46" fmla="*/ 2819400 h 4446182"/>
              <a:gd name="connsiteX47" fmla="*/ 473148 w 832884"/>
              <a:gd name="connsiteY47" fmla="*/ 2649280 h 4446182"/>
              <a:gd name="connsiteX48" fmla="*/ 186069 w 832884"/>
              <a:gd name="connsiteY48" fmla="*/ 2479159 h 4446182"/>
              <a:gd name="connsiteX49" fmla="*/ 111641 w 832884"/>
              <a:gd name="connsiteY49" fmla="*/ 2383466 h 4446182"/>
              <a:gd name="connsiteX50" fmla="*/ 292395 w 832884"/>
              <a:gd name="connsiteY50" fmla="*/ 2223977 h 4446182"/>
              <a:gd name="connsiteX51" fmla="*/ 600739 w 832884"/>
              <a:gd name="connsiteY51" fmla="*/ 2064489 h 4446182"/>
              <a:gd name="connsiteX52" fmla="*/ 770860 w 832884"/>
              <a:gd name="connsiteY52" fmla="*/ 1958163 h 4446182"/>
              <a:gd name="connsiteX53" fmla="*/ 770860 w 832884"/>
              <a:gd name="connsiteY53" fmla="*/ 1756145 h 4446182"/>
              <a:gd name="connsiteX54" fmla="*/ 515679 w 832884"/>
              <a:gd name="connsiteY54" fmla="*/ 1607289 h 4446182"/>
              <a:gd name="connsiteX55" fmla="*/ 217967 w 832884"/>
              <a:gd name="connsiteY55" fmla="*/ 1447800 h 4446182"/>
              <a:gd name="connsiteX56" fmla="*/ 69111 w 832884"/>
              <a:gd name="connsiteY56" fmla="*/ 1330842 h 4446182"/>
              <a:gd name="connsiteX57" fmla="*/ 58479 w 832884"/>
              <a:gd name="connsiteY57" fmla="*/ 1203252 h 4446182"/>
              <a:gd name="connsiteX58" fmla="*/ 419986 w 832884"/>
              <a:gd name="connsiteY58" fmla="*/ 969335 h 4446182"/>
              <a:gd name="connsiteX59" fmla="*/ 738962 w 832884"/>
              <a:gd name="connsiteY59" fmla="*/ 809847 h 4446182"/>
              <a:gd name="connsiteX60" fmla="*/ 419986 w 832884"/>
              <a:gd name="connsiteY60" fmla="*/ 650359 h 4446182"/>
              <a:gd name="connsiteX61" fmla="*/ 111641 w 832884"/>
              <a:gd name="connsiteY61" fmla="*/ 427075 h 4446182"/>
              <a:gd name="connsiteX62" fmla="*/ 47846 w 832884"/>
              <a:gd name="connsiteY62" fmla="*/ 214424 h 4446182"/>
              <a:gd name="connsiteX63" fmla="*/ 69111 w 832884"/>
              <a:gd name="connsiteY63" fmla="*/ 33670 h 4446182"/>
              <a:gd name="connsiteX64" fmla="*/ 132906 w 832884"/>
              <a:gd name="connsiteY64" fmla="*/ 12405 h 4446182"/>
              <a:gd name="connsiteX65" fmla="*/ 175437 w 832884"/>
              <a:gd name="connsiteY65" fmla="*/ 54935 h 4446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832884" h="4446182">
                <a:moveTo>
                  <a:pt x="175437" y="54935"/>
                </a:moveTo>
                <a:cubicBezTo>
                  <a:pt x="168349" y="88605"/>
                  <a:pt x="95692" y="171894"/>
                  <a:pt x="90376" y="214424"/>
                </a:cubicBezTo>
                <a:cubicBezTo>
                  <a:pt x="85060" y="256954"/>
                  <a:pt x="104553" y="267587"/>
                  <a:pt x="143539" y="310117"/>
                </a:cubicBezTo>
                <a:cubicBezTo>
                  <a:pt x="182525" y="352647"/>
                  <a:pt x="262270" y="427075"/>
                  <a:pt x="324293" y="469605"/>
                </a:cubicBezTo>
                <a:cubicBezTo>
                  <a:pt x="386316" y="512135"/>
                  <a:pt x="448340" y="528084"/>
                  <a:pt x="515679" y="565298"/>
                </a:cubicBezTo>
                <a:cubicBezTo>
                  <a:pt x="583019" y="602512"/>
                  <a:pt x="680484" y="659219"/>
                  <a:pt x="728330" y="692889"/>
                </a:cubicBezTo>
                <a:cubicBezTo>
                  <a:pt x="776176" y="726559"/>
                  <a:pt x="793898" y="733647"/>
                  <a:pt x="802758" y="767317"/>
                </a:cubicBezTo>
                <a:cubicBezTo>
                  <a:pt x="811618" y="800987"/>
                  <a:pt x="809846" y="852377"/>
                  <a:pt x="781493" y="894907"/>
                </a:cubicBezTo>
                <a:cubicBezTo>
                  <a:pt x="753140" y="937437"/>
                  <a:pt x="719470" y="974651"/>
                  <a:pt x="632637" y="1022498"/>
                </a:cubicBezTo>
                <a:cubicBezTo>
                  <a:pt x="545804" y="1070345"/>
                  <a:pt x="354418" y="1128824"/>
                  <a:pt x="260497" y="1181987"/>
                </a:cubicBezTo>
                <a:cubicBezTo>
                  <a:pt x="166576" y="1235150"/>
                  <a:pt x="99236" y="1295401"/>
                  <a:pt x="69111" y="1341475"/>
                </a:cubicBezTo>
                <a:cubicBezTo>
                  <a:pt x="38986" y="1387549"/>
                  <a:pt x="62023" y="1421219"/>
                  <a:pt x="79744" y="1458433"/>
                </a:cubicBezTo>
                <a:cubicBezTo>
                  <a:pt x="97465" y="1495647"/>
                  <a:pt x="111642" y="1525773"/>
                  <a:pt x="175437" y="1564759"/>
                </a:cubicBezTo>
                <a:cubicBezTo>
                  <a:pt x="239232" y="1603745"/>
                  <a:pt x="377456" y="1648047"/>
                  <a:pt x="462516" y="1692349"/>
                </a:cubicBezTo>
                <a:cubicBezTo>
                  <a:pt x="547576" y="1736651"/>
                  <a:pt x="643269" y="1800447"/>
                  <a:pt x="685799" y="1830573"/>
                </a:cubicBezTo>
                <a:cubicBezTo>
                  <a:pt x="728329" y="1860699"/>
                  <a:pt x="701376" y="1797259"/>
                  <a:pt x="717697" y="1873103"/>
                </a:cubicBezTo>
                <a:cubicBezTo>
                  <a:pt x="676939" y="1905001"/>
                  <a:pt x="529856" y="1975885"/>
                  <a:pt x="441251" y="2021959"/>
                </a:cubicBezTo>
                <a:cubicBezTo>
                  <a:pt x="352646" y="2068033"/>
                  <a:pt x="249864" y="2107019"/>
                  <a:pt x="186069" y="2149549"/>
                </a:cubicBezTo>
                <a:cubicBezTo>
                  <a:pt x="122274" y="2192079"/>
                  <a:pt x="81516" y="2216889"/>
                  <a:pt x="58479" y="2277140"/>
                </a:cubicBezTo>
                <a:cubicBezTo>
                  <a:pt x="35442" y="2337391"/>
                  <a:pt x="46074" y="2468526"/>
                  <a:pt x="47846" y="2511056"/>
                </a:cubicBezTo>
                <a:cubicBezTo>
                  <a:pt x="49618" y="2553586"/>
                  <a:pt x="51390" y="2512828"/>
                  <a:pt x="69111" y="2532321"/>
                </a:cubicBezTo>
                <a:cubicBezTo>
                  <a:pt x="86832" y="2551814"/>
                  <a:pt x="97465" y="2596116"/>
                  <a:pt x="154172" y="2628014"/>
                </a:cubicBezTo>
                <a:cubicBezTo>
                  <a:pt x="210879" y="2659912"/>
                  <a:pt x="329609" y="2686493"/>
                  <a:pt x="409353" y="2723707"/>
                </a:cubicBezTo>
                <a:cubicBezTo>
                  <a:pt x="489097" y="2760921"/>
                  <a:pt x="584791" y="2819400"/>
                  <a:pt x="632637" y="2851298"/>
                </a:cubicBezTo>
                <a:cubicBezTo>
                  <a:pt x="680484" y="2883196"/>
                  <a:pt x="721241" y="2883196"/>
                  <a:pt x="696432" y="2915094"/>
                </a:cubicBezTo>
                <a:cubicBezTo>
                  <a:pt x="671623" y="2946992"/>
                  <a:pt x="574158" y="2991293"/>
                  <a:pt x="483781" y="3042684"/>
                </a:cubicBezTo>
                <a:cubicBezTo>
                  <a:pt x="393404" y="3094075"/>
                  <a:pt x="226828" y="3159643"/>
                  <a:pt x="154172" y="3223438"/>
                </a:cubicBezTo>
                <a:cubicBezTo>
                  <a:pt x="81516" y="3287233"/>
                  <a:pt x="60251" y="3361661"/>
                  <a:pt x="47846" y="3425456"/>
                </a:cubicBezTo>
                <a:cubicBezTo>
                  <a:pt x="35441" y="3489251"/>
                  <a:pt x="31898" y="3553047"/>
                  <a:pt x="79744" y="3606210"/>
                </a:cubicBezTo>
                <a:cubicBezTo>
                  <a:pt x="127590" y="3659373"/>
                  <a:pt x="249865" y="3700131"/>
                  <a:pt x="334925" y="3744433"/>
                </a:cubicBezTo>
                <a:cubicBezTo>
                  <a:pt x="419985" y="3788735"/>
                  <a:pt x="528083" y="3833038"/>
                  <a:pt x="590106" y="3872024"/>
                </a:cubicBezTo>
                <a:cubicBezTo>
                  <a:pt x="652129" y="3911010"/>
                  <a:pt x="705293" y="3937591"/>
                  <a:pt x="707065" y="3978349"/>
                </a:cubicBezTo>
                <a:cubicBezTo>
                  <a:pt x="708837" y="4019107"/>
                  <a:pt x="655674" y="4072271"/>
                  <a:pt x="600739" y="4116573"/>
                </a:cubicBezTo>
                <a:cubicBezTo>
                  <a:pt x="545804" y="4160875"/>
                  <a:pt x="446567" y="4201633"/>
                  <a:pt x="377455" y="4244163"/>
                </a:cubicBezTo>
                <a:cubicBezTo>
                  <a:pt x="308343" y="4286693"/>
                  <a:pt x="212650" y="4338084"/>
                  <a:pt x="186069" y="4371754"/>
                </a:cubicBezTo>
                <a:cubicBezTo>
                  <a:pt x="159488" y="4405424"/>
                  <a:pt x="191386" y="4446182"/>
                  <a:pt x="217967" y="4446182"/>
                </a:cubicBezTo>
                <a:cubicBezTo>
                  <a:pt x="244548" y="4446182"/>
                  <a:pt x="274674" y="4408968"/>
                  <a:pt x="345558" y="4371754"/>
                </a:cubicBezTo>
                <a:cubicBezTo>
                  <a:pt x="416442" y="4334540"/>
                  <a:pt x="574158" y="4274289"/>
                  <a:pt x="643269" y="4222898"/>
                </a:cubicBezTo>
                <a:cubicBezTo>
                  <a:pt x="712380" y="4171507"/>
                  <a:pt x="738962" y="4120117"/>
                  <a:pt x="760227" y="4063410"/>
                </a:cubicBezTo>
                <a:cubicBezTo>
                  <a:pt x="781492" y="4006703"/>
                  <a:pt x="799214" y="3932275"/>
                  <a:pt x="770860" y="3882656"/>
                </a:cubicBezTo>
                <a:cubicBezTo>
                  <a:pt x="742507" y="3833037"/>
                  <a:pt x="678711" y="3817089"/>
                  <a:pt x="590106" y="3765698"/>
                </a:cubicBezTo>
                <a:cubicBezTo>
                  <a:pt x="501501" y="3714307"/>
                  <a:pt x="320748" y="3629247"/>
                  <a:pt x="239232" y="3574312"/>
                </a:cubicBezTo>
                <a:cubicBezTo>
                  <a:pt x="157716" y="3519377"/>
                  <a:pt x="85060" y="3489252"/>
                  <a:pt x="101009" y="3436089"/>
                </a:cubicBezTo>
                <a:cubicBezTo>
                  <a:pt x="116958" y="3382926"/>
                  <a:pt x="241004" y="3313814"/>
                  <a:pt x="334925" y="3255335"/>
                </a:cubicBezTo>
                <a:cubicBezTo>
                  <a:pt x="428846" y="3196856"/>
                  <a:pt x="590106" y="3124200"/>
                  <a:pt x="664534" y="3085214"/>
                </a:cubicBezTo>
                <a:cubicBezTo>
                  <a:pt x="738962" y="3046228"/>
                  <a:pt x="762000" y="3065721"/>
                  <a:pt x="781493" y="3021419"/>
                </a:cubicBezTo>
                <a:cubicBezTo>
                  <a:pt x="800986" y="2977117"/>
                  <a:pt x="832884" y="2881423"/>
                  <a:pt x="781493" y="2819400"/>
                </a:cubicBezTo>
                <a:cubicBezTo>
                  <a:pt x="730102" y="2757377"/>
                  <a:pt x="572385" y="2705987"/>
                  <a:pt x="473148" y="2649280"/>
                </a:cubicBezTo>
                <a:cubicBezTo>
                  <a:pt x="373911" y="2592573"/>
                  <a:pt x="246320" y="2523461"/>
                  <a:pt x="186069" y="2479159"/>
                </a:cubicBezTo>
                <a:cubicBezTo>
                  <a:pt x="125818" y="2434857"/>
                  <a:pt x="93920" y="2425996"/>
                  <a:pt x="111641" y="2383466"/>
                </a:cubicBezTo>
                <a:cubicBezTo>
                  <a:pt x="129362" y="2340936"/>
                  <a:pt x="210879" y="2277140"/>
                  <a:pt x="292395" y="2223977"/>
                </a:cubicBezTo>
                <a:cubicBezTo>
                  <a:pt x="373911" y="2170814"/>
                  <a:pt x="520995" y="2108791"/>
                  <a:pt x="600739" y="2064489"/>
                </a:cubicBezTo>
                <a:cubicBezTo>
                  <a:pt x="680483" y="2020187"/>
                  <a:pt x="742507" y="2009554"/>
                  <a:pt x="770860" y="1958163"/>
                </a:cubicBezTo>
                <a:cubicBezTo>
                  <a:pt x="799214" y="1906772"/>
                  <a:pt x="813390" y="1814624"/>
                  <a:pt x="770860" y="1756145"/>
                </a:cubicBezTo>
                <a:cubicBezTo>
                  <a:pt x="728330" y="1697666"/>
                  <a:pt x="607828" y="1658680"/>
                  <a:pt x="515679" y="1607289"/>
                </a:cubicBezTo>
                <a:cubicBezTo>
                  <a:pt x="423530" y="1555898"/>
                  <a:pt x="292395" y="1493875"/>
                  <a:pt x="217967" y="1447800"/>
                </a:cubicBezTo>
                <a:cubicBezTo>
                  <a:pt x="143539" y="1401726"/>
                  <a:pt x="95692" y="1371600"/>
                  <a:pt x="69111" y="1330842"/>
                </a:cubicBezTo>
                <a:cubicBezTo>
                  <a:pt x="42530" y="1290084"/>
                  <a:pt x="0" y="1263503"/>
                  <a:pt x="58479" y="1203252"/>
                </a:cubicBezTo>
                <a:cubicBezTo>
                  <a:pt x="116958" y="1143001"/>
                  <a:pt x="306572" y="1034903"/>
                  <a:pt x="419986" y="969335"/>
                </a:cubicBezTo>
                <a:cubicBezTo>
                  <a:pt x="533400" y="903768"/>
                  <a:pt x="738962" y="863010"/>
                  <a:pt x="738962" y="809847"/>
                </a:cubicBezTo>
                <a:cubicBezTo>
                  <a:pt x="738962" y="756684"/>
                  <a:pt x="524540" y="714154"/>
                  <a:pt x="419986" y="650359"/>
                </a:cubicBezTo>
                <a:cubicBezTo>
                  <a:pt x="315433" y="586564"/>
                  <a:pt x="173664" y="499731"/>
                  <a:pt x="111641" y="427075"/>
                </a:cubicBezTo>
                <a:cubicBezTo>
                  <a:pt x="49618" y="354419"/>
                  <a:pt x="54934" y="279991"/>
                  <a:pt x="47846" y="214424"/>
                </a:cubicBezTo>
                <a:cubicBezTo>
                  <a:pt x="40758" y="148857"/>
                  <a:pt x="54934" y="67340"/>
                  <a:pt x="69111" y="33670"/>
                </a:cubicBezTo>
                <a:cubicBezTo>
                  <a:pt x="83288" y="0"/>
                  <a:pt x="118729" y="10633"/>
                  <a:pt x="132906" y="12405"/>
                </a:cubicBezTo>
                <a:cubicBezTo>
                  <a:pt x="147083" y="14177"/>
                  <a:pt x="182525" y="21265"/>
                  <a:pt x="175437" y="54935"/>
                </a:cubicBezTo>
                <a:close/>
              </a:path>
            </a:pathLst>
          </a:custGeom>
          <a:solidFill>
            <a:srgbClr val="FFC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900000" lon="1499977" rev="0"/>
            </a:camera>
            <a:lightRig rig="morning" dir="t"/>
          </a:scene3d>
          <a:sp3d>
            <a:bevelT w="25400" h="38100"/>
            <a:bevelB w="254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34" name="Freeform 3"/>
          <p:cNvSpPr/>
          <p:nvPr/>
        </p:nvSpPr>
        <p:spPr bwMode="auto">
          <a:xfrm rot="3756214">
            <a:off x="1533508" y="5471790"/>
            <a:ext cx="136389" cy="1162887"/>
          </a:xfrm>
          <a:custGeom>
            <a:avLst/>
            <a:gdLst>
              <a:gd name="connsiteX0" fmla="*/ 175437 w 832884"/>
              <a:gd name="connsiteY0" fmla="*/ 54935 h 4446182"/>
              <a:gd name="connsiteX1" fmla="*/ 90376 w 832884"/>
              <a:gd name="connsiteY1" fmla="*/ 214424 h 4446182"/>
              <a:gd name="connsiteX2" fmla="*/ 143539 w 832884"/>
              <a:gd name="connsiteY2" fmla="*/ 310117 h 4446182"/>
              <a:gd name="connsiteX3" fmla="*/ 324293 w 832884"/>
              <a:gd name="connsiteY3" fmla="*/ 469605 h 4446182"/>
              <a:gd name="connsiteX4" fmla="*/ 515679 w 832884"/>
              <a:gd name="connsiteY4" fmla="*/ 565298 h 4446182"/>
              <a:gd name="connsiteX5" fmla="*/ 728330 w 832884"/>
              <a:gd name="connsiteY5" fmla="*/ 692889 h 4446182"/>
              <a:gd name="connsiteX6" fmla="*/ 802758 w 832884"/>
              <a:gd name="connsiteY6" fmla="*/ 767317 h 4446182"/>
              <a:gd name="connsiteX7" fmla="*/ 781493 w 832884"/>
              <a:gd name="connsiteY7" fmla="*/ 894907 h 4446182"/>
              <a:gd name="connsiteX8" fmla="*/ 632637 w 832884"/>
              <a:gd name="connsiteY8" fmla="*/ 1022498 h 4446182"/>
              <a:gd name="connsiteX9" fmla="*/ 260497 w 832884"/>
              <a:gd name="connsiteY9" fmla="*/ 1181987 h 4446182"/>
              <a:gd name="connsiteX10" fmla="*/ 69111 w 832884"/>
              <a:gd name="connsiteY10" fmla="*/ 1341475 h 4446182"/>
              <a:gd name="connsiteX11" fmla="*/ 79744 w 832884"/>
              <a:gd name="connsiteY11" fmla="*/ 1458433 h 4446182"/>
              <a:gd name="connsiteX12" fmla="*/ 175437 w 832884"/>
              <a:gd name="connsiteY12" fmla="*/ 1564759 h 4446182"/>
              <a:gd name="connsiteX13" fmla="*/ 462516 w 832884"/>
              <a:gd name="connsiteY13" fmla="*/ 1692349 h 4446182"/>
              <a:gd name="connsiteX14" fmla="*/ 685799 w 832884"/>
              <a:gd name="connsiteY14" fmla="*/ 1830573 h 4446182"/>
              <a:gd name="connsiteX15" fmla="*/ 717697 w 832884"/>
              <a:gd name="connsiteY15" fmla="*/ 1873103 h 4446182"/>
              <a:gd name="connsiteX16" fmla="*/ 441251 w 832884"/>
              <a:gd name="connsiteY16" fmla="*/ 2021959 h 4446182"/>
              <a:gd name="connsiteX17" fmla="*/ 186069 w 832884"/>
              <a:gd name="connsiteY17" fmla="*/ 2149549 h 4446182"/>
              <a:gd name="connsiteX18" fmla="*/ 58479 w 832884"/>
              <a:gd name="connsiteY18" fmla="*/ 2277140 h 4446182"/>
              <a:gd name="connsiteX19" fmla="*/ 47846 w 832884"/>
              <a:gd name="connsiteY19" fmla="*/ 2511056 h 4446182"/>
              <a:gd name="connsiteX20" fmla="*/ 69111 w 832884"/>
              <a:gd name="connsiteY20" fmla="*/ 2532321 h 4446182"/>
              <a:gd name="connsiteX21" fmla="*/ 154172 w 832884"/>
              <a:gd name="connsiteY21" fmla="*/ 2628014 h 4446182"/>
              <a:gd name="connsiteX22" fmla="*/ 409353 w 832884"/>
              <a:gd name="connsiteY22" fmla="*/ 2723707 h 4446182"/>
              <a:gd name="connsiteX23" fmla="*/ 632637 w 832884"/>
              <a:gd name="connsiteY23" fmla="*/ 2851298 h 4446182"/>
              <a:gd name="connsiteX24" fmla="*/ 696432 w 832884"/>
              <a:gd name="connsiteY24" fmla="*/ 2915094 h 4446182"/>
              <a:gd name="connsiteX25" fmla="*/ 483781 w 832884"/>
              <a:gd name="connsiteY25" fmla="*/ 3042684 h 4446182"/>
              <a:gd name="connsiteX26" fmla="*/ 154172 w 832884"/>
              <a:gd name="connsiteY26" fmla="*/ 3223438 h 4446182"/>
              <a:gd name="connsiteX27" fmla="*/ 47846 w 832884"/>
              <a:gd name="connsiteY27" fmla="*/ 3425456 h 4446182"/>
              <a:gd name="connsiteX28" fmla="*/ 79744 w 832884"/>
              <a:gd name="connsiteY28" fmla="*/ 3606210 h 4446182"/>
              <a:gd name="connsiteX29" fmla="*/ 334925 w 832884"/>
              <a:gd name="connsiteY29" fmla="*/ 3744433 h 4446182"/>
              <a:gd name="connsiteX30" fmla="*/ 590106 w 832884"/>
              <a:gd name="connsiteY30" fmla="*/ 3872024 h 4446182"/>
              <a:gd name="connsiteX31" fmla="*/ 707065 w 832884"/>
              <a:gd name="connsiteY31" fmla="*/ 3978349 h 4446182"/>
              <a:gd name="connsiteX32" fmla="*/ 600739 w 832884"/>
              <a:gd name="connsiteY32" fmla="*/ 4116573 h 4446182"/>
              <a:gd name="connsiteX33" fmla="*/ 377455 w 832884"/>
              <a:gd name="connsiteY33" fmla="*/ 4244163 h 4446182"/>
              <a:gd name="connsiteX34" fmla="*/ 186069 w 832884"/>
              <a:gd name="connsiteY34" fmla="*/ 4371754 h 4446182"/>
              <a:gd name="connsiteX35" fmla="*/ 217967 w 832884"/>
              <a:gd name="connsiteY35" fmla="*/ 4446182 h 4446182"/>
              <a:gd name="connsiteX36" fmla="*/ 345558 w 832884"/>
              <a:gd name="connsiteY36" fmla="*/ 4371754 h 4446182"/>
              <a:gd name="connsiteX37" fmla="*/ 643269 w 832884"/>
              <a:gd name="connsiteY37" fmla="*/ 4222898 h 4446182"/>
              <a:gd name="connsiteX38" fmla="*/ 760227 w 832884"/>
              <a:gd name="connsiteY38" fmla="*/ 4063410 h 4446182"/>
              <a:gd name="connsiteX39" fmla="*/ 770860 w 832884"/>
              <a:gd name="connsiteY39" fmla="*/ 3882656 h 4446182"/>
              <a:gd name="connsiteX40" fmla="*/ 590106 w 832884"/>
              <a:gd name="connsiteY40" fmla="*/ 3765698 h 4446182"/>
              <a:gd name="connsiteX41" fmla="*/ 239232 w 832884"/>
              <a:gd name="connsiteY41" fmla="*/ 3574312 h 4446182"/>
              <a:gd name="connsiteX42" fmla="*/ 101009 w 832884"/>
              <a:gd name="connsiteY42" fmla="*/ 3436089 h 4446182"/>
              <a:gd name="connsiteX43" fmla="*/ 334925 w 832884"/>
              <a:gd name="connsiteY43" fmla="*/ 3255335 h 4446182"/>
              <a:gd name="connsiteX44" fmla="*/ 664534 w 832884"/>
              <a:gd name="connsiteY44" fmla="*/ 3085214 h 4446182"/>
              <a:gd name="connsiteX45" fmla="*/ 781493 w 832884"/>
              <a:gd name="connsiteY45" fmla="*/ 3021419 h 4446182"/>
              <a:gd name="connsiteX46" fmla="*/ 781493 w 832884"/>
              <a:gd name="connsiteY46" fmla="*/ 2819400 h 4446182"/>
              <a:gd name="connsiteX47" fmla="*/ 473148 w 832884"/>
              <a:gd name="connsiteY47" fmla="*/ 2649280 h 4446182"/>
              <a:gd name="connsiteX48" fmla="*/ 186069 w 832884"/>
              <a:gd name="connsiteY48" fmla="*/ 2479159 h 4446182"/>
              <a:gd name="connsiteX49" fmla="*/ 111641 w 832884"/>
              <a:gd name="connsiteY49" fmla="*/ 2383466 h 4446182"/>
              <a:gd name="connsiteX50" fmla="*/ 292395 w 832884"/>
              <a:gd name="connsiteY50" fmla="*/ 2223977 h 4446182"/>
              <a:gd name="connsiteX51" fmla="*/ 600739 w 832884"/>
              <a:gd name="connsiteY51" fmla="*/ 2064489 h 4446182"/>
              <a:gd name="connsiteX52" fmla="*/ 770860 w 832884"/>
              <a:gd name="connsiteY52" fmla="*/ 1958163 h 4446182"/>
              <a:gd name="connsiteX53" fmla="*/ 770860 w 832884"/>
              <a:gd name="connsiteY53" fmla="*/ 1756145 h 4446182"/>
              <a:gd name="connsiteX54" fmla="*/ 515679 w 832884"/>
              <a:gd name="connsiteY54" fmla="*/ 1607289 h 4446182"/>
              <a:gd name="connsiteX55" fmla="*/ 217967 w 832884"/>
              <a:gd name="connsiteY55" fmla="*/ 1447800 h 4446182"/>
              <a:gd name="connsiteX56" fmla="*/ 69111 w 832884"/>
              <a:gd name="connsiteY56" fmla="*/ 1330842 h 4446182"/>
              <a:gd name="connsiteX57" fmla="*/ 58479 w 832884"/>
              <a:gd name="connsiteY57" fmla="*/ 1203252 h 4446182"/>
              <a:gd name="connsiteX58" fmla="*/ 419986 w 832884"/>
              <a:gd name="connsiteY58" fmla="*/ 969335 h 4446182"/>
              <a:gd name="connsiteX59" fmla="*/ 738962 w 832884"/>
              <a:gd name="connsiteY59" fmla="*/ 809847 h 4446182"/>
              <a:gd name="connsiteX60" fmla="*/ 419986 w 832884"/>
              <a:gd name="connsiteY60" fmla="*/ 650359 h 4446182"/>
              <a:gd name="connsiteX61" fmla="*/ 111641 w 832884"/>
              <a:gd name="connsiteY61" fmla="*/ 427075 h 4446182"/>
              <a:gd name="connsiteX62" fmla="*/ 47846 w 832884"/>
              <a:gd name="connsiteY62" fmla="*/ 214424 h 4446182"/>
              <a:gd name="connsiteX63" fmla="*/ 69111 w 832884"/>
              <a:gd name="connsiteY63" fmla="*/ 33670 h 4446182"/>
              <a:gd name="connsiteX64" fmla="*/ 132906 w 832884"/>
              <a:gd name="connsiteY64" fmla="*/ 12405 h 4446182"/>
              <a:gd name="connsiteX65" fmla="*/ 175437 w 832884"/>
              <a:gd name="connsiteY65" fmla="*/ 54935 h 4446182"/>
              <a:gd name="connsiteX0" fmla="*/ 175437 w 832884"/>
              <a:gd name="connsiteY0" fmla="*/ 54935 h 4446182"/>
              <a:gd name="connsiteX1" fmla="*/ 90376 w 832884"/>
              <a:gd name="connsiteY1" fmla="*/ 214424 h 4446182"/>
              <a:gd name="connsiteX2" fmla="*/ 143539 w 832884"/>
              <a:gd name="connsiteY2" fmla="*/ 310117 h 4446182"/>
              <a:gd name="connsiteX3" fmla="*/ 324293 w 832884"/>
              <a:gd name="connsiteY3" fmla="*/ 469605 h 4446182"/>
              <a:gd name="connsiteX4" fmla="*/ 515679 w 832884"/>
              <a:gd name="connsiteY4" fmla="*/ 565298 h 4446182"/>
              <a:gd name="connsiteX5" fmla="*/ 728330 w 832884"/>
              <a:gd name="connsiteY5" fmla="*/ 692889 h 4446182"/>
              <a:gd name="connsiteX6" fmla="*/ 802758 w 832884"/>
              <a:gd name="connsiteY6" fmla="*/ 767317 h 4446182"/>
              <a:gd name="connsiteX7" fmla="*/ 781493 w 832884"/>
              <a:gd name="connsiteY7" fmla="*/ 894907 h 4446182"/>
              <a:gd name="connsiteX8" fmla="*/ 632637 w 832884"/>
              <a:gd name="connsiteY8" fmla="*/ 1022498 h 4446182"/>
              <a:gd name="connsiteX9" fmla="*/ 260497 w 832884"/>
              <a:gd name="connsiteY9" fmla="*/ 1181987 h 4446182"/>
              <a:gd name="connsiteX10" fmla="*/ 69111 w 832884"/>
              <a:gd name="connsiteY10" fmla="*/ 1341475 h 4446182"/>
              <a:gd name="connsiteX11" fmla="*/ 79744 w 832884"/>
              <a:gd name="connsiteY11" fmla="*/ 1458433 h 4446182"/>
              <a:gd name="connsiteX12" fmla="*/ 175437 w 832884"/>
              <a:gd name="connsiteY12" fmla="*/ 1564759 h 4446182"/>
              <a:gd name="connsiteX13" fmla="*/ 462516 w 832884"/>
              <a:gd name="connsiteY13" fmla="*/ 1692349 h 4446182"/>
              <a:gd name="connsiteX14" fmla="*/ 685799 w 832884"/>
              <a:gd name="connsiteY14" fmla="*/ 1830573 h 4446182"/>
              <a:gd name="connsiteX15" fmla="*/ 717697 w 832884"/>
              <a:gd name="connsiteY15" fmla="*/ 1873103 h 4446182"/>
              <a:gd name="connsiteX16" fmla="*/ 441251 w 832884"/>
              <a:gd name="connsiteY16" fmla="*/ 2021959 h 4446182"/>
              <a:gd name="connsiteX17" fmla="*/ 186069 w 832884"/>
              <a:gd name="connsiteY17" fmla="*/ 2149549 h 4446182"/>
              <a:gd name="connsiteX18" fmla="*/ 58479 w 832884"/>
              <a:gd name="connsiteY18" fmla="*/ 2277140 h 4446182"/>
              <a:gd name="connsiteX19" fmla="*/ 47846 w 832884"/>
              <a:gd name="connsiteY19" fmla="*/ 2511056 h 4446182"/>
              <a:gd name="connsiteX20" fmla="*/ 69111 w 832884"/>
              <a:gd name="connsiteY20" fmla="*/ 2532321 h 4446182"/>
              <a:gd name="connsiteX21" fmla="*/ 154172 w 832884"/>
              <a:gd name="connsiteY21" fmla="*/ 2628014 h 4446182"/>
              <a:gd name="connsiteX22" fmla="*/ 409353 w 832884"/>
              <a:gd name="connsiteY22" fmla="*/ 2723707 h 4446182"/>
              <a:gd name="connsiteX23" fmla="*/ 632637 w 832884"/>
              <a:gd name="connsiteY23" fmla="*/ 2851298 h 4446182"/>
              <a:gd name="connsiteX24" fmla="*/ 696432 w 832884"/>
              <a:gd name="connsiteY24" fmla="*/ 2915094 h 4446182"/>
              <a:gd name="connsiteX25" fmla="*/ 483781 w 832884"/>
              <a:gd name="connsiteY25" fmla="*/ 3042684 h 4446182"/>
              <a:gd name="connsiteX26" fmla="*/ 154172 w 832884"/>
              <a:gd name="connsiteY26" fmla="*/ 3223438 h 4446182"/>
              <a:gd name="connsiteX27" fmla="*/ 47846 w 832884"/>
              <a:gd name="connsiteY27" fmla="*/ 3425456 h 4446182"/>
              <a:gd name="connsiteX28" fmla="*/ 79744 w 832884"/>
              <a:gd name="connsiteY28" fmla="*/ 3606210 h 4446182"/>
              <a:gd name="connsiteX29" fmla="*/ 334925 w 832884"/>
              <a:gd name="connsiteY29" fmla="*/ 3744433 h 4446182"/>
              <a:gd name="connsiteX30" fmla="*/ 590106 w 832884"/>
              <a:gd name="connsiteY30" fmla="*/ 3872024 h 4446182"/>
              <a:gd name="connsiteX31" fmla="*/ 707065 w 832884"/>
              <a:gd name="connsiteY31" fmla="*/ 3978349 h 4446182"/>
              <a:gd name="connsiteX32" fmla="*/ 600739 w 832884"/>
              <a:gd name="connsiteY32" fmla="*/ 4116573 h 4446182"/>
              <a:gd name="connsiteX33" fmla="*/ 377455 w 832884"/>
              <a:gd name="connsiteY33" fmla="*/ 4244163 h 4446182"/>
              <a:gd name="connsiteX34" fmla="*/ 186069 w 832884"/>
              <a:gd name="connsiteY34" fmla="*/ 4371754 h 4446182"/>
              <a:gd name="connsiteX35" fmla="*/ 217967 w 832884"/>
              <a:gd name="connsiteY35" fmla="*/ 4446182 h 4446182"/>
              <a:gd name="connsiteX36" fmla="*/ 345558 w 832884"/>
              <a:gd name="connsiteY36" fmla="*/ 4371754 h 4446182"/>
              <a:gd name="connsiteX37" fmla="*/ 643269 w 832884"/>
              <a:gd name="connsiteY37" fmla="*/ 4222898 h 4446182"/>
              <a:gd name="connsiteX38" fmla="*/ 760227 w 832884"/>
              <a:gd name="connsiteY38" fmla="*/ 4063410 h 4446182"/>
              <a:gd name="connsiteX39" fmla="*/ 770860 w 832884"/>
              <a:gd name="connsiteY39" fmla="*/ 3882656 h 4446182"/>
              <a:gd name="connsiteX40" fmla="*/ 590106 w 832884"/>
              <a:gd name="connsiteY40" fmla="*/ 3765698 h 4446182"/>
              <a:gd name="connsiteX41" fmla="*/ 239232 w 832884"/>
              <a:gd name="connsiteY41" fmla="*/ 3574312 h 4446182"/>
              <a:gd name="connsiteX42" fmla="*/ 101009 w 832884"/>
              <a:gd name="connsiteY42" fmla="*/ 3436089 h 4446182"/>
              <a:gd name="connsiteX43" fmla="*/ 334925 w 832884"/>
              <a:gd name="connsiteY43" fmla="*/ 3255335 h 4446182"/>
              <a:gd name="connsiteX44" fmla="*/ 664534 w 832884"/>
              <a:gd name="connsiteY44" fmla="*/ 3085214 h 4446182"/>
              <a:gd name="connsiteX45" fmla="*/ 781493 w 832884"/>
              <a:gd name="connsiteY45" fmla="*/ 3021419 h 4446182"/>
              <a:gd name="connsiteX46" fmla="*/ 781493 w 832884"/>
              <a:gd name="connsiteY46" fmla="*/ 2819400 h 4446182"/>
              <a:gd name="connsiteX47" fmla="*/ 473148 w 832884"/>
              <a:gd name="connsiteY47" fmla="*/ 2649280 h 4446182"/>
              <a:gd name="connsiteX48" fmla="*/ 186069 w 832884"/>
              <a:gd name="connsiteY48" fmla="*/ 2479159 h 4446182"/>
              <a:gd name="connsiteX49" fmla="*/ 111641 w 832884"/>
              <a:gd name="connsiteY49" fmla="*/ 2383466 h 4446182"/>
              <a:gd name="connsiteX50" fmla="*/ 292395 w 832884"/>
              <a:gd name="connsiteY50" fmla="*/ 2223977 h 4446182"/>
              <a:gd name="connsiteX51" fmla="*/ 600739 w 832884"/>
              <a:gd name="connsiteY51" fmla="*/ 2064489 h 4446182"/>
              <a:gd name="connsiteX52" fmla="*/ 770860 w 832884"/>
              <a:gd name="connsiteY52" fmla="*/ 1958163 h 4446182"/>
              <a:gd name="connsiteX53" fmla="*/ 770860 w 832884"/>
              <a:gd name="connsiteY53" fmla="*/ 1756145 h 4446182"/>
              <a:gd name="connsiteX54" fmla="*/ 515679 w 832884"/>
              <a:gd name="connsiteY54" fmla="*/ 1607289 h 4446182"/>
              <a:gd name="connsiteX55" fmla="*/ 217967 w 832884"/>
              <a:gd name="connsiteY55" fmla="*/ 1447800 h 4446182"/>
              <a:gd name="connsiteX56" fmla="*/ 69111 w 832884"/>
              <a:gd name="connsiteY56" fmla="*/ 1330842 h 4446182"/>
              <a:gd name="connsiteX57" fmla="*/ 58479 w 832884"/>
              <a:gd name="connsiteY57" fmla="*/ 1203252 h 4446182"/>
              <a:gd name="connsiteX58" fmla="*/ 419986 w 832884"/>
              <a:gd name="connsiteY58" fmla="*/ 969335 h 4446182"/>
              <a:gd name="connsiteX59" fmla="*/ 738962 w 832884"/>
              <a:gd name="connsiteY59" fmla="*/ 809847 h 4446182"/>
              <a:gd name="connsiteX60" fmla="*/ 419986 w 832884"/>
              <a:gd name="connsiteY60" fmla="*/ 650359 h 4446182"/>
              <a:gd name="connsiteX61" fmla="*/ 111641 w 832884"/>
              <a:gd name="connsiteY61" fmla="*/ 427075 h 4446182"/>
              <a:gd name="connsiteX62" fmla="*/ 47846 w 832884"/>
              <a:gd name="connsiteY62" fmla="*/ 214424 h 4446182"/>
              <a:gd name="connsiteX63" fmla="*/ 69111 w 832884"/>
              <a:gd name="connsiteY63" fmla="*/ 33670 h 4446182"/>
              <a:gd name="connsiteX64" fmla="*/ 132906 w 832884"/>
              <a:gd name="connsiteY64" fmla="*/ 12405 h 4446182"/>
              <a:gd name="connsiteX65" fmla="*/ 175437 w 832884"/>
              <a:gd name="connsiteY65" fmla="*/ 54935 h 4446182"/>
              <a:gd name="connsiteX0" fmla="*/ 175437 w 832884"/>
              <a:gd name="connsiteY0" fmla="*/ 54935 h 4446182"/>
              <a:gd name="connsiteX1" fmla="*/ 90376 w 832884"/>
              <a:gd name="connsiteY1" fmla="*/ 214424 h 4446182"/>
              <a:gd name="connsiteX2" fmla="*/ 143539 w 832884"/>
              <a:gd name="connsiteY2" fmla="*/ 310117 h 4446182"/>
              <a:gd name="connsiteX3" fmla="*/ 324293 w 832884"/>
              <a:gd name="connsiteY3" fmla="*/ 469605 h 4446182"/>
              <a:gd name="connsiteX4" fmla="*/ 515679 w 832884"/>
              <a:gd name="connsiteY4" fmla="*/ 565298 h 4446182"/>
              <a:gd name="connsiteX5" fmla="*/ 728330 w 832884"/>
              <a:gd name="connsiteY5" fmla="*/ 692889 h 4446182"/>
              <a:gd name="connsiteX6" fmla="*/ 802758 w 832884"/>
              <a:gd name="connsiteY6" fmla="*/ 767317 h 4446182"/>
              <a:gd name="connsiteX7" fmla="*/ 781493 w 832884"/>
              <a:gd name="connsiteY7" fmla="*/ 894907 h 4446182"/>
              <a:gd name="connsiteX8" fmla="*/ 632637 w 832884"/>
              <a:gd name="connsiteY8" fmla="*/ 1022498 h 4446182"/>
              <a:gd name="connsiteX9" fmla="*/ 260497 w 832884"/>
              <a:gd name="connsiteY9" fmla="*/ 1181987 h 4446182"/>
              <a:gd name="connsiteX10" fmla="*/ 69111 w 832884"/>
              <a:gd name="connsiteY10" fmla="*/ 1341475 h 4446182"/>
              <a:gd name="connsiteX11" fmla="*/ 79744 w 832884"/>
              <a:gd name="connsiteY11" fmla="*/ 1458433 h 4446182"/>
              <a:gd name="connsiteX12" fmla="*/ 175437 w 832884"/>
              <a:gd name="connsiteY12" fmla="*/ 1564759 h 4446182"/>
              <a:gd name="connsiteX13" fmla="*/ 462516 w 832884"/>
              <a:gd name="connsiteY13" fmla="*/ 1692349 h 4446182"/>
              <a:gd name="connsiteX14" fmla="*/ 685799 w 832884"/>
              <a:gd name="connsiteY14" fmla="*/ 1830573 h 4446182"/>
              <a:gd name="connsiteX15" fmla="*/ 717697 w 832884"/>
              <a:gd name="connsiteY15" fmla="*/ 1873103 h 4446182"/>
              <a:gd name="connsiteX16" fmla="*/ 441251 w 832884"/>
              <a:gd name="connsiteY16" fmla="*/ 2021959 h 4446182"/>
              <a:gd name="connsiteX17" fmla="*/ 186069 w 832884"/>
              <a:gd name="connsiteY17" fmla="*/ 2149549 h 4446182"/>
              <a:gd name="connsiteX18" fmla="*/ 58479 w 832884"/>
              <a:gd name="connsiteY18" fmla="*/ 2277140 h 4446182"/>
              <a:gd name="connsiteX19" fmla="*/ 47846 w 832884"/>
              <a:gd name="connsiteY19" fmla="*/ 2511056 h 4446182"/>
              <a:gd name="connsiteX20" fmla="*/ 69111 w 832884"/>
              <a:gd name="connsiteY20" fmla="*/ 2532321 h 4446182"/>
              <a:gd name="connsiteX21" fmla="*/ 154172 w 832884"/>
              <a:gd name="connsiteY21" fmla="*/ 2628014 h 4446182"/>
              <a:gd name="connsiteX22" fmla="*/ 409353 w 832884"/>
              <a:gd name="connsiteY22" fmla="*/ 2723707 h 4446182"/>
              <a:gd name="connsiteX23" fmla="*/ 632637 w 832884"/>
              <a:gd name="connsiteY23" fmla="*/ 2851298 h 4446182"/>
              <a:gd name="connsiteX24" fmla="*/ 696432 w 832884"/>
              <a:gd name="connsiteY24" fmla="*/ 2915094 h 4446182"/>
              <a:gd name="connsiteX25" fmla="*/ 483781 w 832884"/>
              <a:gd name="connsiteY25" fmla="*/ 3042684 h 4446182"/>
              <a:gd name="connsiteX26" fmla="*/ 154172 w 832884"/>
              <a:gd name="connsiteY26" fmla="*/ 3223438 h 4446182"/>
              <a:gd name="connsiteX27" fmla="*/ 47846 w 832884"/>
              <a:gd name="connsiteY27" fmla="*/ 3425456 h 4446182"/>
              <a:gd name="connsiteX28" fmla="*/ 79744 w 832884"/>
              <a:gd name="connsiteY28" fmla="*/ 3606210 h 4446182"/>
              <a:gd name="connsiteX29" fmla="*/ 334925 w 832884"/>
              <a:gd name="connsiteY29" fmla="*/ 3744433 h 4446182"/>
              <a:gd name="connsiteX30" fmla="*/ 590106 w 832884"/>
              <a:gd name="connsiteY30" fmla="*/ 3872024 h 4446182"/>
              <a:gd name="connsiteX31" fmla="*/ 707065 w 832884"/>
              <a:gd name="connsiteY31" fmla="*/ 3978349 h 4446182"/>
              <a:gd name="connsiteX32" fmla="*/ 600739 w 832884"/>
              <a:gd name="connsiteY32" fmla="*/ 4116573 h 4446182"/>
              <a:gd name="connsiteX33" fmla="*/ 377455 w 832884"/>
              <a:gd name="connsiteY33" fmla="*/ 4244163 h 4446182"/>
              <a:gd name="connsiteX34" fmla="*/ 186069 w 832884"/>
              <a:gd name="connsiteY34" fmla="*/ 4371754 h 4446182"/>
              <a:gd name="connsiteX35" fmla="*/ 217967 w 832884"/>
              <a:gd name="connsiteY35" fmla="*/ 4446182 h 4446182"/>
              <a:gd name="connsiteX36" fmla="*/ 345558 w 832884"/>
              <a:gd name="connsiteY36" fmla="*/ 4371754 h 4446182"/>
              <a:gd name="connsiteX37" fmla="*/ 643269 w 832884"/>
              <a:gd name="connsiteY37" fmla="*/ 4222898 h 4446182"/>
              <a:gd name="connsiteX38" fmla="*/ 760227 w 832884"/>
              <a:gd name="connsiteY38" fmla="*/ 4063410 h 4446182"/>
              <a:gd name="connsiteX39" fmla="*/ 770860 w 832884"/>
              <a:gd name="connsiteY39" fmla="*/ 3882656 h 4446182"/>
              <a:gd name="connsiteX40" fmla="*/ 590106 w 832884"/>
              <a:gd name="connsiteY40" fmla="*/ 3765698 h 4446182"/>
              <a:gd name="connsiteX41" fmla="*/ 239232 w 832884"/>
              <a:gd name="connsiteY41" fmla="*/ 3574312 h 4446182"/>
              <a:gd name="connsiteX42" fmla="*/ 101009 w 832884"/>
              <a:gd name="connsiteY42" fmla="*/ 3436089 h 4446182"/>
              <a:gd name="connsiteX43" fmla="*/ 334925 w 832884"/>
              <a:gd name="connsiteY43" fmla="*/ 3255335 h 4446182"/>
              <a:gd name="connsiteX44" fmla="*/ 664534 w 832884"/>
              <a:gd name="connsiteY44" fmla="*/ 3085214 h 4446182"/>
              <a:gd name="connsiteX45" fmla="*/ 781493 w 832884"/>
              <a:gd name="connsiteY45" fmla="*/ 3021419 h 4446182"/>
              <a:gd name="connsiteX46" fmla="*/ 781493 w 832884"/>
              <a:gd name="connsiteY46" fmla="*/ 2819400 h 4446182"/>
              <a:gd name="connsiteX47" fmla="*/ 473148 w 832884"/>
              <a:gd name="connsiteY47" fmla="*/ 2649280 h 4446182"/>
              <a:gd name="connsiteX48" fmla="*/ 186069 w 832884"/>
              <a:gd name="connsiteY48" fmla="*/ 2479159 h 4446182"/>
              <a:gd name="connsiteX49" fmla="*/ 111641 w 832884"/>
              <a:gd name="connsiteY49" fmla="*/ 2383466 h 4446182"/>
              <a:gd name="connsiteX50" fmla="*/ 292395 w 832884"/>
              <a:gd name="connsiteY50" fmla="*/ 2223977 h 4446182"/>
              <a:gd name="connsiteX51" fmla="*/ 600739 w 832884"/>
              <a:gd name="connsiteY51" fmla="*/ 2064489 h 4446182"/>
              <a:gd name="connsiteX52" fmla="*/ 770860 w 832884"/>
              <a:gd name="connsiteY52" fmla="*/ 1958163 h 4446182"/>
              <a:gd name="connsiteX53" fmla="*/ 770860 w 832884"/>
              <a:gd name="connsiteY53" fmla="*/ 1756145 h 4446182"/>
              <a:gd name="connsiteX54" fmla="*/ 515679 w 832884"/>
              <a:gd name="connsiteY54" fmla="*/ 1607289 h 4446182"/>
              <a:gd name="connsiteX55" fmla="*/ 217967 w 832884"/>
              <a:gd name="connsiteY55" fmla="*/ 1447800 h 4446182"/>
              <a:gd name="connsiteX56" fmla="*/ 69111 w 832884"/>
              <a:gd name="connsiteY56" fmla="*/ 1330842 h 4446182"/>
              <a:gd name="connsiteX57" fmla="*/ 58479 w 832884"/>
              <a:gd name="connsiteY57" fmla="*/ 1203252 h 4446182"/>
              <a:gd name="connsiteX58" fmla="*/ 419986 w 832884"/>
              <a:gd name="connsiteY58" fmla="*/ 969335 h 4446182"/>
              <a:gd name="connsiteX59" fmla="*/ 738962 w 832884"/>
              <a:gd name="connsiteY59" fmla="*/ 809847 h 4446182"/>
              <a:gd name="connsiteX60" fmla="*/ 419986 w 832884"/>
              <a:gd name="connsiteY60" fmla="*/ 650359 h 4446182"/>
              <a:gd name="connsiteX61" fmla="*/ 111641 w 832884"/>
              <a:gd name="connsiteY61" fmla="*/ 427075 h 4446182"/>
              <a:gd name="connsiteX62" fmla="*/ 47846 w 832884"/>
              <a:gd name="connsiteY62" fmla="*/ 214424 h 4446182"/>
              <a:gd name="connsiteX63" fmla="*/ 69111 w 832884"/>
              <a:gd name="connsiteY63" fmla="*/ 33670 h 4446182"/>
              <a:gd name="connsiteX64" fmla="*/ 132906 w 832884"/>
              <a:gd name="connsiteY64" fmla="*/ 12405 h 4446182"/>
              <a:gd name="connsiteX65" fmla="*/ 175437 w 832884"/>
              <a:gd name="connsiteY65" fmla="*/ 54935 h 4446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832884" h="4446182">
                <a:moveTo>
                  <a:pt x="175437" y="54935"/>
                </a:moveTo>
                <a:cubicBezTo>
                  <a:pt x="168349" y="88605"/>
                  <a:pt x="95692" y="171894"/>
                  <a:pt x="90376" y="214424"/>
                </a:cubicBezTo>
                <a:cubicBezTo>
                  <a:pt x="85060" y="256954"/>
                  <a:pt x="104553" y="267587"/>
                  <a:pt x="143539" y="310117"/>
                </a:cubicBezTo>
                <a:cubicBezTo>
                  <a:pt x="182525" y="352647"/>
                  <a:pt x="262270" y="427075"/>
                  <a:pt x="324293" y="469605"/>
                </a:cubicBezTo>
                <a:cubicBezTo>
                  <a:pt x="386316" y="512135"/>
                  <a:pt x="448340" y="528084"/>
                  <a:pt x="515679" y="565298"/>
                </a:cubicBezTo>
                <a:cubicBezTo>
                  <a:pt x="583019" y="602512"/>
                  <a:pt x="680484" y="659219"/>
                  <a:pt x="728330" y="692889"/>
                </a:cubicBezTo>
                <a:cubicBezTo>
                  <a:pt x="776176" y="726559"/>
                  <a:pt x="793898" y="733647"/>
                  <a:pt x="802758" y="767317"/>
                </a:cubicBezTo>
                <a:cubicBezTo>
                  <a:pt x="811618" y="800987"/>
                  <a:pt x="809846" y="852377"/>
                  <a:pt x="781493" y="894907"/>
                </a:cubicBezTo>
                <a:cubicBezTo>
                  <a:pt x="753140" y="937437"/>
                  <a:pt x="719470" y="974651"/>
                  <a:pt x="632637" y="1022498"/>
                </a:cubicBezTo>
                <a:cubicBezTo>
                  <a:pt x="545804" y="1070345"/>
                  <a:pt x="354418" y="1128824"/>
                  <a:pt x="260497" y="1181987"/>
                </a:cubicBezTo>
                <a:cubicBezTo>
                  <a:pt x="166576" y="1235150"/>
                  <a:pt x="99236" y="1295401"/>
                  <a:pt x="69111" y="1341475"/>
                </a:cubicBezTo>
                <a:cubicBezTo>
                  <a:pt x="38986" y="1387549"/>
                  <a:pt x="62023" y="1421219"/>
                  <a:pt x="79744" y="1458433"/>
                </a:cubicBezTo>
                <a:cubicBezTo>
                  <a:pt x="97465" y="1495647"/>
                  <a:pt x="111642" y="1525773"/>
                  <a:pt x="175437" y="1564759"/>
                </a:cubicBezTo>
                <a:cubicBezTo>
                  <a:pt x="239232" y="1603745"/>
                  <a:pt x="377456" y="1648047"/>
                  <a:pt x="462516" y="1692349"/>
                </a:cubicBezTo>
                <a:cubicBezTo>
                  <a:pt x="547576" y="1736651"/>
                  <a:pt x="643269" y="1800447"/>
                  <a:pt x="685799" y="1830573"/>
                </a:cubicBezTo>
                <a:cubicBezTo>
                  <a:pt x="728329" y="1860699"/>
                  <a:pt x="701376" y="1797259"/>
                  <a:pt x="717697" y="1873103"/>
                </a:cubicBezTo>
                <a:cubicBezTo>
                  <a:pt x="676939" y="1905001"/>
                  <a:pt x="529856" y="1975885"/>
                  <a:pt x="441251" y="2021959"/>
                </a:cubicBezTo>
                <a:cubicBezTo>
                  <a:pt x="352646" y="2068033"/>
                  <a:pt x="249864" y="2107019"/>
                  <a:pt x="186069" y="2149549"/>
                </a:cubicBezTo>
                <a:cubicBezTo>
                  <a:pt x="122274" y="2192079"/>
                  <a:pt x="81516" y="2216889"/>
                  <a:pt x="58479" y="2277140"/>
                </a:cubicBezTo>
                <a:cubicBezTo>
                  <a:pt x="35442" y="2337391"/>
                  <a:pt x="46074" y="2468526"/>
                  <a:pt x="47846" y="2511056"/>
                </a:cubicBezTo>
                <a:cubicBezTo>
                  <a:pt x="49618" y="2553586"/>
                  <a:pt x="51390" y="2512828"/>
                  <a:pt x="69111" y="2532321"/>
                </a:cubicBezTo>
                <a:cubicBezTo>
                  <a:pt x="86832" y="2551814"/>
                  <a:pt x="97465" y="2596116"/>
                  <a:pt x="154172" y="2628014"/>
                </a:cubicBezTo>
                <a:cubicBezTo>
                  <a:pt x="210879" y="2659912"/>
                  <a:pt x="329609" y="2686493"/>
                  <a:pt x="409353" y="2723707"/>
                </a:cubicBezTo>
                <a:cubicBezTo>
                  <a:pt x="489097" y="2760921"/>
                  <a:pt x="584791" y="2819400"/>
                  <a:pt x="632637" y="2851298"/>
                </a:cubicBezTo>
                <a:cubicBezTo>
                  <a:pt x="680484" y="2883196"/>
                  <a:pt x="721241" y="2883196"/>
                  <a:pt x="696432" y="2915094"/>
                </a:cubicBezTo>
                <a:cubicBezTo>
                  <a:pt x="671623" y="2946992"/>
                  <a:pt x="574158" y="2991293"/>
                  <a:pt x="483781" y="3042684"/>
                </a:cubicBezTo>
                <a:cubicBezTo>
                  <a:pt x="393404" y="3094075"/>
                  <a:pt x="226828" y="3159643"/>
                  <a:pt x="154172" y="3223438"/>
                </a:cubicBezTo>
                <a:cubicBezTo>
                  <a:pt x="81516" y="3287233"/>
                  <a:pt x="60251" y="3361661"/>
                  <a:pt x="47846" y="3425456"/>
                </a:cubicBezTo>
                <a:cubicBezTo>
                  <a:pt x="35441" y="3489251"/>
                  <a:pt x="31898" y="3553047"/>
                  <a:pt x="79744" y="3606210"/>
                </a:cubicBezTo>
                <a:cubicBezTo>
                  <a:pt x="127590" y="3659373"/>
                  <a:pt x="249865" y="3700131"/>
                  <a:pt x="334925" y="3744433"/>
                </a:cubicBezTo>
                <a:cubicBezTo>
                  <a:pt x="419985" y="3788735"/>
                  <a:pt x="528083" y="3833038"/>
                  <a:pt x="590106" y="3872024"/>
                </a:cubicBezTo>
                <a:cubicBezTo>
                  <a:pt x="652129" y="3911010"/>
                  <a:pt x="705293" y="3937591"/>
                  <a:pt x="707065" y="3978349"/>
                </a:cubicBezTo>
                <a:cubicBezTo>
                  <a:pt x="708837" y="4019107"/>
                  <a:pt x="655674" y="4072271"/>
                  <a:pt x="600739" y="4116573"/>
                </a:cubicBezTo>
                <a:cubicBezTo>
                  <a:pt x="545804" y="4160875"/>
                  <a:pt x="446567" y="4201633"/>
                  <a:pt x="377455" y="4244163"/>
                </a:cubicBezTo>
                <a:cubicBezTo>
                  <a:pt x="308343" y="4286693"/>
                  <a:pt x="212650" y="4338084"/>
                  <a:pt x="186069" y="4371754"/>
                </a:cubicBezTo>
                <a:cubicBezTo>
                  <a:pt x="159488" y="4405424"/>
                  <a:pt x="191386" y="4446182"/>
                  <a:pt x="217967" y="4446182"/>
                </a:cubicBezTo>
                <a:cubicBezTo>
                  <a:pt x="244548" y="4446182"/>
                  <a:pt x="274674" y="4408968"/>
                  <a:pt x="345558" y="4371754"/>
                </a:cubicBezTo>
                <a:cubicBezTo>
                  <a:pt x="416442" y="4334540"/>
                  <a:pt x="574158" y="4274289"/>
                  <a:pt x="643269" y="4222898"/>
                </a:cubicBezTo>
                <a:cubicBezTo>
                  <a:pt x="712380" y="4171507"/>
                  <a:pt x="738962" y="4120117"/>
                  <a:pt x="760227" y="4063410"/>
                </a:cubicBezTo>
                <a:cubicBezTo>
                  <a:pt x="781492" y="4006703"/>
                  <a:pt x="799214" y="3932275"/>
                  <a:pt x="770860" y="3882656"/>
                </a:cubicBezTo>
                <a:cubicBezTo>
                  <a:pt x="742507" y="3833037"/>
                  <a:pt x="678711" y="3817089"/>
                  <a:pt x="590106" y="3765698"/>
                </a:cubicBezTo>
                <a:cubicBezTo>
                  <a:pt x="501501" y="3714307"/>
                  <a:pt x="320748" y="3629247"/>
                  <a:pt x="239232" y="3574312"/>
                </a:cubicBezTo>
                <a:cubicBezTo>
                  <a:pt x="157716" y="3519377"/>
                  <a:pt x="85060" y="3489252"/>
                  <a:pt x="101009" y="3436089"/>
                </a:cubicBezTo>
                <a:cubicBezTo>
                  <a:pt x="116958" y="3382926"/>
                  <a:pt x="241004" y="3313814"/>
                  <a:pt x="334925" y="3255335"/>
                </a:cubicBezTo>
                <a:cubicBezTo>
                  <a:pt x="428846" y="3196856"/>
                  <a:pt x="590106" y="3124200"/>
                  <a:pt x="664534" y="3085214"/>
                </a:cubicBezTo>
                <a:cubicBezTo>
                  <a:pt x="738962" y="3046228"/>
                  <a:pt x="762000" y="3065721"/>
                  <a:pt x="781493" y="3021419"/>
                </a:cubicBezTo>
                <a:cubicBezTo>
                  <a:pt x="800986" y="2977117"/>
                  <a:pt x="832884" y="2881423"/>
                  <a:pt x="781493" y="2819400"/>
                </a:cubicBezTo>
                <a:cubicBezTo>
                  <a:pt x="730102" y="2757377"/>
                  <a:pt x="572385" y="2705987"/>
                  <a:pt x="473148" y="2649280"/>
                </a:cubicBezTo>
                <a:cubicBezTo>
                  <a:pt x="373911" y="2592573"/>
                  <a:pt x="246320" y="2523461"/>
                  <a:pt x="186069" y="2479159"/>
                </a:cubicBezTo>
                <a:cubicBezTo>
                  <a:pt x="125818" y="2434857"/>
                  <a:pt x="93920" y="2425996"/>
                  <a:pt x="111641" y="2383466"/>
                </a:cubicBezTo>
                <a:cubicBezTo>
                  <a:pt x="129362" y="2340936"/>
                  <a:pt x="210879" y="2277140"/>
                  <a:pt x="292395" y="2223977"/>
                </a:cubicBezTo>
                <a:cubicBezTo>
                  <a:pt x="373911" y="2170814"/>
                  <a:pt x="520995" y="2108791"/>
                  <a:pt x="600739" y="2064489"/>
                </a:cubicBezTo>
                <a:cubicBezTo>
                  <a:pt x="680483" y="2020187"/>
                  <a:pt x="742507" y="2009554"/>
                  <a:pt x="770860" y="1958163"/>
                </a:cubicBezTo>
                <a:cubicBezTo>
                  <a:pt x="799214" y="1906772"/>
                  <a:pt x="813390" y="1814624"/>
                  <a:pt x="770860" y="1756145"/>
                </a:cubicBezTo>
                <a:cubicBezTo>
                  <a:pt x="728330" y="1697666"/>
                  <a:pt x="607828" y="1658680"/>
                  <a:pt x="515679" y="1607289"/>
                </a:cubicBezTo>
                <a:cubicBezTo>
                  <a:pt x="423530" y="1555898"/>
                  <a:pt x="292395" y="1493875"/>
                  <a:pt x="217967" y="1447800"/>
                </a:cubicBezTo>
                <a:cubicBezTo>
                  <a:pt x="143539" y="1401726"/>
                  <a:pt x="95692" y="1371600"/>
                  <a:pt x="69111" y="1330842"/>
                </a:cubicBezTo>
                <a:cubicBezTo>
                  <a:pt x="42530" y="1290084"/>
                  <a:pt x="0" y="1263503"/>
                  <a:pt x="58479" y="1203252"/>
                </a:cubicBezTo>
                <a:cubicBezTo>
                  <a:pt x="116958" y="1143001"/>
                  <a:pt x="306572" y="1034903"/>
                  <a:pt x="419986" y="969335"/>
                </a:cubicBezTo>
                <a:cubicBezTo>
                  <a:pt x="533400" y="903768"/>
                  <a:pt x="738962" y="863010"/>
                  <a:pt x="738962" y="809847"/>
                </a:cubicBezTo>
                <a:cubicBezTo>
                  <a:pt x="738962" y="756684"/>
                  <a:pt x="524540" y="714154"/>
                  <a:pt x="419986" y="650359"/>
                </a:cubicBezTo>
                <a:cubicBezTo>
                  <a:pt x="315433" y="586564"/>
                  <a:pt x="173664" y="499731"/>
                  <a:pt x="111641" y="427075"/>
                </a:cubicBezTo>
                <a:cubicBezTo>
                  <a:pt x="49618" y="354419"/>
                  <a:pt x="54934" y="279991"/>
                  <a:pt x="47846" y="214424"/>
                </a:cubicBezTo>
                <a:cubicBezTo>
                  <a:pt x="40758" y="148857"/>
                  <a:pt x="54934" y="67340"/>
                  <a:pt x="69111" y="33670"/>
                </a:cubicBezTo>
                <a:cubicBezTo>
                  <a:pt x="83288" y="0"/>
                  <a:pt x="118729" y="10633"/>
                  <a:pt x="132906" y="12405"/>
                </a:cubicBezTo>
                <a:cubicBezTo>
                  <a:pt x="147083" y="14177"/>
                  <a:pt x="182525" y="21265"/>
                  <a:pt x="175437" y="54935"/>
                </a:cubicBez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900000" lon="1499977" rev="0"/>
            </a:camera>
            <a:lightRig rig="morning" dir="t"/>
          </a:scene3d>
          <a:sp3d>
            <a:bevelT w="25400" h="38100"/>
            <a:bevelB w="254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35" name="Oval 5"/>
          <p:cNvSpPr/>
          <p:nvPr/>
        </p:nvSpPr>
        <p:spPr bwMode="auto">
          <a:xfrm rot="3756214">
            <a:off x="1970863" y="5564689"/>
            <a:ext cx="252979" cy="252719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harsh" dir="t"/>
          </a:scene3d>
          <a:sp3d prstMaterial="flat">
            <a:bevelT w="241300" h="247650"/>
            <a:bevelB w="241300" h="2413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136" name="Group 135"/>
          <p:cNvGrpSpPr/>
          <p:nvPr/>
        </p:nvGrpSpPr>
        <p:grpSpPr>
          <a:xfrm>
            <a:off x="142056" y="5093040"/>
            <a:ext cx="1280631" cy="823048"/>
            <a:chOff x="1290791" y="2236222"/>
            <a:chExt cx="1280631" cy="823048"/>
          </a:xfrm>
        </p:grpSpPr>
        <p:cxnSp>
          <p:nvCxnSpPr>
            <p:cNvPr id="137" name="Straight Arrow Connector 136"/>
            <p:cNvCxnSpPr/>
            <p:nvPr/>
          </p:nvCxnSpPr>
          <p:spPr bwMode="auto">
            <a:xfrm>
              <a:off x="2077716" y="2605554"/>
              <a:ext cx="128745" cy="453716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gradFill>
                <a:gsLst>
                  <a:gs pos="0">
                    <a:srgbClr val="C00000"/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</a:gsLst>
                <a:lin ang="14400000" scaled="0"/>
              </a:gradFill>
              <a:prstDash val="solid"/>
              <a:round/>
              <a:headEnd type="none" w="med" len="med"/>
              <a:tailEnd type="oval" w="lg" len="lg"/>
            </a:ln>
            <a:effectLst/>
            <a:scene3d>
              <a:camera prst="orthographicFront"/>
              <a:lightRig rig="threePt" dir="t"/>
            </a:scene3d>
            <a:sp3d>
              <a:bevelT w="0" h="0"/>
            </a:sp3d>
          </p:spPr>
        </p:cxnSp>
        <p:sp>
          <p:nvSpPr>
            <p:cNvPr id="138" name="TextBox 137"/>
            <p:cNvSpPr txBox="1"/>
            <p:nvPr/>
          </p:nvSpPr>
          <p:spPr>
            <a:xfrm>
              <a:off x="1290791" y="2236222"/>
              <a:ext cx="12806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1800" b="1" i="0" dirty="0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rgbClr val="FFC000"/>
                  </a:solidFill>
                  <a:latin typeface="+mn-lt"/>
                </a:rPr>
                <a:t>Ribavirin</a:t>
              </a:r>
              <a:endParaRPr lang="en-GB" sz="1800" b="1" i="0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C000"/>
                </a:solidFill>
                <a:latin typeface="+mn-lt"/>
              </a:endParaRP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2965437" y="6065721"/>
            <a:ext cx="1520700" cy="705463"/>
            <a:chOff x="1290791" y="1900091"/>
            <a:chExt cx="1520700" cy="705463"/>
          </a:xfrm>
        </p:grpSpPr>
        <p:cxnSp>
          <p:nvCxnSpPr>
            <p:cNvPr id="141" name="Straight Arrow Connector 140"/>
            <p:cNvCxnSpPr>
              <a:stCxn id="142" idx="0"/>
            </p:cNvCxnSpPr>
            <p:nvPr/>
          </p:nvCxnSpPr>
          <p:spPr bwMode="auto">
            <a:xfrm flipH="1" flipV="1">
              <a:off x="1781630" y="1900091"/>
              <a:ext cx="269511" cy="336131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gradFill>
                <a:gsLst>
                  <a:gs pos="0">
                    <a:srgbClr val="C00000"/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</a:gsLst>
                <a:lin ang="14400000" scaled="0"/>
              </a:gradFill>
              <a:prstDash val="solid"/>
              <a:round/>
              <a:headEnd type="none" w="med" len="med"/>
              <a:tailEnd type="oval" w="lg" len="lg"/>
            </a:ln>
            <a:effectLst/>
            <a:scene3d>
              <a:camera prst="orthographicFront"/>
              <a:lightRig rig="threePt" dir="t"/>
            </a:scene3d>
            <a:sp3d>
              <a:bevelT w="0" h="0"/>
            </a:sp3d>
          </p:spPr>
        </p:cxnSp>
        <p:sp>
          <p:nvSpPr>
            <p:cNvPr id="142" name="TextBox 141"/>
            <p:cNvSpPr txBox="1"/>
            <p:nvPr/>
          </p:nvSpPr>
          <p:spPr>
            <a:xfrm>
              <a:off x="1290791" y="2236222"/>
              <a:ext cx="15207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1800" b="1" i="0" dirty="0" err="1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rgbClr val="FFC000"/>
                  </a:solidFill>
                  <a:latin typeface="+mn-lt"/>
                </a:rPr>
                <a:t>Boceprevir</a:t>
              </a:r>
              <a:endParaRPr lang="en-GB" sz="1800" b="1" i="0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C000"/>
                </a:solidFill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48555E-6 C -0.00834 -0.00231 -0.0165 -0.00463 -0.02066 -0.00208 C -0.02483 0.00046 -0.0224 0.01202 -0.02552 0.0148 C -0.02865 0.01757 -0.03629 0.01295 -0.03976 0.0148 C -0.04323 0.01664 -0.04358 0.02289 -0.04618 0.02543 C -0.04879 0.02797 -0.05191 0.0289 -0.05556 0.02959 C -0.05921 0.03029 -0.06528 0.02682 -0.06841 0.02959 C -0.07153 0.03237 -0.07066 0.04347 -0.07466 0.0467 C -0.07865 0.04994 -0.08716 0.04601 -0.09219 0.04878 C -0.09723 0.05156 -0.10226 0.05896 -0.10486 0.06358 C -0.10747 0.06821 -0.10591 0.07445 -0.10799 0.0763 C -0.11007 0.07815 -0.11389 0.07607 -0.11754 0.07399 " pathEditMode="relative" rAng="0" ptsTypes="aaaaaaaaaaaA">
                                      <p:cBhvr>
                                        <p:cTn id="13" dur="2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" y="370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2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48555E-6 C -0.00834 -0.00231 -0.0165 -0.00463 -0.02066 -0.00208 C -0.02483 0.00046 -0.0224 0.01202 -0.02552 0.0148 C -0.02865 0.01757 -0.03629 0.01295 -0.03976 0.0148 C -0.04323 0.01664 -0.04358 0.02289 -0.04618 0.02543 C -0.04879 0.02797 -0.05191 0.0289 -0.05556 0.02959 C -0.05921 0.03029 -0.06528 0.02682 -0.06841 0.02959 C -0.07153 0.03237 -0.07066 0.04347 -0.07466 0.0467 C -0.07865 0.04994 -0.08716 0.04601 -0.09219 0.04878 C -0.09723 0.05156 -0.10226 0.05896 -0.10486 0.06358 C -0.10747 0.06821 -0.10591 0.07445 -0.10799 0.0763 C -0.11007 0.07815 -0.11389 0.07607 -0.11754 0.07399 " pathEditMode="relative" rAng="0" ptsTypes="aaaaaaaaaaaA">
                                      <p:cBhvr>
                                        <p:cTn id="36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" y="370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" grpId="0" animBg="1"/>
      <p:bldP spid="118" grpId="0" animBg="1"/>
      <p:bldP spid="121" grpId="0" animBg="1"/>
      <p:bldP spid="121" grpId="1" animBg="1"/>
      <p:bldP spid="131" grpId="0" animBg="1"/>
      <p:bldP spid="133" grpId="0" animBg="1"/>
      <p:bldP spid="134" grpId="0" animBg="1"/>
      <p:bldP spid="135" grpId="0" animBg="1"/>
      <p:bldP spid="13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Rectangle 119"/>
          <p:cNvSpPr/>
          <p:nvPr/>
        </p:nvSpPr>
        <p:spPr bwMode="auto">
          <a:xfrm rot="16200000">
            <a:off x="-537341" y="1570756"/>
            <a:ext cx="5557591" cy="4316649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1691680" y="44624"/>
            <a:ext cx="7452320" cy="63817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1" i="0" kern="0" noProof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j-ea"/>
                <a:cs typeface="+mj-cs"/>
              </a:rPr>
              <a:t>Herpes simplex virus</a:t>
            </a:r>
            <a:endParaRPr kumimoji="0" lang="en-GB" sz="3600" b="1" i="0" u="none" strike="noStrike" kern="0" cap="none" spc="0" normalizeH="0" baseline="0" noProof="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306" name="Rectangle 305"/>
          <p:cNvSpPr/>
          <p:nvPr/>
        </p:nvSpPr>
        <p:spPr>
          <a:xfrm>
            <a:off x="4493428" y="1981577"/>
            <a:ext cx="4602339" cy="30315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</a:pPr>
            <a:r>
              <a:rPr lang="en-GB" sz="1800" b="1" i="0" dirty="0" smtClean="0">
                <a:solidFill>
                  <a:srgbClr val="C00000"/>
                </a:solidFill>
                <a:latin typeface="+mn-lt"/>
              </a:rPr>
              <a:t>Virology</a:t>
            </a:r>
          </a:p>
          <a:p>
            <a:pPr marL="342900" lvl="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Double-stranded DNA enclosed in an icosahedral capsid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Surrounded by an amorphous protein coat (tegument) &amp; enclosed in a lipid bilayer</a:t>
            </a:r>
          </a:p>
          <a:p>
            <a:pPr marL="342900" lvl="0" indent="-342900">
              <a:spcAft>
                <a:spcPts val="600"/>
              </a:spcAft>
            </a:pPr>
            <a:r>
              <a:rPr lang="en-GB" sz="1800" b="1" i="0" dirty="0" smtClean="0">
                <a:solidFill>
                  <a:srgbClr val="C00000"/>
                </a:solidFill>
                <a:latin typeface="+mn-lt"/>
              </a:rPr>
              <a:t>Tropism</a:t>
            </a:r>
          </a:p>
          <a:p>
            <a:pPr marL="342900" lvl="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Herpes Simplex Virus (HSV)-1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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cold-sores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HSV-2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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</a:t>
            </a:r>
            <a:r>
              <a:rPr lang="en-GB" i="0" dirty="0">
                <a:solidFill>
                  <a:srgbClr val="006699"/>
                </a:solidFill>
                <a:latin typeface="+mn-lt"/>
              </a:rPr>
              <a:t>genital 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herpes </a:t>
            </a:r>
            <a:endParaRPr lang="en-GB" i="0" dirty="0">
              <a:solidFill>
                <a:srgbClr val="006699"/>
              </a:solidFill>
              <a:latin typeface="+mn-lt"/>
            </a:endParaRPr>
          </a:p>
          <a:p>
            <a:pPr marL="342900" lvl="0" indent="-342900">
              <a:spcAft>
                <a:spcPts val="600"/>
              </a:spcAft>
            </a:pPr>
            <a:r>
              <a:rPr lang="en-GB" sz="1800" b="1" i="0" dirty="0" smtClean="0">
                <a:solidFill>
                  <a:srgbClr val="C00000"/>
                </a:solidFill>
                <a:latin typeface="+mn-lt"/>
              </a:rPr>
              <a:t>Treatment</a:t>
            </a:r>
          </a:p>
          <a:p>
            <a:pPr marL="342900" lvl="0" indent="-342900">
              <a:spcAft>
                <a:spcPts val="0"/>
              </a:spcAft>
              <a:buFont typeface="Arial" pitchFamily="34" charset="0"/>
              <a:buChar char="•"/>
              <a:tabLst>
                <a:tab pos="2238375" algn="l"/>
              </a:tabLst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Nucleoside analogues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 </a:t>
            </a:r>
            <a:r>
              <a:rPr lang="en-GB" b="1" i="0" dirty="0" err="1" smtClean="0">
                <a:solidFill>
                  <a:srgbClr val="FF6600"/>
                </a:solidFill>
                <a:latin typeface="+mn-lt"/>
                <a:sym typeface="Symbol"/>
              </a:rPr>
              <a:t>Aciclovir</a:t>
            </a:r>
            <a:endParaRPr lang="en-GB" b="1" dirty="0" smtClean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50" name="Freeform 4"/>
          <p:cNvSpPr/>
          <p:nvPr/>
        </p:nvSpPr>
        <p:spPr bwMode="auto">
          <a:xfrm rot="3756214">
            <a:off x="2091951" y="4532162"/>
            <a:ext cx="136389" cy="1162887"/>
          </a:xfrm>
          <a:custGeom>
            <a:avLst/>
            <a:gdLst>
              <a:gd name="connsiteX0" fmla="*/ 175437 w 832884"/>
              <a:gd name="connsiteY0" fmla="*/ 54935 h 4446182"/>
              <a:gd name="connsiteX1" fmla="*/ 90376 w 832884"/>
              <a:gd name="connsiteY1" fmla="*/ 214424 h 4446182"/>
              <a:gd name="connsiteX2" fmla="*/ 143539 w 832884"/>
              <a:gd name="connsiteY2" fmla="*/ 310117 h 4446182"/>
              <a:gd name="connsiteX3" fmla="*/ 324293 w 832884"/>
              <a:gd name="connsiteY3" fmla="*/ 469605 h 4446182"/>
              <a:gd name="connsiteX4" fmla="*/ 515679 w 832884"/>
              <a:gd name="connsiteY4" fmla="*/ 565298 h 4446182"/>
              <a:gd name="connsiteX5" fmla="*/ 728330 w 832884"/>
              <a:gd name="connsiteY5" fmla="*/ 692889 h 4446182"/>
              <a:gd name="connsiteX6" fmla="*/ 802758 w 832884"/>
              <a:gd name="connsiteY6" fmla="*/ 767317 h 4446182"/>
              <a:gd name="connsiteX7" fmla="*/ 781493 w 832884"/>
              <a:gd name="connsiteY7" fmla="*/ 894907 h 4446182"/>
              <a:gd name="connsiteX8" fmla="*/ 632637 w 832884"/>
              <a:gd name="connsiteY8" fmla="*/ 1022498 h 4446182"/>
              <a:gd name="connsiteX9" fmla="*/ 260497 w 832884"/>
              <a:gd name="connsiteY9" fmla="*/ 1181987 h 4446182"/>
              <a:gd name="connsiteX10" fmla="*/ 69111 w 832884"/>
              <a:gd name="connsiteY10" fmla="*/ 1341475 h 4446182"/>
              <a:gd name="connsiteX11" fmla="*/ 79744 w 832884"/>
              <a:gd name="connsiteY11" fmla="*/ 1458433 h 4446182"/>
              <a:gd name="connsiteX12" fmla="*/ 175437 w 832884"/>
              <a:gd name="connsiteY12" fmla="*/ 1564759 h 4446182"/>
              <a:gd name="connsiteX13" fmla="*/ 462516 w 832884"/>
              <a:gd name="connsiteY13" fmla="*/ 1692349 h 4446182"/>
              <a:gd name="connsiteX14" fmla="*/ 685799 w 832884"/>
              <a:gd name="connsiteY14" fmla="*/ 1830573 h 4446182"/>
              <a:gd name="connsiteX15" fmla="*/ 717697 w 832884"/>
              <a:gd name="connsiteY15" fmla="*/ 1873103 h 4446182"/>
              <a:gd name="connsiteX16" fmla="*/ 441251 w 832884"/>
              <a:gd name="connsiteY16" fmla="*/ 2021959 h 4446182"/>
              <a:gd name="connsiteX17" fmla="*/ 186069 w 832884"/>
              <a:gd name="connsiteY17" fmla="*/ 2149549 h 4446182"/>
              <a:gd name="connsiteX18" fmla="*/ 58479 w 832884"/>
              <a:gd name="connsiteY18" fmla="*/ 2277140 h 4446182"/>
              <a:gd name="connsiteX19" fmla="*/ 47846 w 832884"/>
              <a:gd name="connsiteY19" fmla="*/ 2511056 h 4446182"/>
              <a:gd name="connsiteX20" fmla="*/ 69111 w 832884"/>
              <a:gd name="connsiteY20" fmla="*/ 2532321 h 4446182"/>
              <a:gd name="connsiteX21" fmla="*/ 154172 w 832884"/>
              <a:gd name="connsiteY21" fmla="*/ 2628014 h 4446182"/>
              <a:gd name="connsiteX22" fmla="*/ 409353 w 832884"/>
              <a:gd name="connsiteY22" fmla="*/ 2723707 h 4446182"/>
              <a:gd name="connsiteX23" fmla="*/ 632637 w 832884"/>
              <a:gd name="connsiteY23" fmla="*/ 2851298 h 4446182"/>
              <a:gd name="connsiteX24" fmla="*/ 696432 w 832884"/>
              <a:gd name="connsiteY24" fmla="*/ 2915094 h 4446182"/>
              <a:gd name="connsiteX25" fmla="*/ 483781 w 832884"/>
              <a:gd name="connsiteY25" fmla="*/ 3042684 h 4446182"/>
              <a:gd name="connsiteX26" fmla="*/ 154172 w 832884"/>
              <a:gd name="connsiteY26" fmla="*/ 3223438 h 4446182"/>
              <a:gd name="connsiteX27" fmla="*/ 47846 w 832884"/>
              <a:gd name="connsiteY27" fmla="*/ 3425456 h 4446182"/>
              <a:gd name="connsiteX28" fmla="*/ 79744 w 832884"/>
              <a:gd name="connsiteY28" fmla="*/ 3606210 h 4446182"/>
              <a:gd name="connsiteX29" fmla="*/ 334925 w 832884"/>
              <a:gd name="connsiteY29" fmla="*/ 3744433 h 4446182"/>
              <a:gd name="connsiteX30" fmla="*/ 590106 w 832884"/>
              <a:gd name="connsiteY30" fmla="*/ 3872024 h 4446182"/>
              <a:gd name="connsiteX31" fmla="*/ 707065 w 832884"/>
              <a:gd name="connsiteY31" fmla="*/ 3978349 h 4446182"/>
              <a:gd name="connsiteX32" fmla="*/ 600739 w 832884"/>
              <a:gd name="connsiteY32" fmla="*/ 4116573 h 4446182"/>
              <a:gd name="connsiteX33" fmla="*/ 377455 w 832884"/>
              <a:gd name="connsiteY33" fmla="*/ 4244163 h 4446182"/>
              <a:gd name="connsiteX34" fmla="*/ 186069 w 832884"/>
              <a:gd name="connsiteY34" fmla="*/ 4371754 h 4446182"/>
              <a:gd name="connsiteX35" fmla="*/ 217967 w 832884"/>
              <a:gd name="connsiteY35" fmla="*/ 4446182 h 4446182"/>
              <a:gd name="connsiteX36" fmla="*/ 345558 w 832884"/>
              <a:gd name="connsiteY36" fmla="*/ 4371754 h 4446182"/>
              <a:gd name="connsiteX37" fmla="*/ 643269 w 832884"/>
              <a:gd name="connsiteY37" fmla="*/ 4222898 h 4446182"/>
              <a:gd name="connsiteX38" fmla="*/ 760227 w 832884"/>
              <a:gd name="connsiteY38" fmla="*/ 4063410 h 4446182"/>
              <a:gd name="connsiteX39" fmla="*/ 770860 w 832884"/>
              <a:gd name="connsiteY39" fmla="*/ 3882656 h 4446182"/>
              <a:gd name="connsiteX40" fmla="*/ 590106 w 832884"/>
              <a:gd name="connsiteY40" fmla="*/ 3765698 h 4446182"/>
              <a:gd name="connsiteX41" fmla="*/ 239232 w 832884"/>
              <a:gd name="connsiteY41" fmla="*/ 3574312 h 4446182"/>
              <a:gd name="connsiteX42" fmla="*/ 101009 w 832884"/>
              <a:gd name="connsiteY42" fmla="*/ 3436089 h 4446182"/>
              <a:gd name="connsiteX43" fmla="*/ 334925 w 832884"/>
              <a:gd name="connsiteY43" fmla="*/ 3255335 h 4446182"/>
              <a:gd name="connsiteX44" fmla="*/ 664534 w 832884"/>
              <a:gd name="connsiteY44" fmla="*/ 3085214 h 4446182"/>
              <a:gd name="connsiteX45" fmla="*/ 781493 w 832884"/>
              <a:gd name="connsiteY45" fmla="*/ 3021419 h 4446182"/>
              <a:gd name="connsiteX46" fmla="*/ 781493 w 832884"/>
              <a:gd name="connsiteY46" fmla="*/ 2819400 h 4446182"/>
              <a:gd name="connsiteX47" fmla="*/ 473148 w 832884"/>
              <a:gd name="connsiteY47" fmla="*/ 2649280 h 4446182"/>
              <a:gd name="connsiteX48" fmla="*/ 186069 w 832884"/>
              <a:gd name="connsiteY48" fmla="*/ 2479159 h 4446182"/>
              <a:gd name="connsiteX49" fmla="*/ 111641 w 832884"/>
              <a:gd name="connsiteY49" fmla="*/ 2383466 h 4446182"/>
              <a:gd name="connsiteX50" fmla="*/ 292395 w 832884"/>
              <a:gd name="connsiteY50" fmla="*/ 2223977 h 4446182"/>
              <a:gd name="connsiteX51" fmla="*/ 600739 w 832884"/>
              <a:gd name="connsiteY51" fmla="*/ 2064489 h 4446182"/>
              <a:gd name="connsiteX52" fmla="*/ 770860 w 832884"/>
              <a:gd name="connsiteY52" fmla="*/ 1958163 h 4446182"/>
              <a:gd name="connsiteX53" fmla="*/ 770860 w 832884"/>
              <a:gd name="connsiteY53" fmla="*/ 1756145 h 4446182"/>
              <a:gd name="connsiteX54" fmla="*/ 515679 w 832884"/>
              <a:gd name="connsiteY54" fmla="*/ 1607289 h 4446182"/>
              <a:gd name="connsiteX55" fmla="*/ 217967 w 832884"/>
              <a:gd name="connsiteY55" fmla="*/ 1447800 h 4446182"/>
              <a:gd name="connsiteX56" fmla="*/ 69111 w 832884"/>
              <a:gd name="connsiteY56" fmla="*/ 1330842 h 4446182"/>
              <a:gd name="connsiteX57" fmla="*/ 58479 w 832884"/>
              <a:gd name="connsiteY57" fmla="*/ 1203252 h 4446182"/>
              <a:gd name="connsiteX58" fmla="*/ 419986 w 832884"/>
              <a:gd name="connsiteY58" fmla="*/ 969335 h 4446182"/>
              <a:gd name="connsiteX59" fmla="*/ 738962 w 832884"/>
              <a:gd name="connsiteY59" fmla="*/ 809847 h 4446182"/>
              <a:gd name="connsiteX60" fmla="*/ 419986 w 832884"/>
              <a:gd name="connsiteY60" fmla="*/ 650359 h 4446182"/>
              <a:gd name="connsiteX61" fmla="*/ 111641 w 832884"/>
              <a:gd name="connsiteY61" fmla="*/ 427075 h 4446182"/>
              <a:gd name="connsiteX62" fmla="*/ 47846 w 832884"/>
              <a:gd name="connsiteY62" fmla="*/ 214424 h 4446182"/>
              <a:gd name="connsiteX63" fmla="*/ 69111 w 832884"/>
              <a:gd name="connsiteY63" fmla="*/ 33670 h 4446182"/>
              <a:gd name="connsiteX64" fmla="*/ 132906 w 832884"/>
              <a:gd name="connsiteY64" fmla="*/ 12405 h 4446182"/>
              <a:gd name="connsiteX65" fmla="*/ 175437 w 832884"/>
              <a:gd name="connsiteY65" fmla="*/ 54935 h 4446182"/>
              <a:gd name="connsiteX0" fmla="*/ 175437 w 832884"/>
              <a:gd name="connsiteY0" fmla="*/ 54935 h 4446182"/>
              <a:gd name="connsiteX1" fmla="*/ 90376 w 832884"/>
              <a:gd name="connsiteY1" fmla="*/ 214424 h 4446182"/>
              <a:gd name="connsiteX2" fmla="*/ 143539 w 832884"/>
              <a:gd name="connsiteY2" fmla="*/ 310117 h 4446182"/>
              <a:gd name="connsiteX3" fmla="*/ 324293 w 832884"/>
              <a:gd name="connsiteY3" fmla="*/ 469605 h 4446182"/>
              <a:gd name="connsiteX4" fmla="*/ 515679 w 832884"/>
              <a:gd name="connsiteY4" fmla="*/ 565298 h 4446182"/>
              <a:gd name="connsiteX5" fmla="*/ 728330 w 832884"/>
              <a:gd name="connsiteY5" fmla="*/ 692889 h 4446182"/>
              <a:gd name="connsiteX6" fmla="*/ 802758 w 832884"/>
              <a:gd name="connsiteY6" fmla="*/ 767317 h 4446182"/>
              <a:gd name="connsiteX7" fmla="*/ 781493 w 832884"/>
              <a:gd name="connsiteY7" fmla="*/ 894907 h 4446182"/>
              <a:gd name="connsiteX8" fmla="*/ 632637 w 832884"/>
              <a:gd name="connsiteY8" fmla="*/ 1022498 h 4446182"/>
              <a:gd name="connsiteX9" fmla="*/ 260497 w 832884"/>
              <a:gd name="connsiteY9" fmla="*/ 1181987 h 4446182"/>
              <a:gd name="connsiteX10" fmla="*/ 69111 w 832884"/>
              <a:gd name="connsiteY10" fmla="*/ 1341475 h 4446182"/>
              <a:gd name="connsiteX11" fmla="*/ 79744 w 832884"/>
              <a:gd name="connsiteY11" fmla="*/ 1458433 h 4446182"/>
              <a:gd name="connsiteX12" fmla="*/ 175437 w 832884"/>
              <a:gd name="connsiteY12" fmla="*/ 1564759 h 4446182"/>
              <a:gd name="connsiteX13" fmla="*/ 462516 w 832884"/>
              <a:gd name="connsiteY13" fmla="*/ 1692349 h 4446182"/>
              <a:gd name="connsiteX14" fmla="*/ 685799 w 832884"/>
              <a:gd name="connsiteY14" fmla="*/ 1830573 h 4446182"/>
              <a:gd name="connsiteX15" fmla="*/ 717697 w 832884"/>
              <a:gd name="connsiteY15" fmla="*/ 1873103 h 4446182"/>
              <a:gd name="connsiteX16" fmla="*/ 441251 w 832884"/>
              <a:gd name="connsiteY16" fmla="*/ 2021959 h 4446182"/>
              <a:gd name="connsiteX17" fmla="*/ 186069 w 832884"/>
              <a:gd name="connsiteY17" fmla="*/ 2149549 h 4446182"/>
              <a:gd name="connsiteX18" fmla="*/ 58479 w 832884"/>
              <a:gd name="connsiteY18" fmla="*/ 2277140 h 4446182"/>
              <a:gd name="connsiteX19" fmla="*/ 47846 w 832884"/>
              <a:gd name="connsiteY19" fmla="*/ 2511056 h 4446182"/>
              <a:gd name="connsiteX20" fmla="*/ 69111 w 832884"/>
              <a:gd name="connsiteY20" fmla="*/ 2532321 h 4446182"/>
              <a:gd name="connsiteX21" fmla="*/ 154172 w 832884"/>
              <a:gd name="connsiteY21" fmla="*/ 2628014 h 4446182"/>
              <a:gd name="connsiteX22" fmla="*/ 409353 w 832884"/>
              <a:gd name="connsiteY22" fmla="*/ 2723707 h 4446182"/>
              <a:gd name="connsiteX23" fmla="*/ 632637 w 832884"/>
              <a:gd name="connsiteY23" fmla="*/ 2851298 h 4446182"/>
              <a:gd name="connsiteX24" fmla="*/ 696432 w 832884"/>
              <a:gd name="connsiteY24" fmla="*/ 2915094 h 4446182"/>
              <a:gd name="connsiteX25" fmla="*/ 483781 w 832884"/>
              <a:gd name="connsiteY25" fmla="*/ 3042684 h 4446182"/>
              <a:gd name="connsiteX26" fmla="*/ 154172 w 832884"/>
              <a:gd name="connsiteY26" fmla="*/ 3223438 h 4446182"/>
              <a:gd name="connsiteX27" fmla="*/ 47846 w 832884"/>
              <a:gd name="connsiteY27" fmla="*/ 3425456 h 4446182"/>
              <a:gd name="connsiteX28" fmla="*/ 79744 w 832884"/>
              <a:gd name="connsiteY28" fmla="*/ 3606210 h 4446182"/>
              <a:gd name="connsiteX29" fmla="*/ 334925 w 832884"/>
              <a:gd name="connsiteY29" fmla="*/ 3744433 h 4446182"/>
              <a:gd name="connsiteX30" fmla="*/ 590106 w 832884"/>
              <a:gd name="connsiteY30" fmla="*/ 3872024 h 4446182"/>
              <a:gd name="connsiteX31" fmla="*/ 707065 w 832884"/>
              <a:gd name="connsiteY31" fmla="*/ 3978349 h 4446182"/>
              <a:gd name="connsiteX32" fmla="*/ 600739 w 832884"/>
              <a:gd name="connsiteY32" fmla="*/ 4116573 h 4446182"/>
              <a:gd name="connsiteX33" fmla="*/ 377455 w 832884"/>
              <a:gd name="connsiteY33" fmla="*/ 4244163 h 4446182"/>
              <a:gd name="connsiteX34" fmla="*/ 186069 w 832884"/>
              <a:gd name="connsiteY34" fmla="*/ 4371754 h 4446182"/>
              <a:gd name="connsiteX35" fmla="*/ 217967 w 832884"/>
              <a:gd name="connsiteY35" fmla="*/ 4446182 h 4446182"/>
              <a:gd name="connsiteX36" fmla="*/ 345558 w 832884"/>
              <a:gd name="connsiteY36" fmla="*/ 4371754 h 4446182"/>
              <a:gd name="connsiteX37" fmla="*/ 643269 w 832884"/>
              <a:gd name="connsiteY37" fmla="*/ 4222898 h 4446182"/>
              <a:gd name="connsiteX38" fmla="*/ 760227 w 832884"/>
              <a:gd name="connsiteY38" fmla="*/ 4063410 h 4446182"/>
              <a:gd name="connsiteX39" fmla="*/ 770860 w 832884"/>
              <a:gd name="connsiteY39" fmla="*/ 3882656 h 4446182"/>
              <a:gd name="connsiteX40" fmla="*/ 590106 w 832884"/>
              <a:gd name="connsiteY40" fmla="*/ 3765698 h 4446182"/>
              <a:gd name="connsiteX41" fmla="*/ 239232 w 832884"/>
              <a:gd name="connsiteY41" fmla="*/ 3574312 h 4446182"/>
              <a:gd name="connsiteX42" fmla="*/ 101009 w 832884"/>
              <a:gd name="connsiteY42" fmla="*/ 3436089 h 4446182"/>
              <a:gd name="connsiteX43" fmla="*/ 334925 w 832884"/>
              <a:gd name="connsiteY43" fmla="*/ 3255335 h 4446182"/>
              <a:gd name="connsiteX44" fmla="*/ 664534 w 832884"/>
              <a:gd name="connsiteY44" fmla="*/ 3085214 h 4446182"/>
              <a:gd name="connsiteX45" fmla="*/ 781493 w 832884"/>
              <a:gd name="connsiteY45" fmla="*/ 3021419 h 4446182"/>
              <a:gd name="connsiteX46" fmla="*/ 781493 w 832884"/>
              <a:gd name="connsiteY46" fmla="*/ 2819400 h 4446182"/>
              <a:gd name="connsiteX47" fmla="*/ 473148 w 832884"/>
              <a:gd name="connsiteY47" fmla="*/ 2649280 h 4446182"/>
              <a:gd name="connsiteX48" fmla="*/ 186069 w 832884"/>
              <a:gd name="connsiteY48" fmla="*/ 2479159 h 4446182"/>
              <a:gd name="connsiteX49" fmla="*/ 111641 w 832884"/>
              <a:gd name="connsiteY49" fmla="*/ 2383466 h 4446182"/>
              <a:gd name="connsiteX50" fmla="*/ 292395 w 832884"/>
              <a:gd name="connsiteY50" fmla="*/ 2223977 h 4446182"/>
              <a:gd name="connsiteX51" fmla="*/ 600739 w 832884"/>
              <a:gd name="connsiteY51" fmla="*/ 2064489 h 4446182"/>
              <a:gd name="connsiteX52" fmla="*/ 770860 w 832884"/>
              <a:gd name="connsiteY52" fmla="*/ 1958163 h 4446182"/>
              <a:gd name="connsiteX53" fmla="*/ 770860 w 832884"/>
              <a:gd name="connsiteY53" fmla="*/ 1756145 h 4446182"/>
              <a:gd name="connsiteX54" fmla="*/ 515679 w 832884"/>
              <a:gd name="connsiteY54" fmla="*/ 1607289 h 4446182"/>
              <a:gd name="connsiteX55" fmla="*/ 217967 w 832884"/>
              <a:gd name="connsiteY55" fmla="*/ 1447800 h 4446182"/>
              <a:gd name="connsiteX56" fmla="*/ 69111 w 832884"/>
              <a:gd name="connsiteY56" fmla="*/ 1330842 h 4446182"/>
              <a:gd name="connsiteX57" fmla="*/ 58479 w 832884"/>
              <a:gd name="connsiteY57" fmla="*/ 1203252 h 4446182"/>
              <a:gd name="connsiteX58" fmla="*/ 419986 w 832884"/>
              <a:gd name="connsiteY58" fmla="*/ 969335 h 4446182"/>
              <a:gd name="connsiteX59" fmla="*/ 738962 w 832884"/>
              <a:gd name="connsiteY59" fmla="*/ 809847 h 4446182"/>
              <a:gd name="connsiteX60" fmla="*/ 419986 w 832884"/>
              <a:gd name="connsiteY60" fmla="*/ 650359 h 4446182"/>
              <a:gd name="connsiteX61" fmla="*/ 111641 w 832884"/>
              <a:gd name="connsiteY61" fmla="*/ 427075 h 4446182"/>
              <a:gd name="connsiteX62" fmla="*/ 47846 w 832884"/>
              <a:gd name="connsiteY62" fmla="*/ 214424 h 4446182"/>
              <a:gd name="connsiteX63" fmla="*/ 69111 w 832884"/>
              <a:gd name="connsiteY63" fmla="*/ 33670 h 4446182"/>
              <a:gd name="connsiteX64" fmla="*/ 132906 w 832884"/>
              <a:gd name="connsiteY64" fmla="*/ 12405 h 4446182"/>
              <a:gd name="connsiteX65" fmla="*/ 175437 w 832884"/>
              <a:gd name="connsiteY65" fmla="*/ 54935 h 4446182"/>
              <a:gd name="connsiteX0" fmla="*/ 175437 w 832884"/>
              <a:gd name="connsiteY0" fmla="*/ 54935 h 4446182"/>
              <a:gd name="connsiteX1" fmla="*/ 90376 w 832884"/>
              <a:gd name="connsiteY1" fmla="*/ 214424 h 4446182"/>
              <a:gd name="connsiteX2" fmla="*/ 143539 w 832884"/>
              <a:gd name="connsiteY2" fmla="*/ 310117 h 4446182"/>
              <a:gd name="connsiteX3" fmla="*/ 324293 w 832884"/>
              <a:gd name="connsiteY3" fmla="*/ 469605 h 4446182"/>
              <a:gd name="connsiteX4" fmla="*/ 515679 w 832884"/>
              <a:gd name="connsiteY4" fmla="*/ 565298 h 4446182"/>
              <a:gd name="connsiteX5" fmla="*/ 728330 w 832884"/>
              <a:gd name="connsiteY5" fmla="*/ 692889 h 4446182"/>
              <a:gd name="connsiteX6" fmla="*/ 802758 w 832884"/>
              <a:gd name="connsiteY6" fmla="*/ 767317 h 4446182"/>
              <a:gd name="connsiteX7" fmla="*/ 781493 w 832884"/>
              <a:gd name="connsiteY7" fmla="*/ 894907 h 4446182"/>
              <a:gd name="connsiteX8" fmla="*/ 632637 w 832884"/>
              <a:gd name="connsiteY8" fmla="*/ 1022498 h 4446182"/>
              <a:gd name="connsiteX9" fmla="*/ 260497 w 832884"/>
              <a:gd name="connsiteY9" fmla="*/ 1181987 h 4446182"/>
              <a:gd name="connsiteX10" fmla="*/ 69111 w 832884"/>
              <a:gd name="connsiteY10" fmla="*/ 1341475 h 4446182"/>
              <a:gd name="connsiteX11" fmla="*/ 79744 w 832884"/>
              <a:gd name="connsiteY11" fmla="*/ 1458433 h 4446182"/>
              <a:gd name="connsiteX12" fmla="*/ 175437 w 832884"/>
              <a:gd name="connsiteY12" fmla="*/ 1564759 h 4446182"/>
              <a:gd name="connsiteX13" fmla="*/ 462516 w 832884"/>
              <a:gd name="connsiteY13" fmla="*/ 1692349 h 4446182"/>
              <a:gd name="connsiteX14" fmla="*/ 685799 w 832884"/>
              <a:gd name="connsiteY14" fmla="*/ 1830573 h 4446182"/>
              <a:gd name="connsiteX15" fmla="*/ 717697 w 832884"/>
              <a:gd name="connsiteY15" fmla="*/ 1873103 h 4446182"/>
              <a:gd name="connsiteX16" fmla="*/ 441251 w 832884"/>
              <a:gd name="connsiteY16" fmla="*/ 2021959 h 4446182"/>
              <a:gd name="connsiteX17" fmla="*/ 186069 w 832884"/>
              <a:gd name="connsiteY17" fmla="*/ 2149549 h 4446182"/>
              <a:gd name="connsiteX18" fmla="*/ 58479 w 832884"/>
              <a:gd name="connsiteY18" fmla="*/ 2277140 h 4446182"/>
              <a:gd name="connsiteX19" fmla="*/ 47846 w 832884"/>
              <a:gd name="connsiteY19" fmla="*/ 2511056 h 4446182"/>
              <a:gd name="connsiteX20" fmla="*/ 69111 w 832884"/>
              <a:gd name="connsiteY20" fmla="*/ 2532321 h 4446182"/>
              <a:gd name="connsiteX21" fmla="*/ 154172 w 832884"/>
              <a:gd name="connsiteY21" fmla="*/ 2628014 h 4446182"/>
              <a:gd name="connsiteX22" fmla="*/ 409353 w 832884"/>
              <a:gd name="connsiteY22" fmla="*/ 2723707 h 4446182"/>
              <a:gd name="connsiteX23" fmla="*/ 632637 w 832884"/>
              <a:gd name="connsiteY23" fmla="*/ 2851298 h 4446182"/>
              <a:gd name="connsiteX24" fmla="*/ 696432 w 832884"/>
              <a:gd name="connsiteY24" fmla="*/ 2915094 h 4446182"/>
              <a:gd name="connsiteX25" fmla="*/ 483781 w 832884"/>
              <a:gd name="connsiteY25" fmla="*/ 3042684 h 4446182"/>
              <a:gd name="connsiteX26" fmla="*/ 154172 w 832884"/>
              <a:gd name="connsiteY26" fmla="*/ 3223438 h 4446182"/>
              <a:gd name="connsiteX27" fmla="*/ 47846 w 832884"/>
              <a:gd name="connsiteY27" fmla="*/ 3425456 h 4446182"/>
              <a:gd name="connsiteX28" fmla="*/ 79744 w 832884"/>
              <a:gd name="connsiteY28" fmla="*/ 3606210 h 4446182"/>
              <a:gd name="connsiteX29" fmla="*/ 334925 w 832884"/>
              <a:gd name="connsiteY29" fmla="*/ 3744433 h 4446182"/>
              <a:gd name="connsiteX30" fmla="*/ 590106 w 832884"/>
              <a:gd name="connsiteY30" fmla="*/ 3872024 h 4446182"/>
              <a:gd name="connsiteX31" fmla="*/ 707065 w 832884"/>
              <a:gd name="connsiteY31" fmla="*/ 3978349 h 4446182"/>
              <a:gd name="connsiteX32" fmla="*/ 600739 w 832884"/>
              <a:gd name="connsiteY32" fmla="*/ 4116573 h 4446182"/>
              <a:gd name="connsiteX33" fmla="*/ 377455 w 832884"/>
              <a:gd name="connsiteY33" fmla="*/ 4244163 h 4446182"/>
              <a:gd name="connsiteX34" fmla="*/ 186069 w 832884"/>
              <a:gd name="connsiteY34" fmla="*/ 4371754 h 4446182"/>
              <a:gd name="connsiteX35" fmla="*/ 217967 w 832884"/>
              <a:gd name="connsiteY35" fmla="*/ 4446182 h 4446182"/>
              <a:gd name="connsiteX36" fmla="*/ 345558 w 832884"/>
              <a:gd name="connsiteY36" fmla="*/ 4371754 h 4446182"/>
              <a:gd name="connsiteX37" fmla="*/ 643269 w 832884"/>
              <a:gd name="connsiteY37" fmla="*/ 4222898 h 4446182"/>
              <a:gd name="connsiteX38" fmla="*/ 760227 w 832884"/>
              <a:gd name="connsiteY38" fmla="*/ 4063410 h 4446182"/>
              <a:gd name="connsiteX39" fmla="*/ 770860 w 832884"/>
              <a:gd name="connsiteY39" fmla="*/ 3882656 h 4446182"/>
              <a:gd name="connsiteX40" fmla="*/ 590106 w 832884"/>
              <a:gd name="connsiteY40" fmla="*/ 3765698 h 4446182"/>
              <a:gd name="connsiteX41" fmla="*/ 239232 w 832884"/>
              <a:gd name="connsiteY41" fmla="*/ 3574312 h 4446182"/>
              <a:gd name="connsiteX42" fmla="*/ 101009 w 832884"/>
              <a:gd name="connsiteY42" fmla="*/ 3436089 h 4446182"/>
              <a:gd name="connsiteX43" fmla="*/ 334925 w 832884"/>
              <a:gd name="connsiteY43" fmla="*/ 3255335 h 4446182"/>
              <a:gd name="connsiteX44" fmla="*/ 664534 w 832884"/>
              <a:gd name="connsiteY44" fmla="*/ 3085214 h 4446182"/>
              <a:gd name="connsiteX45" fmla="*/ 781493 w 832884"/>
              <a:gd name="connsiteY45" fmla="*/ 3021419 h 4446182"/>
              <a:gd name="connsiteX46" fmla="*/ 781493 w 832884"/>
              <a:gd name="connsiteY46" fmla="*/ 2819400 h 4446182"/>
              <a:gd name="connsiteX47" fmla="*/ 473148 w 832884"/>
              <a:gd name="connsiteY47" fmla="*/ 2649280 h 4446182"/>
              <a:gd name="connsiteX48" fmla="*/ 186069 w 832884"/>
              <a:gd name="connsiteY48" fmla="*/ 2479159 h 4446182"/>
              <a:gd name="connsiteX49" fmla="*/ 111641 w 832884"/>
              <a:gd name="connsiteY49" fmla="*/ 2383466 h 4446182"/>
              <a:gd name="connsiteX50" fmla="*/ 292395 w 832884"/>
              <a:gd name="connsiteY50" fmla="*/ 2223977 h 4446182"/>
              <a:gd name="connsiteX51" fmla="*/ 600739 w 832884"/>
              <a:gd name="connsiteY51" fmla="*/ 2064489 h 4446182"/>
              <a:gd name="connsiteX52" fmla="*/ 770860 w 832884"/>
              <a:gd name="connsiteY52" fmla="*/ 1958163 h 4446182"/>
              <a:gd name="connsiteX53" fmla="*/ 770860 w 832884"/>
              <a:gd name="connsiteY53" fmla="*/ 1756145 h 4446182"/>
              <a:gd name="connsiteX54" fmla="*/ 515679 w 832884"/>
              <a:gd name="connsiteY54" fmla="*/ 1607289 h 4446182"/>
              <a:gd name="connsiteX55" fmla="*/ 217967 w 832884"/>
              <a:gd name="connsiteY55" fmla="*/ 1447800 h 4446182"/>
              <a:gd name="connsiteX56" fmla="*/ 69111 w 832884"/>
              <a:gd name="connsiteY56" fmla="*/ 1330842 h 4446182"/>
              <a:gd name="connsiteX57" fmla="*/ 58479 w 832884"/>
              <a:gd name="connsiteY57" fmla="*/ 1203252 h 4446182"/>
              <a:gd name="connsiteX58" fmla="*/ 419986 w 832884"/>
              <a:gd name="connsiteY58" fmla="*/ 969335 h 4446182"/>
              <a:gd name="connsiteX59" fmla="*/ 738962 w 832884"/>
              <a:gd name="connsiteY59" fmla="*/ 809847 h 4446182"/>
              <a:gd name="connsiteX60" fmla="*/ 419986 w 832884"/>
              <a:gd name="connsiteY60" fmla="*/ 650359 h 4446182"/>
              <a:gd name="connsiteX61" fmla="*/ 111641 w 832884"/>
              <a:gd name="connsiteY61" fmla="*/ 427075 h 4446182"/>
              <a:gd name="connsiteX62" fmla="*/ 47846 w 832884"/>
              <a:gd name="connsiteY62" fmla="*/ 214424 h 4446182"/>
              <a:gd name="connsiteX63" fmla="*/ 69111 w 832884"/>
              <a:gd name="connsiteY63" fmla="*/ 33670 h 4446182"/>
              <a:gd name="connsiteX64" fmla="*/ 132906 w 832884"/>
              <a:gd name="connsiteY64" fmla="*/ 12405 h 4446182"/>
              <a:gd name="connsiteX65" fmla="*/ 175437 w 832884"/>
              <a:gd name="connsiteY65" fmla="*/ 54935 h 4446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832884" h="4446182">
                <a:moveTo>
                  <a:pt x="175437" y="54935"/>
                </a:moveTo>
                <a:cubicBezTo>
                  <a:pt x="168349" y="88605"/>
                  <a:pt x="95692" y="171894"/>
                  <a:pt x="90376" y="214424"/>
                </a:cubicBezTo>
                <a:cubicBezTo>
                  <a:pt x="85060" y="256954"/>
                  <a:pt x="104553" y="267587"/>
                  <a:pt x="143539" y="310117"/>
                </a:cubicBezTo>
                <a:cubicBezTo>
                  <a:pt x="182525" y="352647"/>
                  <a:pt x="262270" y="427075"/>
                  <a:pt x="324293" y="469605"/>
                </a:cubicBezTo>
                <a:cubicBezTo>
                  <a:pt x="386316" y="512135"/>
                  <a:pt x="448340" y="528084"/>
                  <a:pt x="515679" y="565298"/>
                </a:cubicBezTo>
                <a:cubicBezTo>
                  <a:pt x="583019" y="602512"/>
                  <a:pt x="680484" y="659219"/>
                  <a:pt x="728330" y="692889"/>
                </a:cubicBezTo>
                <a:cubicBezTo>
                  <a:pt x="776176" y="726559"/>
                  <a:pt x="793898" y="733647"/>
                  <a:pt x="802758" y="767317"/>
                </a:cubicBezTo>
                <a:cubicBezTo>
                  <a:pt x="811618" y="800987"/>
                  <a:pt x="809846" y="852377"/>
                  <a:pt x="781493" y="894907"/>
                </a:cubicBezTo>
                <a:cubicBezTo>
                  <a:pt x="753140" y="937437"/>
                  <a:pt x="719470" y="974651"/>
                  <a:pt x="632637" y="1022498"/>
                </a:cubicBezTo>
                <a:cubicBezTo>
                  <a:pt x="545804" y="1070345"/>
                  <a:pt x="354418" y="1128824"/>
                  <a:pt x="260497" y="1181987"/>
                </a:cubicBezTo>
                <a:cubicBezTo>
                  <a:pt x="166576" y="1235150"/>
                  <a:pt x="99236" y="1295401"/>
                  <a:pt x="69111" y="1341475"/>
                </a:cubicBezTo>
                <a:cubicBezTo>
                  <a:pt x="38986" y="1387549"/>
                  <a:pt x="62023" y="1421219"/>
                  <a:pt x="79744" y="1458433"/>
                </a:cubicBezTo>
                <a:cubicBezTo>
                  <a:pt x="97465" y="1495647"/>
                  <a:pt x="111642" y="1525773"/>
                  <a:pt x="175437" y="1564759"/>
                </a:cubicBezTo>
                <a:cubicBezTo>
                  <a:pt x="239232" y="1603745"/>
                  <a:pt x="377456" y="1648047"/>
                  <a:pt x="462516" y="1692349"/>
                </a:cubicBezTo>
                <a:cubicBezTo>
                  <a:pt x="547576" y="1736651"/>
                  <a:pt x="643269" y="1800447"/>
                  <a:pt x="685799" y="1830573"/>
                </a:cubicBezTo>
                <a:cubicBezTo>
                  <a:pt x="728329" y="1860699"/>
                  <a:pt x="701376" y="1797259"/>
                  <a:pt x="717697" y="1873103"/>
                </a:cubicBezTo>
                <a:cubicBezTo>
                  <a:pt x="676939" y="1905001"/>
                  <a:pt x="529856" y="1975885"/>
                  <a:pt x="441251" y="2021959"/>
                </a:cubicBezTo>
                <a:cubicBezTo>
                  <a:pt x="352646" y="2068033"/>
                  <a:pt x="249864" y="2107019"/>
                  <a:pt x="186069" y="2149549"/>
                </a:cubicBezTo>
                <a:cubicBezTo>
                  <a:pt x="122274" y="2192079"/>
                  <a:pt x="81516" y="2216889"/>
                  <a:pt x="58479" y="2277140"/>
                </a:cubicBezTo>
                <a:cubicBezTo>
                  <a:pt x="35442" y="2337391"/>
                  <a:pt x="46074" y="2468526"/>
                  <a:pt x="47846" y="2511056"/>
                </a:cubicBezTo>
                <a:cubicBezTo>
                  <a:pt x="49618" y="2553586"/>
                  <a:pt x="51390" y="2512828"/>
                  <a:pt x="69111" y="2532321"/>
                </a:cubicBezTo>
                <a:cubicBezTo>
                  <a:pt x="86832" y="2551814"/>
                  <a:pt x="97465" y="2596116"/>
                  <a:pt x="154172" y="2628014"/>
                </a:cubicBezTo>
                <a:cubicBezTo>
                  <a:pt x="210879" y="2659912"/>
                  <a:pt x="329609" y="2686493"/>
                  <a:pt x="409353" y="2723707"/>
                </a:cubicBezTo>
                <a:cubicBezTo>
                  <a:pt x="489097" y="2760921"/>
                  <a:pt x="584791" y="2819400"/>
                  <a:pt x="632637" y="2851298"/>
                </a:cubicBezTo>
                <a:cubicBezTo>
                  <a:pt x="680484" y="2883196"/>
                  <a:pt x="721241" y="2883196"/>
                  <a:pt x="696432" y="2915094"/>
                </a:cubicBezTo>
                <a:cubicBezTo>
                  <a:pt x="671623" y="2946992"/>
                  <a:pt x="574158" y="2991293"/>
                  <a:pt x="483781" y="3042684"/>
                </a:cubicBezTo>
                <a:cubicBezTo>
                  <a:pt x="393404" y="3094075"/>
                  <a:pt x="226828" y="3159643"/>
                  <a:pt x="154172" y="3223438"/>
                </a:cubicBezTo>
                <a:cubicBezTo>
                  <a:pt x="81516" y="3287233"/>
                  <a:pt x="60251" y="3361661"/>
                  <a:pt x="47846" y="3425456"/>
                </a:cubicBezTo>
                <a:cubicBezTo>
                  <a:pt x="35441" y="3489251"/>
                  <a:pt x="31898" y="3553047"/>
                  <a:pt x="79744" y="3606210"/>
                </a:cubicBezTo>
                <a:cubicBezTo>
                  <a:pt x="127590" y="3659373"/>
                  <a:pt x="249865" y="3700131"/>
                  <a:pt x="334925" y="3744433"/>
                </a:cubicBezTo>
                <a:cubicBezTo>
                  <a:pt x="419985" y="3788735"/>
                  <a:pt x="528083" y="3833038"/>
                  <a:pt x="590106" y="3872024"/>
                </a:cubicBezTo>
                <a:cubicBezTo>
                  <a:pt x="652129" y="3911010"/>
                  <a:pt x="705293" y="3937591"/>
                  <a:pt x="707065" y="3978349"/>
                </a:cubicBezTo>
                <a:cubicBezTo>
                  <a:pt x="708837" y="4019107"/>
                  <a:pt x="655674" y="4072271"/>
                  <a:pt x="600739" y="4116573"/>
                </a:cubicBezTo>
                <a:cubicBezTo>
                  <a:pt x="545804" y="4160875"/>
                  <a:pt x="446567" y="4201633"/>
                  <a:pt x="377455" y="4244163"/>
                </a:cubicBezTo>
                <a:cubicBezTo>
                  <a:pt x="308343" y="4286693"/>
                  <a:pt x="212650" y="4338084"/>
                  <a:pt x="186069" y="4371754"/>
                </a:cubicBezTo>
                <a:cubicBezTo>
                  <a:pt x="159488" y="4405424"/>
                  <a:pt x="191386" y="4446182"/>
                  <a:pt x="217967" y="4446182"/>
                </a:cubicBezTo>
                <a:cubicBezTo>
                  <a:pt x="244548" y="4446182"/>
                  <a:pt x="274674" y="4408968"/>
                  <a:pt x="345558" y="4371754"/>
                </a:cubicBezTo>
                <a:cubicBezTo>
                  <a:pt x="416442" y="4334540"/>
                  <a:pt x="574158" y="4274289"/>
                  <a:pt x="643269" y="4222898"/>
                </a:cubicBezTo>
                <a:cubicBezTo>
                  <a:pt x="712380" y="4171507"/>
                  <a:pt x="738962" y="4120117"/>
                  <a:pt x="760227" y="4063410"/>
                </a:cubicBezTo>
                <a:cubicBezTo>
                  <a:pt x="781492" y="4006703"/>
                  <a:pt x="799214" y="3932275"/>
                  <a:pt x="770860" y="3882656"/>
                </a:cubicBezTo>
                <a:cubicBezTo>
                  <a:pt x="742507" y="3833037"/>
                  <a:pt x="678711" y="3817089"/>
                  <a:pt x="590106" y="3765698"/>
                </a:cubicBezTo>
                <a:cubicBezTo>
                  <a:pt x="501501" y="3714307"/>
                  <a:pt x="320748" y="3629247"/>
                  <a:pt x="239232" y="3574312"/>
                </a:cubicBezTo>
                <a:cubicBezTo>
                  <a:pt x="157716" y="3519377"/>
                  <a:pt x="85060" y="3489252"/>
                  <a:pt x="101009" y="3436089"/>
                </a:cubicBezTo>
                <a:cubicBezTo>
                  <a:pt x="116958" y="3382926"/>
                  <a:pt x="241004" y="3313814"/>
                  <a:pt x="334925" y="3255335"/>
                </a:cubicBezTo>
                <a:cubicBezTo>
                  <a:pt x="428846" y="3196856"/>
                  <a:pt x="590106" y="3124200"/>
                  <a:pt x="664534" y="3085214"/>
                </a:cubicBezTo>
                <a:cubicBezTo>
                  <a:pt x="738962" y="3046228"/>
                  <a:pt x="762000" y="3065721"/>
                  <a:pt x="781493" y="3021419"/>
                </a:cubicBezTo>
                <a:cubicBezTo>
                  <a:pt x="800986" y="2977117"/>
                  <a:pt x="832884" y="2881423"/>
                  <a:pt x="781493" y="2819400"/>
                </a:cubicBezTo>
                <a:cubicBezTo>
                  <a:pt x="730102" y="2757377"/>
                  <a:pt x="572385" y="2705987"/>
                  <a:pt x="473148" y="2649280"/>
                </a:cubicBezTo>
                <a:cubicBezTo>
                  <a:pt x="373911" y="2592573"/>
                  <a:pt x="246320" y="2523461"/>
                  <a:pt x="186069" y="2479159"/>
                </a:cubicBezTo>
                <a:cubicBezTo>
                  <a:pt x="125818" y="2434857"/>
                  <a:pt x="93920" y="2425996"/>
                  <a:pt x="111641" y="2383466"/>
                </a:cubicBezTo>
                <a:cubicBezTo>
                  <a:pt x="129362" y="2340936"/>
                  <a:pt x="210879" y="2277140"/>
                  <a:pt x="292395" y="2223977"/>
                </a:cubicBezTo>
                <a:cubicBezTo>
                  <a:pt x="373911" y="2170814"/>
                  <a:pt x="520995" y="2108791"/>
                  <a:pt x="600739" y="2064489"/>
                </a:cubicBezTo>
                <a:cubicBezTo>
                  <a:pt x="680483" y="2020187"/>
                  <a:pt x="742507" y="2009554"/>
                  <a:pt x="770860" y="1958163"/>
                </a:cubicBezTo>
                <a:cubicBezTo>
                  <a:pt x="799214" y="1906772"/>
                  <a:pt x="813390" y="1814624"/>
                  <a:pt x="770860" y="1756145"/>
                </a:cubicBezTo>
                <a:cubicBezTo>
                  <a:pt x="728330" y="1697666"/>
                  <a:pt x="607828" y="1658680"/>
                  <a:pt x="515679" y="1607289"/>
                </a:cubicBezTo>
                <a:cubicBezTo>
                  <a:pt x="423530" y="1555898"/>
                  <a:pt x="292395" y="1493875"/>
                  <a:pt x="217967" y="1447800"/>
                </a:cubicBezTo>
                <a:cubicBezTo>
                  <a:pt x="143539" y="1401726"/>
                  <a:pt x="95692" y="1371600"/>
                  <a:pt x="69111" y="1330842"/>
                </a:cubicBezTo>
                <a:cubicBezTo>
                  <a:pt x="42530" y="1290084"/>
                  <a:pt x="0" y="1263503"/>
                  <a:pt x="58479" y="1203252"/>
                </a:cubicBezTo>
                <a:cubicBezTo>
                  <a:pt x="116958" y="1143001"/>
                  <a:pt x="306572" y="1034903"/>
                  <a:pt x="419986" y="969335"/>
                </a:cubicBezTo>
                <a:cubicBezTo>
                  <a:pt x="533400" y="903768"/>
                  <a:pt x="738962" y="863010"/>
                  <a:pt x="738962" y="809847"/>
                </a:cubicBezTo>
                <a:cubicBezTo>
                  <a:pt x="738962" y="756684"/>
                  <a:pt x="524540" y="714154"/>
                  <a:pt x="419986" y="650359"/>
                </a:cubicBezTo>
                <a:cubicBezTo>
                  <a:pt x="315433" y="586564"/>
                  <a:pt x="173664" y="499731"/>
                  <a:pt x="111641" y="427075"/>
                </a:cubicBezTo>
                <a:cubicBezTo>
                  <a:pt x="49618" y="354419"/>
                  <a:pt x="54934" y="279991"/>
                  <a:pt x="47846" y="214424"/>
                </a:cubicBezTo>
                <a:cubicBezTo>
                  <a:pt x="40758" y="148857"/>
                  <a:pt x="54934" y="67340"/>
                  <a:pt x="69111" y="33670"/>
                </a:cubicBezTo>
                <a:cubicBezTo>
                  <a:pt x="83288" y="0"/>
                  <a:pt x="118729" y="10633"/>
                  <a:pt x="132906" y="12405"/>
                </a:cubicBezTo>
                <a:cubicBezTo>
                  <a:pt x="147083" y="14177"/>
                  <a:pt x="182525" y="21265"/>
                  <a:pt x="175437" y="54935"/>
                </a:cubicBezTo>
                <a:close/>
              </a:path>
            </a:pathLst>
          </a:custGeom>
          <a:solidFill>
            <a:srgbClr val="FFC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900000" lon="1499977" rev="0"/>
            </a:camera>
            <a:lightRig rig="morning" dir="t"/>
          </a:scene3d>
          <a:sp3d>
            <a:bevelT w="25400" h="38100"/>
            <a:bevelB w="254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1" name="Freeform 3"/>
          <p:cNvSpPr/>
          <p:nvPr/>
        </p:nvSpPr>
        <p:spPr bwMode="auto">
          <a:xfrm rot="3756214">
            <a:off x="2109572" y="4599838"/>
            <a:ext cx="136389" cy="1162887"/>
          </a:xfrm>
          <a:custGeom>
            <a:avLst/>
            <a:gdLst>
              <a:gd name="connsiteX0" fmla="*/ 175437 w 832884"/>
              <a:gd name="connsiteY0" fmla="*/ 54935 h 4446182"/>
              <a:gd name="connsiteX1" fmla="*/ 90376 w 832884"/>
              <a:gd name="connsiteY1" fmla="*/ 214424 h 4446182"/>
              <a:gd name="connsiteX2" fmla="*/ 143539 w 832884"/>
              <a:gd name="connsiteY2" fmla="*/ 310117 h 4446182"/>
              <a:gd name="connsiteX3" fmla="*/ 324293 w 832884"/>
              <a:gd name="connsiteY3" fmla="*/ 469605 h 4446182"/>
              <a:gd name="connsiteX4" fmla="*/ 515679 w 832884"/>
              <a:gd name="connsiteY4" fmla="*/ 565298 h 4446182"/>
              <a:gd name="connsiteX5" fmla="*/ 728330 w 832884"/>
              <a:gd name="connsiteY5" fmla="*/ 692889 h 4446182"/>
              <a:gd name="connsiteX6" fmla="*/ 802758 w 832884"/>
              <a:gd name="connsiteY6" fmla="*/ 767317 h 4446182"/>
              <a:gd name="connsiteX7" fmla="*/ 781493 w 832884"/>
              <a:gd name="connsiteY7" fmla="*/ 894907 h 4446182"/>
              <a:gd name="connsiteX8" fmla="*/ 632637 w 832884"/>
              <a:gd name="connsiteY8" fmla="*/ 1022498 h 4446182"/>
              <a:gd name="connsiteX9" fmla="*/ 260497 w 832884"/>
              <a:gd name="connsiteY9" fmla="*/ 1181987 h 4446182"/>
              <a:gd name="connsiteX10" fmla="*/ 69111 w 832884"/>
              <a:gd name="connsiteY10" fmla="*/ 1341475 h 4446182"/>
              <a:gd name="connsiteX11" fmla="*/ 79744 w 832884"/>
              <a:gd name="connsiteY11" fmla="*/ 1458433 h 4446182"/>
              <a:gd name="connsiteX12" fmla="*/ 175437 w 832884"/>
              <a:gd name="connsiteY12" fmla="*/ 1564759 h 4446182"/>
              <a:gd name="connsiteX13" fmla="*/ 462516 w 832884"/>
              <a:gd name="connsiteY13" fmla="*/ 1692349 h 4446182"/>
              <a:gd name="connsiteX14" fmla="*/ 685799 w 832884"/>
              <a:gd name="connsiteY14" fmla="*/ 1830573 h 4446182"/>
              <a:gd name="connsiteX15" fmla="*/ 717697 w 832884"/>
              <a:gd name="connsiteY15" fmla="*/ 1873103 h 4446182"/>
              <a:gd name="connsiteX16" fmla="*/ 441251 w 832884"/>
              <a:gd name="connsiteY16" fmla="*/ 2021959 h 4446182"/>
              <a:gd name="connsiteX17" fmla="*/ 186069 w 832884"/>
              <a:gd name="connsiteY17" fmla="*/ 2149549 h 4446182"/>
              <a:gd name="connsiteX18" fmla="*/ 58479 w 832884"/>
              <a:gd name="connsiteY18" fmla="*/ 2277140 h 4446182"/>
              <a:gd name="connsiteX19" fmla="*/ 47846 w 832884"/>
              <a:gd name="connsiteY19" fmla="*/ 2511056 h 4446182"/>
              <a:gd name="connsiteX20" fmla="*/ 69111 w 832884"/>
              <a:gd name="connsiteY20" fmla="*/ 2532321 h 4446182"/>
              <a:gd name="connsiteX21" fmla="*/ 154172 w 832884"/>
              <a:gd name="connsiteY21" fmla="*/ 2628014 h 4446182"/>
              <a:gd name="connsiteX22" fmla="*/ 409353 w 832884"/>
              <a:gd name="connsiteY22" fmla="*/ 2723707 h 4446182"/>
              <a:gd name="connsiteX23" fmla="*/ 632637 w 832884"/>
              <a:gd name="connsiteY23" fmla="*/ 2851298 h 4446182"/>
              <a:gd name="connsiteX24" fmla="*/ 696432 w 832884"/>
              <a:gd name="connsiteY24" fmla="*/ 2915094 h 4446182"/>
              <a:gd name="connsiteX25" fmla="*/ 483781 w 832884"/>
              <a:gd name="connsiteY25" fmla="*/ 3042684 h 4446182"/>
              <a:gd name="connsiteX26" fmla="*/ 154172 w 832884"/>
              <a:gd name="connsiteY26" fmla="*/ 3223438 h 4446182"/>
              <a:gd name="connsiteX27" fmla="*/ 47846 w 832884"/>
              <a:gd name="connsiteY27" fmla="*/ 3425456 h 4446182"/>
              <a:gd name="connsiteX28" fmla="*/ 79744 w 832884"/>
              <a:gd name="connsiteY28" fmla="*/ 3606210 h 4446182"/>
              <a:gd name="connsiteX29" fmla="*/ 334925 w 832884"/>
              <a:gd name="connsiteY29" fmla="*/ 3744433 h 4446182"/>
              <a:gd name="connsiteX30" fmla="*/ 590106 w 832884"/>
              <a:gd name="connsiteY30" fmla="*/ 3872024 h 4446182"/>
              <a:gd name="connsiteX31" fmla="*/ 707065 w 832884"/>
              <a:gd name="connsiteY31" fmla="*/ 3978349 h 4446182"/>
              <a:gd name="connsiteX32" fmla="*/ 600739 w 832884"/>
              <a:gd name="connsiteY32" fmla="*/ 4116573 h 4446182"/>
              <a:gd name="connsiteX33" fmla="*/ 377455 w 832884"/>
              <a:gd name="connsiteY33" fmla="*/ 4244163 h 4446182"/>
              <a:gd name="connsiteX34" fmla="*/ 186069 w 832884"/>
              <a:gd name="connsiteY34" fmla="*/ 4371754 h 4446182"/>
              <a:gd name="connsiteX35" fmla="*/ 217967 w 832884"/>
              <a:gd name="connsiteY35" fmla="*/ 4446182 h 4446182"/>
              <a:gd name="connsiteX36" fmla="*/ 345558 w 832884"/>
              <a:gd name="connsiteY36" fmla="*/ 4371754 h 4446182"/>
              <a:gd name="connsiteX37" fmla="*/ 643269 w 832884"/>
              <a:gd name="connsiteY37" fmla="*/ 4222898 h 4446182"/>
              <a:gd name="connsiteX38" fmla="*/ 760227 w 832884"/>
              <a:gd name="connsiteY38" fmla="*/ 4063410 h 4446182"/>
              <a:gd name="connsiteX39" fmla="*/ 770860 w 832884"/>
              <a:gd name="connsiteY39" fmla="*/ 3882656 h 4446182"/>
              <a:gd name="connsiteX40" fmla="*/ 590106 w 832884"/>
              <a:gd name="connsiteY40" fmla="*/ 3765698 h 4446182"/>
              <a:gd name="connsiteX41" fmla="*/ 239232 w 832884"/>
              <a:gd name="connsiteY41" fmla="*/ 3574312 h 4446182"/>
              <a:gd name="connsiteX42" fmla="*/ 101009 w 832884"/>
              <a:gd name="connsiteY42" fmla="*/ 3436089 h 4446182"/>
              <a:gd name="connsiteX43" fmla="*/ 334925 w 832884"/>
              <a:gd name="connsiteY43" fmla="*/ 3255335 h 4446182"/>
              <a:gd name="connsiteX44" fmla="*/ 664534 w 832884"/>
              <a:gd name="connsiteY44" fmla="*/ 3085214 h 4446182"/>
              <a:gd name="connsiteX45" fmla="*/ 781493 w 832884"/>
              <a:gd name="connsiteY45" fmla="*/ 3021419 h 4446182"/>
              <a:gd name="connsiteX46" fmla="*/ 781493 w 832884"/>
              <a:gd name="connsiteY46" fmla="*/ 2819400 h 4446182"/>
              <a:gd name="connsiteX47" fmla="*/ 473148 w 832884"/>
              <a:gd name="connsiteY47" fmla="*/ 2649280 h 4446182"/>
              <a:gd name="connsiteX48" fmla="*/ 186069 w 832884"/>
              <a:gd name="connsiteY48" fmla="*/ 2479159 h 4446182"/>
              <a:gd name="connsiteX49" fmla="*/ 111641 w 832884"/>
              <a:gd name="connsiteY49" fmla="*/ 2383466 h 4446182"/>
              <a:gd name="connsiteX50" fmla="*/ 292395 w 832884"/>
              <a:gd name="connsiteY50" fmla="*/ 2223977 h 4446182"/>
              <a:gd name="connsiteX51" fmla="*/ 600739 w 832884"/>
              <a:gd name="connsiteY51" fmla="*/ 2064489 h 4446182"/>
              <a:gd name="connsiteX52" fmla="*/ 770860 w 832884"/>
              <a:gd name="connsiteY52" fmla="*/ 1958163 h 4446182"/>
              <a:gd name="connsiteX53" fmla="*/ 770860 w 832884"/>
              <a:gd name="connsiteY53" fmla="*/ 1756145 h 4446182"/>
              <a:gd name="connsiteX54" fmla="*/ 515679 w 832884"/>
              <a:gd name="connsiteY54" fmla="*/ 1607289 h 4446182"/>
              <a:gd name="connsiteX55" fmla="*/ 217967 w 832884"/>
              <a:gd name="connsiteY55" fmla="*/ 1447800 h 4446182"/>
              <a:gd name="connsiteX56" fmla="*/ 69111 w 832884"/>
              <a:gd name="connsiteY56" fmla="*/ 1330842 h 4446182"/>
              <a:gd name="connsiteX57" fmla="*/ 58479 w 832884"/>
              <a:gd name="connsiteY57" fmla="*/ 1203252 h 4446182"/>
              <a:gd name="connsiteX58" fmla="*/ 419986 w 832884"/>
              <a:gd name="connsiteY58" fmla="*/ 969335 h 4446182"/>
              <a:gd name="connsiteX59" fmla="*/ 738962 w 832884"/>
              <a:gd name="connsiteY59" fmla="*/ 809847 h 4446182"/>
              <a:gd name="connsiteX60" fmla="*/ 419986 w 832884"/>
              <a:gd name="connsiteY60" fmla="*/ 650359 h 4446182"/>
              <a:gd name="connsiteX61" fmla="*/ 111641 w 832884"/>
              <a:gd name="connsiteY61" fmla="*/ 427075 h 4446182"/>
              <a:gd name="connsiteX62" fmla="*/ 47846 w 832884"/>
              <a:gd name="connsiteY62" fmla="*/ 214424 h 4446182"/>
              <a:gd name="connsiteX63" fmla="*/ 69111 w 832884"/>
              <a:gd name="connsiteY63" fmla="*/ 33670 h 4446182"/>
              <a:gd name="connsiteX64" fmla="*/ 132906 w 832884"/>
              <a:gd name="connsiteY64" fmla="*/ 12405 h 4446182"/>
              <a:gd name="connsiteX65" fmla="*/ 175437 w 832884"/>
              <a:gd name="connsiteY65" fmla="*/ 54935 h 4446182"/>
              <a:gd name="connsiteX0" fmla="*/ 175437 w 832884"/>
              <a:gd name="connsiteY0" fmla="*/ 54935 h 4446182"/>
              <a:gd name="connsiteX1" fmla="*/ 90376 w 832884"/>
              <a:gd name="connsiteY1" fmla="*/ 214424 h 4446182"/>
              <a:gd name="connsiteX2" fmla="*/ 143539 w 832884"/>
              <a:gd name="connsiteY2" fmla="*/ 310117 h 4446182"/>
              <a:gd name="connsiteX3" fmla="*/ 324293 w 832884"/>
              <a:gd name="connsiteY3" fmla="*/ 469605 h 4446182"/>
              <a:gd name="connsiteX4" fmla="*/ 515679 w 832884"/>
              <a:gd name="connsiteY4" fmla="*/ 565298 h 4446182"/>
              <a:gd name="connsiteX5" fmla="*/ 728330 w 832884"/>
              <a:gd name="connsiteY5" fmla="*/ 692889 h 4446182"/>
              <a:gd name="connsiteX6" fmla="*/ 802758 w 832884"/>
              <a:gd name="connsiteY6" fmla="*/ 767317 h 4446182"/>
              <a:gd name="connsiteX7" fmla="*/ 781493 w 832884"/>
              <a:gd name="connsiteY7" fmla="*/ 894907 h 4446182"/>
              <a:gd name="connsiteX8" fmla="*/ 632637 w 832884"/>
              <a:gd name="connsiteY8" fmla="*/ 1022498 h 4446182"/>
              <a:gd name="connsiteX9" fmla="*/ 260497 w 832884"/>
              <a:gd name="connsiteY9" fmla="*/ 1181987 h 4446182"/>
              <a:gd name="connsiteX10" fmla="*/ 69111 w 832884"/>
              <a:gd name="connsiteY10" fmla="*/ 1341475 h 4446182"/>
              <a:gd name="connsiteX11" fmla="*/ 79744 w 832884"/>
              <a:gd name="connsiteY11" fmla="*/ 1458433 h 4446182"/>
              <a:gd name="connsiteX12" fmla="*/ 175437 w 832884"/>
              <a:gd name="connsiteY12" fmla="*/ 1564759 h 4446182"/>
              <a:gd name="connsiteX13" fmla="*/ 462516 w 832884"/>
              <a:gd name="connsiteY13" fmla="*/ 1692349 h 4446182"/>
              <a:gd name="connsiteX14" fmla="*/ 685799 w 832884"/>
              <a:gd name="connsiteY14" fmla="*/ 1830573 h 4446182"/>
              <a:gd name="connsiteX15" fmla="*/ 717697 w 832884"/>
              <a:gd name="connsiteY15" fmla="*/ 1873103 h 4446182"/>
              <a:gd name="connsiteX16" fmla="*/ 441251 w 832884"/>
              <a:gd name="connsiteY16" fmla="*/ 2021959 h 4446182"/>
              <a:gd name="connsiteX17" fmla="*/ 186069 w 832884"/>
              <a:gd name="connsiteY17" fmla="*/ 2149549 h 4446182"/>
              <a:gd name="connsiteX18" fmla="*/ 58479 w 832884"/>
              <a:gd name="connsiteY18" fmla="*/ 2277140 h 4446182"/>
              <a:gd name="connsiteX19" fmla="*/ 47846 w 832884"/>
              <a:gd name="connsiteY19" fmla="*/ 2511056 h 4446182"/>
              <a:gd name="connsiteX20" fmla="*/ 69111 w 832884"/>
              <a:gd name="connsiteY20" fmla="*/ 2532321 h 4446182"/>
              <a:gd name="connsiteX21" fmla="*/ 154172 w 832884"/>
              <a:gd name="connsiteY21" fmla="*/ 2628014 h 4446182"/>
              <a:gd name="connsiteX22" fmla="*/ 409353 w 832884"/>
              <a:gd name="connsiteY22" fmla="*/ 2723707 h 4446182"/>
              <a:gd name="connsiteX23" fmla="*/ 632637 w 832884"/>
              <a:gd name="connsiteY23" fmla="*/ 2851298 h 4446182"/>
              <a:gd name="connsiteX24" fmla="*/ 696432 w 832884"/>
              <a:gd name="connsiteY24" fmla="*/ 2915094 h 4446182"/>
              <a:gd name="connsiteX25" fmla="*/ 483781 w 832884"/>
              <a:gd name="connsiteY25" fmla="*/ 3042684 h 4446182"/>
              <a:gd name="connsiteX26" fmla="*/ 154172 w 832884"/>
              <a:gd name="connsiteY26" fmla="*/ 3223438 h 4446182"/>
              <a:gd name="connsiteX27" fmla="*/ 47846 w 832884"/>
              <a:gd name="connsiteY27" fmla="*/ 3425456 h 4446182"/>
              <a:gd name="connsiteX28" fmla="*/ 79744 w 832884"/>
              <a:gd name="connsiteY28" fmla="*/ 3606210 h 4446182"/>
              <a:gd name="connsiteX29" fmla="*/ 334925 w 832884"/>
              <a:gd name="connsiteY29" fmla="*/ 3744433 h 4446182"/>
              <a:gd name="connsiteX30" fmla="*/ 590106 w 832884"/>
              <a:gd name="connsiteY30" fmla="*/ 3872024 h 4446182"/>
              <a:gd name="connsiteX31" fmla="*/ 707065 w 832884"/>
              <a:gd name="connsiteY31" fmla="*/ 3978349 h 4446182"/>
              <a:gd name="connsiteX32" fmla="*/ 600739 w 832884"/>
              <a:gd name="connsiteY32" fmla="*/ 4116573 h 4446182"/>
              <a:gd name="connsiteX33" fmla="*/ 377455 w 832884"/>
              <a:gd name="connsiteY33" fmla="*/ 4244163 h 4446182"/>
              <a:gd name="connsiteX34" fmla="*/ 186069 w 832884"/>
              <a:gd name="connsiteY34" fmla="*/ 4371754 h 4446182"/>
              <a:gd name="connsiteX35" fmla="*/ 217967 w 832884"/>
              <a:gd name="connsiteY35" fmla="*/ 4446182 h 4446182"/>
              <a:gd name="connsiteX36" fmla="*/ 345558 w 832884"/>
              <a:gd name="connsiteY36" fmla="*/ 4371754 h 4446182"/>
              <a:gd name="connsiteX37" fmla="*/ 643269 w 832884"/>
              <a:gd name="connsiteY37" fmla="*/ 4222898 h 4446182"/>
              <a:gd name="connsiteX38" fmla="*/ 760227 w 832884"/>
              <a:gd name="connsiteY38" fmla="*/ 4063410 h 4446182"/>
              <a:gd name="connsiteX39" fmla="*/ 770860 w 832884"/>
              <a:gd name="connsiteY39" fmla="*/ 3882656 h 4446182"/>
              <a:gd name="connsiteX40" fmla="*/ 590106 w 832884"/>
              <a:gd name="connsiteY40" fmla="*/ 3765698 h 4446182"/>
              <a:gd name="connsiteX41" fmla="*/ 239232 w 832884"/>
              <a:gd name="connsiteY41" fmla="*/ 3574312 h 4446182"/>
              <a:gd name="connsiteX42" fmla="*/ 101009 w 832884"/>
              <a:gd name="connsiteY42" fmla="*/ 3436089 h 4446182"/>
              <a:gd name="connsiteX43" fmla="*/ 334925 w 832884"/>
              <a:gd name="connsiteY43" fmla="*/ 3255335 h 4446182"/>
              <a:gd name="connsiteX44" fmla="*/ 664534 w 832884"/>
              <a:gd name="connsiteY44" fmla="*/ 3085214 h 4446182"/>
              <a:gd name="connsiteX45" fmla="*/ 781493 w 832884"/>
              <a:gd name="connsiteY45" fmla="*/ 3021419 h 4446182"/>
              <a:gd name="connsiteX46" fmla="*/ 781493 w 832884"/>
              <a:gd name="connsiteY46" fmla="*/ 2819400 h 4446182"/>
              <a:gd name="connsiteX47" fmla="*/ 473148 w 832884"/>
              <a:gd name="connsiteY47" fmla="*/ 2649280 h 4446182"/>
              <a:gd name="connsiteX48" fmla="*/ 186069 w 832884"/>
              <a:gd name="connsiteY48" fmla="*/ 2479159 h 4446182"/>
              <a:gd name="connsiteX49" fmla="*/ 111641 w 832884"/>
              <a:gd name="connsiteY49" fmla="*/ 2383466 h 4446182"/>
              <a:gd name="connsiteX50" fmla="*/ 292395 w 832884"/>
              <a:gd name="connsiteY50" fmla="*/ 2223977 h 4446182"/>
              <a:gd name="connsiteX51" fmla="*/ 600739 w 832884"/>
              <a:gd name="connsiteY51" fmla="*/ 2064489 h 4446182"/>
              <a:gd name="connsiteX52" fmla="*/ 770860 w 832884"/>
              <a:gd name="connsiteY52" fmla="*/ 1958163 h 4446182"/>
              <a:gd name="connsiteX53" fmla="*/ 770860 w 832884"/>
              <a:gd name="connsiteY53" fmla="*/ 1756145 h 4446182"/>
              <a:gd name="connsiteX54" fmla="*/ 515679 w 832884"/>
              <a:gd name="connsiteY54" fmla="*/ 1607289 h 4446182"/>
              <a:gd name="connsiteX55" fmla="*/ 217967 w 832884"/>
              <a:gd name="connsiteY55" fmla="*/ 1447800 h 4446182"/>
              <a:gd name="connsiteX56" fmla="*/ 69111 w 832884"/>
              <a:gd name="connsiteY56" fmla="*/ 1330842 h 4446182"/>
              <a:gd name="connsiteX57" fmla="*/ 58479 w 832884"/>
              <a:gd name="connsiteY57" fmla="*/ 1203252 h 4446182"/>
              <a:gd name="connsiteX58" fmla="*/ 419986 w 832884"/>
              <a:gd name="connsiteY58" fmla="*/ 969335 h 4446182"/>
              <a:gd name="connsiteX59" fmla="*/ 738962 w 832884"/>
              <a:gd name="connsiteY59" fmla="*/ 809847 h 4446182"/>
              <a:gd name="connsiteX60" fmla="*/ 419986 w 832884"/>
              <a:gd name="connsiteY60" fmla="*/ 650359 h 4446182"/>
              <a:gd name="connsiteX61" fmla="*/ 111641 w 832884"/>
              <a:gd name="connsiteY61" fmla="*/ 427075 h 4446182"/>
              <a:gd name="connsiteX62" fmla="*/ 47846 w 832884"/>
              <a:gd name="connsiteY62" fmla="*/ 214424 h 4446182"/>
              <a:gd name="connsiteX63" fmla="*/ 69111 w 832884"/>
              <a:gd name="connsiteY63" fmla="*/ 33670 h 4446182"/>
              <a:gd name="connsiteX64" fmla="*/ 132906 w 832884"/>
              <a:gd name="connsiteY64" fmla="*/ 12405 h 4446182"/>
              <a:gd name="connsiteX65" fmla="*/ 175437 w 832884"/>
              <a:gd name="connsiteY65" fmla="*/ 54935 h 4446182"/>
              <a:gd name="connsiteX0" fmla="*/ 175437 w 832884"/>
              <a:gd name="connsiteY0" fmla="*/ 54935 h 4446182"/>
              <a:gd name="connsiteX1" fmla="*/ 90376 w 832884"/>
              <a:gd name="connsiteY1" fmla="*/ 214424 h 4446182"/>
              <a:gd name="connsiteX2" fmla="*/ 143539 w 832884"/>
              <a:gd name="connsiteY2" fmla="*/ 310117 h 4446182"/>
              <a:gd name="connsiteX3" fmla="*/ 324293 w 832884"/>
              <a:gd name="connsiteY3" fmla="*/ 469605 h 4446182"/>
              <a:gd name="connsiteX4" fmla="*/ 515679 w 832884"/>
              <a:gd name="connsiteY4" fmla="*/ 565298 h 4446182"/>
              <a:gd name="connsiteX5" fmla="*/ 728330 w 832884"/>
              <a:gd name="connsiteY5" fmla="*/ 692889 h 4446182"/>
              <a:gd name="connsiteX6" fmla="*/ 802758 w 832884"/>
              <a:gd name="connsiteY6" fmla="*/ 767317 h 4446182"/>
              <a:gd name="connsiteX7" fmla="*/ 781493 w 832884"/>
              <a:gd name="connsiteY7" fmla="*/ 894907 h 4446182"/>
              <a:gd name="connsiteX8" fmla="*/ 632637 w 832884"/>
              <a:gd name="connsiteY8" fmla="*/ 1022498 h 4446182"/>
              <a:gd name="connsiteX9" fmla="*/ 260497 w 832884"/>
              <a:gd name="connsiteY9" fmla="*/ 1181987 h 4446182"/>
              <a:gd name="connsiteX10" fmla="*/ 69111 w 832884"/>
              <a:gd name="connsiteY10" fmla="*/ 1341475 h 4446182"/>
              <a:gd name="connsiteX11" fmla="*/ 79744 w 832884"/>
              <a:gd name="connsiteY11" fmla="*/ 1458433 h 4446182"/>
              <a:gd name="connsiteX12" fmla="*/ 175437 w 832884"/>
              <a:gd name="connsiteY12" fmla="*/ 1564759 h 4446182"/>
              <a:gd name="connsiteX13" fmla="*/ 462516 w 832884"/>
              <a:gd name="connsiteY13" fmla="*/ 1692349 h 4446182"/>
              <a:gd name="connsiteX14" fmla="*/ 685799 w 832884"/>
              <a:gd name="connsiteY14" fmla="*/ 1830573 h 4446182"/>
              <a:gd name="connsiteX15" fmla="*/ 717697 w 832884"/>
              <a:gd name="connsiteY15" fmla="*/ 1873103 h 4446182"/>
              <a:gd name="connsiteX16" fmla="*/ 441251 w 832884"/>
              <a:gd name="connsiteY16" fmla="*/ 2021959 h 4446182"/>
              <a:gd name="connsiteX17" fmla="*/ 186069 w 832884"/>
              <a:gd name="connsiteY17" fmla="*/ 2149549 h 4446182"/>
              <a:gd name="connsiteX18" fmla="*/ 58479 w 832884"/>
              <a:gd name="connsiteY18" fmla="*/ 2277140 h 4446182"/>
              <a:gd name="connsiteX19" fmla="*/ 47846 w 832884"/>
              <a:gd name="connsiteY19" fmla="*/ 2511056 h 4446182"/>
              <a:gd name="connsiteX20" fmla="*/ 69111 w 832884"/>
              <a:gd name="connsiteY20" fmla="*/ 2532321 h 4446182"/>
              <a:gd name="connsiteX21" fmla="*/ 154172 w 832884"/>
              <a:gd name="connsiteY21" fmla="*/ 2628014 h 4446182"/>
              <a:gd name="connsiteX22" fmla="*/ 409353 w 832884"/>
              <a:gd name="connsiteY22" fmla="*/ 2723707 h 4446182"/>
              <a:gd name="connsiteX23" fmla="*/ 632637 w 832884"/>
              <a:gd name="connsiteY23" fmla="*/ 2851298 h 4446182"/>
              <a:gd name="connsiteX24" fmla="*/ 696432 w 832884"/>
              <a:gd name="connsiteY24" fmla="*/ 2915094 h 4446182"/>
              <a:gd name="connsiteX25" fmla="*/ 483781 w 832884"/>
              <a:gd name="connsiteY25" fmla="*/ 3042684 h 4446182"/>
              <a:gd name="connsiteX26" fmla="*/ 154172 w 832884"/>
              <a:gd name="connsiteY26" fmla="*/ 3223438 h 4446182"/>
              <a:gd name="connsiteX27" fmla="*/ 47846 w 832884"/>
              <a:gd name="connsiteY27" fmla="*/ 3425456 h 4446182"/>
              <a:gd name="connsiteX28" fmla="*/ 79744 w 832884"/>
              <a:gd name="connsiteY28" fmla="*/ 3606210 h 4446182"/>
              <a:gd name="connsiteX29" fmla="*/ 334925 w 832884"/>
              <a:gd name="connsiteY29" fmla="*/ 3744433 h 4446182"/>
              <a:gd name="connsiteX30" fmla="*/ 590106 w 832884"/>
              <a:gd name="connsiteY30" fmla="*/ 3872024 h 4446182"/>
              <a:gd name="connsiteX31" fmla="*/ 707065 w 832884"/>
              <a:gd name="connsiteY31" fmla="*/ 3978349 h 4446182"/>
              <a:gd name="connsiteX32" fmla="*/ 600739 w 832884"/>
              <a:gd name="connsiteY32" fmla="*/ 4116573 h 4446182"/>
              <a:gd name="connsiteX33" fmla="*/ 377455 w 832884"/>
              <a:gd name="connsiteY33" fmla="*/ 4244163 h 4446182"/>
              <a:gd name="connsiteX34" fmla="*/ 186069 w 832884"/>
              <a:gd name="connsiteY34" fmla="*/ 4371754 h 4446182"/>
              <a:gd name="connsiteX35" fmla="*/ 217967 w 832884"/>
              <a:gd name="connsiteY35" fmla="*/ 4446182 h 4446182"/>
              <a:gd name="connsiteX36" fmla="*/ 345558 w 832884"/>
              <a:gd name="connsiteY36" fmla="*/ 4371754 h 4446182"/>
              <a:gd name="connsiteX37" fmla="*/ 643269 w 832884"/>
              <a:gd name="connsiteY37" fmla="*/ 4222898 h 4446182"/>
              <a:gd name="connsiteX38" fmla="*/ 760227 w 832884"/>
              <a:gd name="connsiteY38" fmla="*/ 4063410 h 4446182"/>
              <a:gd name="connsiteX39" fmla="*/ 770860 w 832884"/>
              <a:gd name="connsiteY39" fmla="*/ 3882656 h 4446182"/>
              <a:gd name="connsiteX40" fmla="*/ 590106 w 832884"/>
              <a:gd name="connsiteY40" fmla="*/ 3765698 h 4446182"/>
              <a:gd name="connsiteX41" fmla="*/ 239232 w 832884"/>
              <a:gd name="connsiteY41" fmla="*/ 3574312 h 4446182"/>
              <a:gd name="connsiteX42" fmla="*/ 101009 w 832884"/>
              <a:gd name="connsiteY42" fmla="*/ 3436089 h 4446182"/>
              <a:gd name="connsiteX43" fmla="*/ 334925 w 832884"/>
              <a:gd name="connsiteY43" fmla="*/ 3255335 h 4446182"/>
              <a:gd name="connsiteX44" fmla="*/ 664534 w 832884"/>
              <a:gd name="connsiteY44" fmla="*/ 3085214 h 4446182"/>
              <a:gd name="connsiteX45" fmla="*/ 781493 w 832884"/>
              <a:gd name="connsiteY45" fmla="*/ 3021419 h 4446182"/>
              <a:gd name="connsiteX46" fmla="*/ 781493 w 832884"/>
              <a:gd name="connsiteY46" fmla="*/ 2819400 h 4446182"/>
              <a:gd name="connsiteX47" fmla="*/ 473148 w 832884"/>
              <a:gd name="connsiteY47" fmla="*/ 2649280 h 4446182"/>
              <a:gd name="connsiteX48" fmla="*/ 186069 w 832884"/>
              <a:gd name="connsiteY48" fmla="*/ 2479159 h 4446182"/>
              <a:gd name="connsiteX49" fmla="*/ 111641 w 832884"/>
              <a:gd name="connsiteY49" fmla="*/ 2383466 h 4446182"/>
              <a:gd name="connsiteX50" fmla="*/ 292395 w 832884"/>
              <a:gd name="connsiteY50" fmla="*/ 2223977 h 4446182"/>
              <a:gd name="connsiteX51" fmla="*/ 600739 w 832884"/>
              <a:gd name="connsiteY51" fmla="*/ 2064489 h 4446182"/>
              <a:gd name="connsiteX52" fmla="*/ 770860 w 832884"/>
              <a:gd name="connsiteY52" fmla="*/ 1958163 h 4446182"/>
              <a:gd name="connsiteX53" fmla="*/ 770860 w 832884"/>
              <a:gd name="connsiteY53" fmla="*/ 1756145 h 4446182"/>
              <a:gd name="connsiteX54" fmla="*/ 515679 w 832884"/>
              <a:gd name="connsiteY54" fmla="*/ 1607289 h 4446182"/>
              <a:gd name="connsiteX55" fmla="*/ 217967 w 832884"/>
              <a:gd name="connsiteY55" fmla="*/ 1447800 h 4446182"/>
              <a:gd name="connsiteX56" fmla="*/ 69111 w 832884"/>
              <a:gd name="connsiteY56" fmla="*/ 1330842 h 4446182"/>
              <a:gd name="connsiteX57" fmla="*/ 58479 w 832884"/>
              <a:gd name="connsiteY57" fmla="*/ 1203252 h 4446182"/>
              <a:gd name="connsiteX58" fmla="*/ 419986 w 832884"/>
              <a:gd name="connsiteY58" fmla="*/ 969335 h 4446182"/>
              <a:gd name="connsiteX59" fmla="*/ 738962 w 832884"/>
              <a:gd name="connsiteY59" fmla="*/ 809847 h 4446182"/>
              <a:gd name="connsiteX60" fmla="*/ 419986 w 832884"/>
              <a:gd name="connsiteY60" fmla="*/ 650359 h 4446182"/>
              <a:gd name="connsiteX61" fmla="*/ 111641 w 832884"/>
              <a:gd name="connsiteY61" fmla="*/ 427075 h 4446182"/>
              <a:gd name="connsiteX62" fmla="*/ 47846 w 832884"/>
              <a:gd name="connsiteY62" fmla="*/ 214424 h 4446182"/>
              <a:gd name="connsiteX63" fmla="*/ 69111 w 832884"/>
              <a:gd name="connsiteY63" fmla="*/ 33670 h 4446182"/>
              <a:gd name="connsiteX64" fmla="*/ 132906 w 832884"/>
              <a:gd name="connsiteY64" fmla="*/ 12405 h 4446182"/>
              <a:gd name="connsiteX65" fmla="*/ 175437 w 832884"/>
              <a:gd name="connsiteY65" fmla="*/ 54935 h 4446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832884" h="4446182">
                <a:moveTo>
                  <a:pt x="175437" y="54935"/>
                </a:moveTo>
                <a:cubicBezTo>
                  <a:pt x="168349" y="88605"/>
                  <a:pt x="95692" y="171894"/>
                  <a:pt x="90376" y="214424"/>
                </a:cubicBezTo>
                <a:cubicBezTo>
                  <a:pt x="85060" y="256954"/>
                  <a:pt x="104553" y="267587"/>
                  <a:pt x="143539" y="310117"/>
                </a:cubicBezTo>
                <a:cubicBezTo>
                  <a:pt x="182525" y="352647"/>
                  <a:pt x="262270" y="427075"/>
                  <a:pt x="324293" y="469605"/>
                </a:cubicBezTo>
                <a:cubicBezTo>
                  <a:pt x="386316" y="512135"/>
                  <a:pt x="448340" y="528084"/>
                  <a:pt x="515679" y="565298"/>
                </a:cubicBezTo>
                <a:cubicBezTo>
                  <a:pt x="583019" y="602512"/>
                  <a:pt x="680484" y="659219"/>
                  <a:pt x="728330" y="692889"/>
                </a:cubicBezTo>
                <a:cubicBezTo>
                  <a:pt x="776176" y="726559"/>
                  <a:pt x="793898" y="733647"/>
                  <a:pt x="802758" y="767317"/>
                </a:cubicBezTo>
                <a:cubicBezTo>
                  <a:pt x="811618" y="800987"/>
                  <a:pt x="809846" y="852377"/>
                  <a:pt x="781493" y="894907"/>
                </a:cubicBezTo>
                <a:cubicBezTo>
                  <a:pt x="753140" y="937437"/>
                  <a:pt x="719470" y="974651"/>
                  <a:pt x="632637" y="1022498"/>
                </a:cubicBezTo>
                <a:cubicBezTo>
                  <a:pt x="545804" y="1070345"/>
                  <a:pt x="354418" y="1128824"/>
                  <a:pt x="260497" y="1181987"/>
                </a:cubicBezTo>
                <a:cubicBezTo>
                  <a:pt x="166576" y="1235150"/>
                  <a:pt x="99236" y="1295401"/>
                  <a:pt x="69111" y="1341475"/>
                </a:cubicBezTo>
                <a:cubicBezTo>
                  <a:pt x="38986" y="1387549"/>
                  <a:pt x="62023" y="1421219"/>
                  <a:pt x="79744" y="1458433"/>
                </a:cubicBezTo>
                <a:cubicBezTo>
                  <a:pt x="97465" y="1495647"/>
                  <a:pt x="111642" y="1525773"/>
                  <a:pt x="175437" y="1564759"/>
                </a:cubicBezTo>
                <a:cubicBezTo>
                  <a:pt x="239232" y="1603745"/>
                  <a:pt x="377456" y="1648047"/>
                  <a:pt x="462516" y="1692349"/>
                </a:cubicBezTo>
                <a:cubicBezTo>
                  <a:pt x="547576" y="1736651"/>
                  <a:pt x="643269" y="1800447"/>
                  <a:pt x="685799" y="1830573"/>
                </a:cubicBezTo>
                <a:cubicBezTo>
                  <a:pt x="728329" y="1860699"/>
                  <a:pt x="701376" y="1797259"/>
                  <a:pt x="717697" y="1873103"/>
                </a:cubicBezTo>
                <a:cubicBezTo>
                  <a:pt x="676939" y="1905001"/>
                  <a:pt x="529856" y="1975885"/>
                  <a:pt x="441251" y="2021959"/>
                </a:cubicBezTo>
                <a:cubicBezTo>
                  <a:pt x="352646" y="2068033"/>
                  <a:pt x="249864" y="2107019"/>
                  <a:pt x="186069" y="2149549"/>
                </a:cubicBezTo>
                <a:cubicBezTo>
                  <a:pt x="122274" y="2192079"/>
                  <a:pt x="81516" y="2216889"/>
                  <a:pt x="58479" y="2277140"/>
                </a:cubicBezTo>
                <a:cubicBezTo>
                  <a:pt x="35442" y="2337391"/>
                  <a:pt x="46074" y="2468526"/>
                  <a:pt x="47846" y="2511056"/>
                </a:cubicBezTo>
                <a:cubicBezTo>
                  <a:pt x="49618" y="2553586"/>
                  <a:pt x="51390" y="2512828"/>
                  <a:pt x="69111" y="2532321"/>
                </a:cubicBezTo>
                <a:cubicBezTo>
                  <a:pt x="86832" y="2551814"/>
                  <a:pt x="97465" y="2596116"/>
                  <a:pt x="154172" y="2628014"/>
                </a:cubicBezTo>
                <a:cubicBezTo>
                  <a:pt x="210879" y="2659912"/>
                  <a:pt x="329609" y="2686493"/>
                  <a:pt x="409353" y="2723707"/>
                </a:cubicBezTo>
                <a:cubicBezTo>
                  <a:pt x="489097" y="2760921"/>
                  <a:pt x="584791" y="2819400"/>
                  <a:pt x="632637" y="2851298"/>
                </a:cubicBezTo>
                <a:cubicBezTo>
                  <a:pt x="680484" y="2883196"/>
                  <a:pt x="721241" y="2883196"/>
                  <a:pt x="696432" y="2915094"/>
                </a:cubicBezTo>
                <a:cubicBezTo>
                  <a:pt x="671623" y="2946992"/>
                  <a:pt x="574158" y="2991293"/>
                  <a:pt x="483781" y="3042684"/>
                </a:cubicBezTo>
                <a:cubicBezTo>
                  <a:pt x="393404" y="3094075"/>
                  <a:pt x="226828" y="3159643"/>
                  <a:pt x="154172" y="3223438"/>
                </a:cubicBezTo>
                <a:cubicBezTo>
                  <a:pt x="81516" y="3287233"/>
                  <a:pt x="60251" y="3361661"/>
                  <a:pt x="47846" y="3425456"/>
                </a:cubicBezTo>
                <a:cubicBezTo>
                  <a:pt x="35441" y="3489251"/>
                  <a:pt x="31898" y="3553047"/>
                  <a:pt x="79744" y="3606210"/>
                </a:cubicBezTo>
                <a:cubicBezTo>
                  <a:pt x="127590" y="3659373"/>
                  <a:pt x="249865" y="3700131"/>
                  <a:pt x="334925" y="3744433"/>
                </a:cubicBezTo>
                <a:cubicBezTo>
                  <a:pt x="419985" y="3788735"/>
                  <a:pt x="528083" y="3833038"/>
                  <a:pt x="590106" y="3872024"/>
                </a:cubicBezTo>
                <a:cubicBezTo>
                  <a:pt x="652129" y="3911010"/>
                  <a:pt x="705293" y="3937591"/>
                  <a:pt x="707065" y="3978349"/>
                </a:cubicBezTo>
                <a:cubicBezTo>
                  <a:pt x="708837" y="4019107"/>
                  <a:pt x="655674" y="4072271"/>
                  <a:pt x="600739" y="4116573"/>
                </a:cubicBezTo>
                <a:cubicBezTo>
                  <a:pt x="545804" y="4160875"/>
                  <a:pt x="446567" y="4201633"/>
                  <a:pt x="377455" y="4244163"/>
                </a:cubicBezTo>
                <a:cubicBezTo>
                  <a:pt x="308343" y="4286693"/>
                  <a:pt x="212650" y="4338084"/>
                  <a:pt x="186069" y="4371754"/>
                </a:cubicBezTo>
                <a:cubicBezTo>
                  <a:pt x="159488" y="4405424"/>
                  <a:pt x="191386" y="4446182"/>
                  <a:pt x="217967" y="4446182"/>
                </a:cubicBezTo>
                <a:cubicBezTo>
                  <a:pt x="244548" y="4446182"/>
                  <a:pt x="274674" y="4408968"/>
                  <a:pt x="345558" y="4371754"/>
                </a:cubicBezTo>
                <a:cubicBezTo>
                  <a:pt x="416442" y="4334540"/>
                  <a:pt x="574158" y="4274289"/>
                  <a:pt x="643269" y="4222898"/>
                </a:cubicBezTo>
                <a:cubicBezTo>
                  <a:pt x="712380" y="4171507"/>
                  <a:pt x="738962" y="4120117"/>
                  <a:pt x="760227" y="4063410"/>
                </a:cubicBezTo>
                <a:cubicBezTo>
                  <a:pt x="781492" y="4006703"/>
                  <a:pt x="799214" y="3932275"/>
                  <a:pt x="770860" y="3882656"/>
                </a:cubicBezTo>
                <a:cubicBezTo>
                  <a:pt x="742507" y="3833037"/>
                  <a:pt x="678711" y="3817089"/>
                  <a:pt x="590106" y="3765698"/>
                </a:cubicBezTo>
                <a:cubicBezTo>
                  <a:pt x="501501" y="3714307"/>
                  <a:pt x="320748" y="3629247"/>
                  <a:pt x="239232" y="3574312"/>
                </a:cubicBezTo>
                <a:cubicBezTo>
                  <a:pt x="157716" y="3519377"/>
                  <a:pt x="85060" y="3489252"/>
                  <a:pt x="101009" y="3436089"/>
                </a:cubicBezTo>
                <a:cubicBezTo>
                  <a:pt x="116958" y="3382926"/>
                  <a:pt x="241004" y="3313814"/>
                  <a:pt x="334925" y="3255335"/>
                </a:cubicBezTo>
                <a:cubicBezTo>
                  <a:pt x="428846" y="3196856"/>
                  <a:pt x="590106" y="3124200"/>
                  <a:pt x="664534" y="3085214"/>
                </a:cubicBezTo>
                <a:cubicBezTo>
                  <a:pt x="738962" y="3046228"/>
                  <a:pt x="762000" y="3065721"/>
                  <a:pt x="781493" y="3021419"/>
                </a:cubicBezTo>
                <a:cubicBezTo>
                  <a:pt x="800986" y="2977117"/>
                  <a:pt x="832884" y="2881423"/>
                  <a:pt x="781493" y="2819400"/>
                </a:cubicBezTo>
                <a:cubicBezTo>
                  <a:pt x="730102" y="2757377"/>
                  <a:pt x="572385" y="2705987"/>
                  <a:pt x="473148" y="2649280"/>
                </a:cubicBezTo>
                <a:cubicBezTo>
                  <a:pt x="373911" y="2592573"/>
                  <a:pt x="246320" y="2523461"/>
                  <a:pt x="186069" y="2479159"/>
                </a:cubicBezTo>
                <a:cubicBezTo>
                  <a:pt x="125818" y="2434857"/>
                  <a:pt x="93920" y="2425996"/>
                  <a:pt x="111641" y="2383466"/>
                </a:cubicBezTo>
                <a:cubicBezTo>
                  <a:pt x="129362" y="2340936"/>
                  <a:pt x="210879" y="2277140"/>
                  <a:pt x="292395" y="2223977"/>
                </a:cubicBezTo>
                <a:cubicBezTo>
                  <a:pt x="373911" y="2170814"/>
                  <a:pt x="520995" y="2108791"/>
                  <a:pt x="600739" y="2064489"/>
                </a:cubicBezTo>
                <a:cubicBezTo>
                  <a:pt x="680483" y="2020187"/>
                  <a:pt x="742507" y="2009554"/>
                  <a:pt x="770860" y="1958163"/>
                </a:cubicBezTo>
                <a:cubicBezTo>
                  <a:pt x="799214" y="1906772"/>
                  <a:pt x="813390" y="1814624"/>
                  <a:pt x="770860" y="1756145"/>
                </a:cubicBezTo>
                <a:cubicBezTo>
                  <a:pt x="728330" y="1697666"/>
                  <a:pt x="607828" y="1658680"/>
                  <a:pt x="515679" y="1607289"/>
                </a:cubicBezTo>
                <a:cubicBezTo>
                  <a:pt x="423530" y="1555898"/>
                  <a:pt x="292395" y="1493875"/>
                  <a:pt x="217967" y="1447800"/>
                </a:cubicBezTo>
                <a:cubicBezTo>
                  <a:pt x="143539" y="1401726"/>
                  <a:pt x="95692" y="1371600"/>
                  <a:pt x="69111" y="1330842"/>
                </a:cubicBezTo>
                <a:cubicBezTo>
                  <a:pt x="42530" y="1290084"/>
                  <a:pt x="0" y="1263503"/>
                  <a:pt x="58479" y="1203252"/>
                </a:cubicBezTo>
                <a:cubicBezTo>
                  <a:pt x="116958" y="1143001"/>
                  <a:pt x="306572" y="1034903"/>
                  <a:pt x="419986" y="969335"/>
                </a:cubicBezTo>
                <a:cubicBezTo>
                  <a:pt x="533400" y="903768"/>
                  <a:pt x="738962" y="863010"/>
                  <a:pt x="738962" y="809847"/>
                </a:cubicBezTo>
                <a:cubicBezTo>
                  <a:pt x="738962" y="756684"/>
                  <a:pt x="524540" y="714154"/>
                  <a:pt x="419986" y="650359"/>
                </a:cubicBezTo>
                <a:cubicBezTo>
                  <a:pt x="315433" y="586564"/>
                  <a:pt x="173664" y="499731"/>
                  <a:pt x="111641" y="427075"/>
                </a:cubicBezTo>
                <a:cubicBezTo>
                  <a:pt x="49618" y="354419"/>
                  <a:pt x="54934" y="279991"/>
                  <a:pt x="47846" y="214424"/>
                </a:cubicBezTo>
                <a:cubicBezTo>
                  <a:pt x="40758" y="148857"/>
                  <a:pt x="54934" y="67340"/>
                  <a:pt x="69111" y="33670"/>
                </a:cubicBezTo>
                <a:cubicBezTo>
                  <a:pt x="83288" y="0"/>
                  <a:pt x="118729" y="10633"/>
                  <a:pt x="132906" y="12405"/>
                </a:cubicBezTo>
                <a:cubicBezTo>
                  <a:pt x="147083" y="14177"/>
                  <a:pt x="182525" y="21265"/>
                  <a:pt x="175437" y="54935"/>
                </a:cubicBez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900000" lon="1499977" rev="0"/>
            </a:camera>
            <a:lightRig rig="morning" dir="t"/>
          </a:scene3d>
          <a:sp3d>
            <a:bevelT w="25400" h="38100"/>
            <a:bevelB w="254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2" name="Oval 5"/>
          <p:cNvSpPr/>
          <p:nvPr/>
        </p:nvSpPr>
        <p:spPr bwMode="auto">
          <a:xfrm rot="3756214">
            <a:off x="2546927" y="4692737"/>
            <a:ext cx="252979" cy="252719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harsh" dir="t"/>
          </a:scene3d>
          <a:sp3d prstMaterial="flat">
            <a:bevelT w="241300" h="247650"/>
            <a:bevelB w="241300" h="2413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718120" y="4221088"/>
            <a:ext cx="1280631" cy="823048"/>
            <a:chOff x="1290791" y="2236222"/>
            <a:chExt cx="1280631" cy="823048"/>
          </a:xfrm>
        </p:grpSpPr>
        <p:cxnSp>
          <p:nvCxnSpPr>
            <p:cNvPr id="54" name="Straight Arrow Connector 53"/>
            <p:cNvCxnSpPr/>
            <p:nvPr/>
          </p:nvCxnSpPr>
          <p:spPr bwMode="auto">
            <a:xfrm>
              <a:off x="2077716" y="2605554"/>
              <a:ext cx="128745" cy="453716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gradFill>
                <a:gsLst>
                  <a:gs pos="0">
                    <a:srgbClr val="C00000"/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</a:gsLst>
                <a:lin ang="14400000" scaled="0"/>
              </a:gradFill>
              <a:prstDash val="solid"/>
              <a:round/>
              <a:headEnd type="none" w="med" len="med"/>
              <a:tailEnd type="oval" w="lg" len="lg"/>
            </a:ln>
            <a:effectLst/>
            <a:scene3d>
              <a:camera prst="orthographicFront"/>
              <a:lightRig rig="threePt" dir="t"/>
            </a:scene3d>
            <a:sp3d>
              <a:bevelT w="0" h="0"/>
            </a:sp3d>
          </p:spPr>
        </p:cxnSp>
        <p:sp>
          <p:nvSpPr>
            <p:cNvPr id="55" name="TextBox 54"/>
            <p:cNvSpPr txBox="1"/>
            <p:nvPr/>
          </p:nvSpPr>
          <p:spPr>
            <a:xfrm>
              <a:off x="1290791" y="2236222"/>
              <a:ext cx="12806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1800" b="1" i="0" dirty="0" err="1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rgbClr val="FFC000"/>
                  </a:solidFill>
                  <a:latin typeface="+mn-lt"/>
                </a:rPr>
                <a:t>Aciclovir</a:t>
              </a:r>
              <a:endParaRPr lang="en-GB" sz="1800" b="1" i="0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C000"/>
                </a:solidFill>
                <a:latin typeface="+mn-lt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28691" y="2078260"/>
            <a:ext cx="3654288" cy="1309194"/>
            <a:chOff x="328691" y="2078260"/>
            <a:chExt cx="3654288" cy="1309194"/>
          </a:xfrm>
        </p:grpSpPr>
        <p:grpSp>
          <p:nvGrpSpPr>
            <p:cNvPr id="309" name="Group 308"/>
            <p:cNvGrpSpPr>
              <a:grpSpLocks noChangeAspect="1"/>
            </p:cNvGrpSpPr>
            <p:nvPr/>
          </p:nvGrpSpPr>
          <p:grpSpPr>
            <a:xfrm>
              <a:off x="1835696" y="2370217"/>
              <a:ext cx="1094988" cy="1017237"/>
              <a:chOff x="3064770" y="1903174"/>
              <a:chExt cx="2189974" cy="2034472"/>
            </a:xfrm>
          </p:grpSpPr>
          <p:grpSp>
            <p:nvGrpSpPr>
              <p:cNvPr id="310" name="Group 309"/>
              <p:cNvGrpSpPr/>
              <p:nvPr/>
            </p:nvGrpSpPr>
            <p:grpSpPr>
              <a:xfrm>
                <a:off x="3402116" y="2046859"/>
                <a:ext cx="1526685" cy="1669305"/>
                <a:chOff x="3173516" y="3875659"/>
                <a:chExt cx="1526685" cy="1669305"/>
              </a:xfrm>
            </p:grpSpPr>
            <p:cxnSp>
              <p:nvCxnSpPr>
                <p:cNvPr id="334" name="Straight Connector 333"/>
                <p:cNvCxnSpPr>
                  <a:endCxn id="340" idx="2"/>
                </p:cNvCxnSpPr>
                <p:nvPr/>
              </p:nvCxnSpPr>
              <p:spPr bwMode="auto">
                <a:xfrm rot="4642635">
                  <a:off x="3950259" y="5026572"/>
                  <a:ext cx="554320" cy="342776"/>
                </a:xfrm>
                <a:prstGeom prst="line">
                  <a:avLst/>
                </a:prstGeom>
                <a:solidFill>
                  <a:schemeClr val="accent1"/>
                </a:solidFill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>
                  <a:bevelT w="330200" h="330200"/>
                  <a:bevelB w="330200" h="330200"/>
                </a:sp3d>
              </p:spPr>
            </p:cxnSp>
            <p:cxnSp>
              <p:nvCxnSpPr>
                <p:cNvPr id="335" name="Straight Connector 334"/>
                <p:cNvCxnSpPr>
                  <a:stCxn id="340" idx="2"/>
                </p:cNvCxnSpPr>
                <p:nvPr/>
              </p:nvCxnSpPr>
              <p:spPr bwMode="auto">
                <a:xfrm rot="20842635" flipH="1" flipV="1">
                  <a:off x="3767327" y="4990644"/>
                  <a:ext cx="296428" cy="554320"/>
                </a:xfrm>
                <a:prstGeom prst="line">
                  <a:avLst/>
                </a:prstGeom>
                <a:solidFill>
                  <a:schemeClr val="accent1"/>
                </a:solidFill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>
                  <a:bevelT w="330200" h="330200"/>
                  <a:bevelB w="330200" h="330200"/>
                </a:sp3d>
              </p:spPr>
            </p:cxnSp>
            <p:cxnSp>
              <p:nvCxnSpPr>
                <p:cNvPr id="336" name="Straight Connector 335"/>
                <p:cNvCxnSpPr/>
                <p:nvPr/>
              </p:nvCxnSpPr>
              <p:spPr bwMode="auto">
                <a:xfrm rot="10042635">
                  <a:off x="4344192" y="4852960"/>
                  <a:ext cx="325227" cy="128381"/>
                </a:xfrm>
                <a:prstGeom prst="line">
                  <a:avLst/>
                </a:prstGeom>
                <a:solidFill>
                  <a:schemeClr val="accent1"/>
                </a:solidFill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>
                  <a:bevelT w="330200" h="330200"/>
                  <a:bevelB w="330200" h="330200"/>
                </a:sp3d>
              </p:spPr>
            </p:cxnSp>
            <p:cxnSp>
              <p:nvCxnSpPr>
                <p:cNvPr id="337" name="Straight Connector 336"/>
                <p:cNvCxnSpPr/>
                <p:nvPr/>
              </p:nvCxnSpPr>
              <p:spPr bwMode="auto">
                <a:xfrm rot="10042635">
                  <a:off x="3702741" y="4959876"/>
                  <a:ext cx="639203" cy="1136"/>
                </a:xfrm>
                <a:prstGeom prst="line">
                  <a:avLst/>
                </a:prstGeom>
                <a:solidFill>
                  <a:schemeClr val="accent1"/>
                </a:solidFill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>
                  <a:bevelT w="330200" h="330200"/>
                  <a:bevelB w="330200" h="330200"/>
                </a:sp3d>
              </p:spPr>
            </p:cxnSp>
            <p:cxnSp>
              <p:nvCxnSpPr>
                <p:cNvPr id="338" name="Straight Connector 337"/>
                <p:cNvCxnSpPr/>
                <p:nvPr/>
              </p:nvCxnSpPr>
              <p:spPr bwMode="auto">
                <a:xfrm rot="10042635" flipV="1">
                  <a:off x="3338492" y="5070860"/>
                  <a:ext cx="393356" cy="153323"/>
                </a:xfrm>
                <a:prstGeom prst="line">
                  <a:avLst/>
                </a:prstGeom>
                <a:solidFill>
                  <a:schemeClr val="accent1"/>
                </a:solidFill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>
                  <a:bevelT w="330200" h="330200"/>
                  <a:bevelB w="330200" h="330200"/>
                </a:sp3d>
              </p:spPr>
            </p:cxnSp>
            <p:cxnSp>
              <p:nvCxnSpPr>
                <p:cNvPr id="339" name="Straight Connector 338"/>
                <p:cNvCxnSpPr/>
                <p:nvPr/>
              </p:nvCxnSpPr>
              <p:spPr bwMode="auto">
                <a:xfrm rot="4642635">
                  <a:off x="4083071" y="4373863"/>
                  <a:ext cx="664396" cy="315157"/>
                </a:xfrm>
                <a:prstGeom prst="line">
                  <a:avLst/>
                </a:prstGeom>
                <a:solidFill>
                  <a:schemeClr val="accent1"/>
                </a:solidFill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>
                  <a:bevelT w="330200" h="330200"/>
                  <a:bevelB w="330200" h="330200"/>
                </a:sp3d>
              </p:spPr>
            </p:cxnSp>
            <p:cxnSp>
              <p:nvCxnSpPr>
                <p:cNvPr id="340" name="Straight Connector 339"/>
                <p:cNvCxnSpPr/>
                <p:nvPr/>
              </p:nvCxnSpPr>
              <p:spPr bwMode="auto">
                <a:xfrm rot="15442635" flipH="1">
                  <a:off x="3730230" y="4406456"/>
                  <a:ext cx="715504" cy="344185"/>
                </a:xfrm>
                <a:prstGeom prst="line">
                  <a:avLst/>
                </a:prstGeom>
                <a:solidFill>
                  <a:schemeClr val="accent1"/>
                </a:solidFill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>
                  <a:bevelT w="330200" h="330200"/>
                  <a:bevelB w="330200" h="330200"/>
                </a:sp3d>
              </p:spPr>
            </p:cxnSp>
            <p:cxnSp>
              <p:nvCxnSpPr>
                <p:cNvPr id="341" name="Straight Connector 340"/>
                <p:cNvCxnSpPr/>
                <p:nvPr/>
              </p:nvCxnSpPr>
              <p:spPr bwMode="auto">
                <a:xfrm rot="10042635">
                  <a:off x="3838401" y="4195067"/>
                  <a:ext cx="654308" cy="40641"/>
                </a:xfrm>
                <a:prstGeom prst="line">
                  <a:avLst/>
                </a:prstGeom>
                <a:solidFill>
                  <a:schemeClr val="accent1"/>
                </a:solidFill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>
                  <a:bevelT w="330200" h="330200"/>
                  <a:bevelB w="330200" h="330200"/>
                </a:sp3d>
              </p:spPr>
            </p:cxnSp>
            <p:cxnSp>
              <p:nvCxnSpPr>
                <p:cNvPr id="342" name="Straight Connector 341"/>
                <p:cNvCxnSpPr/>
                <p:nvPr/>
              </p:nvCxnSpPr>
              <p:spPr bwMode="auto">
                <a:xfrm rot="15442635" flipH="1">
                  <a:off x="3617107" y="4087058"/>
                  <a:ext cx="357752" cy="13924"/>
                </a:xfrm>
                <a:prstGeom prst="line">
                  <a:avLst/>
                </a:prstGeom>
                <a:solidFill>
                  <a:schemeClr val="accent1"/>
                </a:solidFill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>
                  <a:bevelT w="330200" h="330200"/>
                  <a:bevelB w="330200" h="330200"/>
                </a:sp3d>
              </p:spPr>
            </p:cxnSp>
            <p:cxnSp>
              <p:nvCxnSpPr>
                <p:cNvPr id="343" name="Straight Connector 342"/>
                <p:cNvCxnSpPr/>
                <p:nvPr/>
              </p:nvCxnSpPr>
              <p:spPr bwMode="auto">
                <a:xfrm rot="10042635" flipV="1">
                  <a:off x="3173516" y="4340972"/>
                  <a:ext cx="683338" cy="61574"/>
                </a:xfrm>
                <a:prstGeom prst="line">
                  <a:avLst/>
                </a:prstGeom>
                <a:solidFill>
                  <a:schemeClr val="accent1"/>
                </a:solidFill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>
                  <a:bevelT w="330200" h="330200"/>
                  <a:bevelB w="330200" h="330200"/>
                </a:sp3d>
              </p:spPr>
            </p:cxnSp>
            <p:cxnSp>
              <p:nvCxnSpPr>
                <p:cNvPr id="344" name="Straight Connector 343"/>
                <p:cNvCxnSpPr/>
                <p:nvPr/>
              </p:nvCxnSpPr>
              <p:spPr bwMode="auto">
                <a:xfrm rot="4642635">
                  <a:off x="3418353" y="4500883"/>
                  <a:ext cx="715504" cy="295018"/>
                </a:xfrm>
                <a:prstGeom prst="line">
                  <a:avLst/>
                </a:prstGeom>
                <a:solidFill>
                  <a:schemeClr val="accent1"/>
                </a:solidFill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>
                  <a:bevelT w="330200" h="330200"/>
                  <a:bevelB w="330200" h="330200"/>
                </a:sp3d>
              </p:spPr>
            </p:cxnSp>
            <p:cxnSp>
              <p:nvCxnSpPr>
                <p:cNvPr id="345" name="Straight Connector 344"/>
                <p:cNvCxnSpPr/>
                <p:nvPr/>
              </p:nvCxnSpPr>
              <p:spPr bwMode="auto">
                <a:xfrm rot="15442635" flipH="1">
                  <a:off x="3122456" y="4558939"/>
                  <a:ext cx="653930" cy="388321"/>
                </a:xfrm>
                <a:prstGeom prst="line">
                  <a:avLst/>
                </a:prstGeom>
                <a:solidFill>
                  <a:schemeClr val="accent1"/>
                </a:solidFill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>
                  <a:bevelT w="330200" h="330200"/>
                  <a:bevelB w="330200" h="330200"/>
                </a:sp3d>
              </p:spPr>
            </p:cxnSp>
            <p:sp>
              <p:nvSpPr>
                <p:cNvPr id="346" name="Freeform 345"/>
                <p:cNvSpPr/>
                <p:nvPr/>
              </p:nvSpPr>
              <p:spPr bwMode="auto">
                <a:xfrm rot="20842635">
                  <a:off x="3253423" y="3900719"/>
                  <a:ext cx="1354394" cy="1627576"/>
                </a:xfrm>
                <a:custGeom>
                  <a:avLst/>
                  <a:gdLst>
                    <a:gd name="connsiteX0" fmla="*/ 0 w 1967789"/>
                    <a:gd name="connsiteY0" fmla="*/ 592531 h 2275027"/>
                    <a:gd name="connsiteX1" fmla="*/ 7315 w 1967789"/>
                    <a:gd name="connsiteY1" fmla="*/ 1711757 h 2275027"/>
                    <a:gd name="connsiteX2" fmla="*/ 1002182 w 1967789"/>
                    <a:gd name="connsiteY2" fmla="*/ 2275027 h 2275027"/>
                    <a:gd name="connsiteX3" fmla="*/ 1967789 w 1967789"/>
                    <a:gd name="connsiteY3" fmla="*/ 1689811 h 2275027"/>
                    <a:gd name="connsiteX4" fmla="*/ 1967789 w 1967789"/>
                    <a:gd name="connsiteY4" fmla="*/ 548640 h 2275027"/>
                    <a:gd name="connsiteX5" fmla="*/ 980237 w 1967789"/>
                    <a:gd name="connsiteY5" fmla="*/ 0 h 2275027"/>
                    <a:gd name="connsiteX6" fmla="*/ 0 w 1967789"/>
                    <a:gd name="connsiteY6" fmla="*/ 592531 h 22750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1967789" h="2275027">
                      <a:moveTo>
                        <a:pt x="0" y="592531"/>
                      </a:moveTo>
                      <a:cubicBezTo>
                        <a:pt x="2438" y="965606"/>
                        <a:pt x="4877" y="1338682"/>
                        <a:pt x="7315" y="1711757"/>
                      </a:cubicBezTo>
                      <a:lnTo>
                        <a:pt x="1002182" y="2275027"/>
                      </a:lnTo>
                      <a:lnTo>
                        <a:pt x="1967789" y="1689811"/>
                      </a:lnTo>
                      <a:lnTo>
                        <a:pt x="1967789" y="548640"/>
                      </a:lnTo>
                      <a:lnTo>
                        <a:pt x="980237" y="0"/>
                      </a:lnTo>
                      <a:lnTo>
                        <a:pt x="0" y="592531"/>
                      </a:lnTo>
                      <a:close/>
                    </a:path>
                  </a:pathLst>
                </a:custGeom>
                <a:solidFill>
                  <a:srgbClr val="00B050">
                    <a:alpha val="76000"/>
                  </a:srgbClr>
                </a:solidFill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>
                  <a:bevelT w="330200" h="330200"/>
                  <a:bevelB w="330200" h="3302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347" name="Straight Connector 346"/>
                <p:cNvCxnSpPr>
                  <a:stCxn id="340" idx="5"/>
                </p:cNvCxnSpPr>
                <p:nvPr/>
              </p:nvCxnSpPr>
              <p:spPr bwMode="auto">
                <a:xfrm rot="20842635" flipH="1">
                  <a:off x="3479669" y="3950874"/>
                  <a:ext cx="330493" cy="511074"/>
                </a:xfrm>
                <a:prstGeom prst="line">
                  <a:avLst/>
                </a:prstGeom>
                <a:solidFill>
                  <a:schemeClr val="accent1"/>
                </a:solidFill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>
                  <a:bevelT w="330200" h="330200"/>
                  <a:bevelB w="330200" h="330200"/>
                </a:sp3d>
              </p:spPr>
            </p:cxnSp>
            <p:cxnSp>
              <p:nvCxnSpPr>
                <p:cNvPr id="348" name="Straight Connector 347"/>
                <p:cNvCxnSpPr/>
                <p:nvPr/>
              </p:nvCxnSpPr>
              <p:spPr bwMode="auto">
                <a:xfrm rot="15442635" flipH="1">
                  <a:off x="3725246" y="3952256"/>
                  <a:ext cx="511074" cy="357879"/>
                </a:xfrm>
                <a:prstGeom prst="line">
                  <a:avLst/>
                </a:prstGeom>
                <a:solidFill>
                  <a:schemeClr val="accent1"/>
                </a:solidFill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>
                  <a:bevelT w="330200" h="330200"/>
                  <a:bevelB w="330200" h="330200"/>
                </a:sp3d>
              </p:spPr>
            </p:cxnSp>
            <p:cxnSp>
              <p:nvCxnSpPr>
                <p:cNvPr id="349" name="Straight Connector 348"/>
                <p:cNvCxnSpPr/>
                <p:nvPr/>
              </p:nvCxnSpPr>
              <p:spPr bwMode="auto">
                <a:xfrm rot="10042635" flipV="1">
                  <a:off x="4195736" y="4201263"/>
                  <a:ext cx="311533" cy="107448"/>
                </a:xfrm>
                <a:prstGeom prst="line">
                  <a:avLst/>
                </a:prstGeom>
                <a:solidFill>
                  <a:schemeClr val="accent1"/>
                </a:solidFill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>
                  <a:bevelT w="330200" h="330200"/>
                  <a:bevelB w="330200" h="330200"/>
                </a:sp3d>
              </p:spPr>
            </p:cxnSp>
            <p:cxnSp>
              <p:nvCxnSpPr>
                <p:cNvPr id="350" name="Straight Connector 349"/>
                <p:cNvCxnSpPr/>
                <p:nvPr/>
              </p:nvCxnSpPr>
              <p:spPr bwMode="auto">
                <a:xfrm rot="10042635">
                  <a:off x="3531313" y="4416654"/>
                  <a:ext cx="688372" cy="1136"/>
                </a:xfrm>
                <a:prstGeom prst="line">
                  <a:avLst/>
                </a:prstGeom>
                <a:solidFill>
                  <a:schemeClr val="accent1"/>
                </a:solidFill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>
                  <a:bevelT w="330200" h="330200"/>
                  <a:bevelB w="330200" h="330200"/>
                </a:sp3d>
              </p:spPr>
            </p:cxnSp>
            <p:cxnSp>
              <p:nvCxnSpPr>
                <p:cNvPr id="351" name="Straight Connector 350"/>
                <p:cNvCxnSpPr/>
                <p:nvPr/>
              </p:nvCxnSpPr>
              <p:spPr bwMode="auto">
                <a:xfrm rot="15442635" flipH="1">
                  <a:off x="3386161" y="4679744"/>
                  <a:ext cx="817719" cy="347810"/>
                </a:xfrm>
                <a:prstGeom prst="line">
                  <a:avLst/>
                </a:prstGeom>
                <a:solidFill>
                  <a:schemeClr val="accent1"/>
                </a:solidFill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>
                  <a:bevelT w="330200" h="330200"/>
                  <a:bevelB w="330200" h="330200"/>
                </a:sp3d>
              </p:spPr>
            </p:cxnSp>
            <p:cxnSp>
              <p:nvCxnSpPr>
                <p:cNvPr id="352" name="Straight Connector 351"/>
                <p:cNvCxnSpPr/>
                <p:nvPr/>
              </p:nvCxnSpPr>
              <p:spPr bwMode="auto">
                <a:xfrm rot="4642635">
                  <a:off x="3723796" y="4605945"/>
                  <a:ext cx="817719" cy="344186"/>
                </a:xfrm>
                <a:prstGeom prst="line">
                  <a:avLst/>
                </a:prstGeom>
                <a:solidFill>
                  <a:schemeClr val="accent1"/>
                </a:solidFill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>
                  <a:bevelT w="330200" h="330200"/>
                  <a:bevelB w="330200" h="330200"/>
                </a:sp3d>
              </p:spPr>
            </p:cxnSp>
            <p:cxnSp>
              <p:nvCxnSpPr>
                <p:cNvPr id="353" name="Straight Connector 352"/>
                <p:cNvCxnSpPr/>
                <p:nvPr/>
              </p:nvCxnSpPr>
              <p:spPr bwMode="auto">
                <a:xfrm rot="10042635">
                  <a:off x="3189454" y="4438852"/>
                  <a:ext cx="344186" cy="91748"/>
                </a:xfrm>
                <a:prstGeom prst="line">
                  <a:avLst/>
                </a:prstGeom>
                <a:solidFill>
                  <a:schemeClr val="accent1"/>
                </a:solidFill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>
                  <a:bevelT w="330200" h="330200"/>
                  <a:bevelB w="330200" h="330200"/>
                </a:sp3d>
              </p:spPr>
            </p:cxnSp>
            <p:cxnSp>
              <p:nvCxnSpPr>
                <p:cNvPr id="354" name="Straight Connector 353"/>
                <p:cNvCxnSpPr/>
                <p:nvPr/>
              </p:nvCxnSpPr>
              <p:spPr bwMode="auto">
                <a:xfrm rot="10042635">
                  <a:off x="3362848" y="5188858"/>
                  <a:ext cx="688373" cy="102215"/>
                </a:xfrm>
                <a:prstGeom prst="line">
                  <a:avLst/>
                </a:prstGeom>
                <a:solidFill>
                  <a:schemeClr val="accent1"/>
                </a:solidFill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>
                  <a:bevelT w="330200" h="330200"/>
                  <a:bevelB w="330200" h="330200"/>
                </a:sp3d>
              </p:spPr>
            </p:cxnSp>
            <p:cxnSp>
              <p:nvCxnSpPr>
                <p:cNvPr id="355" name="Straight Connector 354"/>
                <p:cNvCxnSpPr/>
                <p:nvPr/>
              </p:nvCxnSpPr>
              <p:spPr bwMode="auto">
                <a:xfrm rot="10042635" flipV="1">
                  <a:off x="4031967" y="5014778"/>
                  <a:ext cx="668234" cy="128381"/>
                </a:xfrm>
                <a:prstGeom prst="line">
                  <a:avLst/>
                </a:prstGeom>
                <a:solidFill>
                  <a:schemeClr val="accent1"/>
                </a:solidFill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>
                  <a:bevelT w="330200" h="330200"/>
                  <a:bevelB w="330200" h="330200"/>
                </a:sp3d>
              </p:spPr>
            </p:cxnSp>
            <p:cxnSp>
              <p:nvCxnSpPr>
                <p:cNvPr id="356" name="Straight Connector 355"/>
                <p:cNvCxnSpPr>
                  <a:endCxn id="340" idx="1"/>
                </p:cNvCxnSpPr>
                <p:nvPr/>
              </p:nvCxnSpPr>
              <p:spPr bwMode="auto">
                <a:xfrm rot="4642635">
                  <a:off x="3095227" y="4707509"/>
                  <a:ext cx="713534" cy="339152"/>
                </a:xfrm>
                <a:prstGeom prst="line">
                  <a:avLst/>
                </a:prstGeom>
                <a:solidFill>
                  <a:schemeClr val="accent1"/>
                </a:solidFill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>
                  <a:bevelT w="330200" h="330200"/>
                  <a:bevelB w="330200" h="330200"/>
                </a:sp3d>
              </p:spPr>
            </p:cxnSp>
            <p:cxnSp>
              <p:nvCxnSpPr>
                <p:cNvPr id="357" name="Straight Connector 356"/>
                <p:cNvCxnSpPr>
                  <a:endCxn id="340" idx="3"/>
                </p:cNvCxnSpPr>
                <p:nvPr/>
              </p:nvCxnSpPr>
              <p:spPr bwMode="auto">
                <a:xfrm rot="15442635" flipH="1">
                  <a:off x="4095600" y="4485853"/>
                  <a:ext cx="697834" cy="321835"/>
                </a:xfrm>
                <a:prstGeom prst="line">
                  <a:avLst/>
                </a:prstGeom>
                <a:solidFill>
                  <a:schemeClr val="accent1"/>
                </a:solidFill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>
                  <a:bevelT w="330200" h="330200"/>
                  <a:bevelB w="330200" h="330200"/>
                </a:sp3d>
              </p:spPr>
            </p:cxnSp>
            <p:cxnSp>
              <p:nvCxnSpPr>
                <p:cNvPr id="358" name="Straight Connector 357"/>
                <p:cNvCxnSpPr>
                  <a:endCxn id="340" idx="2"/>
                </p:cNvCxnSpPr>
                <p:nvPr/>
              </p:nvCxnSpPr>
              <p:spPr bwMode="auto">
                <a:xfrm rot="15442635" flipH="1">
                  <a:off x="3938014" y="5359543"/>
                  <a:ext cx="298783" cy="1411"/>
                </a:xfrm>
                <a:prstGeom prst="line">
                  <a:avLst/>
                </a:prstGeom>
                <a:solidFill>
                  <a:schemeClr val="accent1"/>
                </a:solidFill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>
                  <a:bevelT w="330200" h="330200"/>
                  <a:bevelB w="330200" h="330200"/>
                </a:sp3d>
              </p:spPr>
            </p:cxnSp>
          </p:grpSp>
          <p:grpSp>
            <p:nvGrpSpPr>
              <p:cNvPr id="313" name="Group 312"/>
              <p:cNvGrpSpPr/>
              <p:nvPr/>
            </p:nvGrpSpPr>
            <p:grpSpPr>
              <a:xfrm>
                <a:off x="4000871" y="2352162"/>
                <a:ext cx="409271" cy="967420"/>
                <a:chOff x="5705846" y="3580887"/>
                <a:chExt cx="409271" cy="967420"/>
              </a:xfrm>
            </p:grpSpPr>
            <p:sp>
              <p:nvSpPr>
                <p:cNvPr id="318" name="Freeform 317"/>
                <p:cNvSpPr/>
                <p:nvPr/>
              </p:nvSpPr>
              <p:spPr bwMode="auto">
                <a:xfrm rot="20889269">
                  <a:off x="5705846" y="3617955"/>
                  <a:ext cx="69275" cy="313541"/>
                </a:xfrm>
                <a:custGeom>
                  <a:avLst/>
                  <a:gdLst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</a:cxnLst>
                  <a:rect l="l" t="t" r="r" b="b"/>
                  <a:pathLst>
                    <a:path w="832884" h="4446182">
                      <a:moveTo>
                        <a:pt x="175437" y="54935"/>
                      </a:moveTo>
                      <a:cubicBezTo>
                        <a:pt x="168349" y="88605"/>
                        <a:pt x="95692" y="171894"/>
                        <a:pt x="90376" y="214424"/>
                      </a:cubicBezTo>
                      <a:cubicBezTo>
                        <a:pt x="85060" y="256954"/>
                        <a:pt x="104553" y="267587"/>
                        <a:pt x="143539" y="310117"/>
                      </a:cubicBezTo>
                      <a:cubicBezTo>
                        <a:pt x="182525" y="352647"/>
                        <a:pt x="262270" y="427075"/>
                        <a:pt x="324293" y="469605"/>
                      </a:cubicBezTo>
                      <a:cubicBezTo>
                        <a:pt x="386316" y="512135"/>
                        <a:pt x="448340" y="528084"/>
                        <a:pt x="515679" y="565298"/>
                      </a:cubicBezTo>
                      <a:cubicBezTo>
                        <a:pt x="583019" y="602512"/>
                        <a:pt x="680484" y="659219"/>
                        <a:pt x="728330" y="692889"/>
                      </a:cubicBezTo>
                      <a:cubicBezTo>
                        <a:pt x="776176" y="726559"/>
                        <a:pt x="793898" y="733647"/>
                        <a:pt x="802758" y="767317"/>
                      </a:cubicBezTo>
                      <a:cubicBezTo>
                        <a:pt x="811618" y="800987"/>
                        <a:pt x="809846" y="852377"/>
                        <a:pt x="781493" y="894907"/>
                      </a:cubicBezTo>
                      <a:cubicBezTo>
                        <a:pt x="753140" y="937437"/>
                        <a:pt x="719470" y="974651"/>
                        <a:pt x="632637" y="1022498"/>
                      </a:cubicBezTo>
                      <a:cubicBezTo>
                        <a:pt x="545804" y="1070345"/>
                        <a:pt x="354418" y="1128824"/>
                        <a:pt x="260497" y="1181987"/>
                      </a:cubicBezTo>
                      <a:cubicBezTo>
                        <a:pt x="166576" y="1235150"/>
                        <a:pt x="99236" y="1295401"/>
                        <a:pt x="69111" y="1341475"/>
                      </a:cubicBezTo>
                      <a:cubicBezTo>
                        <a:pt x="38986" y="1387549"/>
                        <a:pt x="62023" y="1421219"/>
                        <a:pt x="79744" y="1458433"/>
                      </a:cubicBezTo>
                      <a:cubicBezTo>
                        <a:pt x="97465" y="1495647"/>
                        <a:pt x="111642" y="1525773"/>
                        <a:pt x="175437" y="1564759"/>
                      </a:cubicBezTo>
                      <a:cubicBezTo>
                        <a:pt x="239232" y="1603745"/>
                        <a:pt x="377456" y="1648047"/>
                        <a:pt x="462516" y="1692349"/>
                      </a:cubicBezTo>
                      <a:cubicBezTo>
                        <a:pt x="547576" y="1736651"/>
                        <a:pt x="643269" y="1800447"/>
                        <a:pt x="685799" y="1830573"/>
                      </a:cubicBezTo>
                      <a:cubicBezTo>
                        <a:pt x="728329" y="1860699"/>
                        <a:pt x="701376" y="1797259"/>
                        <a:pt x="717697" y="1873103"/>
                      </a:cubicBezTo>
                      <a:cubicBezTo>
                        <a:pt x="676939" y="1905001"/>
                        <a:pt x="529856" y="1975885"/>
                        <a:pt x="441251" y="2021959"/>
                      </a:cubicBezTo>
                      <a:cubicBezTo>
                        <a:pt x="352646" y="2068033"/>
                        <a:pt x="249864" y="2107019"/>
                        <a:pt x="186069" y="2149549"/>
                      </a:cubicBezTo>
                      <a:cubicBezTo>
                        <a:pt x="122274" y="2192079"/>
                        <a:pt x="81516" y="2216889"/>
                        <a:pt x="58479" y="2277140"/>
                      </a:cubicBezTo>
                      <a:cubicBezTo>
                        <a:pt x="35442" y="2337391"/>
                        <a:pt x="46074" y="2468526"/>
                        <a:pt x="47846" y="2511056"/>
                      </a:cubicBezTo>
                      <a:cubicBezTo>
                        <a:pt x="49618" y="2553586"/>
                        <a:pt x="51390" y="2512828"/>
                        <a:pt x="69111" y="2532321"/>
                      </a:cubicBezTo>
                      <a:cubicBezTo>
                        <a:pt x="86832" y="2551814"/>
                        <a:pt x="97465" y="2596116"/>
                        <a:pt x="154172" y="2628014"/>
                      </a:cubicBezTo>
                      <a:cubicBezTo>
                        <a:pt x="210879" y="2659912"/>
                        <a:pt x="329609" y="2686493"/>
                        <a:pt x="409353" y="2723707"/>
                      </a:cubicBezTo>
                      <a:cubicBezTo>
                        <a:pt x="489097" y="2760921"/>
                        <a:pt x="584791" y="2819400"/>
                        <a:pt x="632637" y="2851298"/>
                      </a:cubicBezTo>
                      <a:cubicBezTo>
                        <a:pt x="680484" y="2883196"/>
                        <a:pt x="721241" y="2883196"/>
                        <a:pt x="696432" y="2915094"/>
                      </a:cubicBezTo>
                      <a:cubicBezTo>
                        <a:pt x="671623" y="2946992"/>
                        <a:pt x="574158" y="2991293"/>
                        <a:pt x="483781" y="3042684"/>
                      </a:cubicBezTo>
                      <a:cubicBezTo>
                        <a:pt x="393404" y="3094075"/>
                        <a:pt x="226828" y="3159643"/>
                        <a:pt x="154172" y="3223438"/>
                      </a:cubicBezTo>
                      <a:cubicBezTo>
                        <a:pt x="81516" y="3287233"/>
                        <a:pt x="60251" y="3361661"/>
                        <a:pt x="47846" y="3425456"/>
                      </a:cubicBezTo>
                      <a:cubicBezTo>
                        <a:pt x="35441" y="3489251"/>
                        <a:pt x="31898" y="3553047"/>
                        <a:pt x="79744" y="3606210"/>
                      </a:cubicBezTo>
                      <a:cubicBezTo>
                        <a:pt x="127590" y="3659373"/>
                        <a:pt x="249865" y="3700131"/>
                        <a:pt x="334925" y="3744433"/>
                      </a:cubicBezTo>
                      <a:cubicBezTo>
                        <a:pt x="419985" y="3788735"/>
                        <a:pt x="528083" y="3833038"/>
                        <a:pt x="590106" y="3872024"/>
                      </a:cubicBezTo>
                      <a:cubicBezTo>
                        <a:pt x="652129" y="3911010"/>
                        <a:pt x="705293" y="3937591"/>
                        <a:pt x="707065" y="3978349"/>
                      </a:cubicBezTo>
                      <a:cubicBezTo>
                        <a:pt x="708837" y="4019107"/>
                        <a:pt x="655674" y="4072271"/>
                        <a:pt x="600739" y="4116573"/>
                      </a:cubicBezTo>
                      <a:cubicBezTo>
                        <a:pt x="545804" y="4160875"/>
                        <a:pt x="446567" y="4201633"/>
                        <a:pt x="377455" y="4244163"/>
                      </a:cubicBezTo>
                      <a:cubicBezTo>
                        <a:pt x="308343" y="4286693"/>
                        <a:pt x="212650" y="4338084"/>
                        <a:pt x="186069" y="4371754"/>
                      </a:cubicBezTo>
                      <a:cubicBezTo>
                        <a:pt x="159488" y="4405424"/>
                        <a:pt x="191386" y="4446182"/>
                        <a:pt x="217967" y="4446182"/>
                      </a:cubicBezTo>
                      <a:cubicBezTo>
                        <a:pt x="244548" y="4446182"/>
                        <a:pt x="274674" y="4408968"/>
                        <a:pt x="345558" y="4371754"/>
                      </a:cubicBezTo>
                      <a:cubicBezTo>
                        <a:pt x="416442" y="4334540"/>
                        <a:pt x="574158" y="4274289"/>
                        <a:pt x="643269" y="4222898"/>
                      </a:cubicBezTo>
                      <a:cubicBezTo>
                        <a:pt x="712380" y="4171507"/>
                        <a:pt x="738962" y="4120117"/>
                        <a:pt x="760227" y="4063410"/>
                      </a:cubicBezTo>
                      <a:cubicBezTo>
                        <a:pt x="781492" y="4006703"/>
                        <a:pt x="799214" y="3932275"/>
                        <a:pt x="770860" y="3882656"/>
                      </a:cubicBezTo>
                      <a:cubicBezTo>
                        <a:pt x="742507" y="3833037"/>
                        <a:pt x="678711" y="3817089"/>
                        <a:pt x="590106" y="3765698"/>
                      </a:cubicBezTo>
                      <a:cubicBezTo>
                        <a:pt x="501501" y="3714307"/>
                        <a:pt x="320748" y="3629247"/>
                        <a:pt x="239232" y="3574312"/>
                      </a:cubicBezTo>
                      <a:cubicBezTo>
                        <a:pt x="157716" y="3519377"/>
                        <a:pt x="85060" y="3489252"/>
                        <a:pt x="101009" y="3436089"/>
                      </a:cubicBezTo>
                      <a:cubicBezTo>
                        <a:pt x="116958" y="3382926"/>
                        <a:pt x="241004" y="3313814"/>
                        <a:pt x="334925" y="3255335"/>
                      </a:cubicBezTo>
                      <a:cubicBezTo>
                        <a:pt x="428846" y="3196856"/>
                        <a:pt x="590106" y="3124200"/>
                        <a:pt x="664534" y="3085214"/>
                      </a:cubicBezTo>
                      <a:cubicBezTo>
                        <a:pt x="738962" y="3046228"/>
                        <a:pt x="762000" y="3065721"/>
                        <a:pt x="781493" y="3021419"/>
                      </a:cubicBezTo>
                      <a:cubicBezTo>
                        <a:pt x="800986" y="2977117"/>
                        <a:pt x="832884" y="2881423"/>
                        <a:pt x="781493" y="2819400"/>
                      </a:cubicBezTo>
                      <a:cubicBezTo>
                        <a:pt x="730102" y="2757377"/>
                        <a:pt x="572385" y="2705987"/>
                        <a:pt x="473148" y="2649280"/>
                      </a:cubicBezTo>
                      <a:cubicBezTo>
                        <a:pt x="373911" y="2592573"/>
                        <a:pt x="246320" y="2523461"/>
                        <a:pt x="186069" y="2479159"/>
                      </a:cubicBezTo>
                      <a:cubicBezTo>
                        <a:pt x="125818" y="2434857"/>
                        <a:pt x="93920" y="2425996"/>
                        <a:pt x="111641" y="2383466"/>
                      </a:cubicBezTo>
                      <a:cubicBezTo>
                        <a:pt x="129362" y="2340936"/>
                        <a:pt x="210879" y="2277140"/>
                        <a:pt x="292395" y="2223977"/>
                      </a:cubicBezTo>
                      <a:cubicBezTo>
                        <a:pt x="373911" y="2170814"/>
                        <a:pt x="520995" y="2108791"/>
                        <a:pt x="600739" y="2064489"/>
                      </a:cubicBezTo>
                      <a:cubicBezTo>
                        <a:pt x="680483" y="2020187"/>
                        <a:pt x="742507" y="2009554"/>
                        <a:pt x="770860" y="1958163"/>
                      </a:cubicBezTo>
                      <a:cubicBezTo>
                        <a:pt x="799214" y="1906772"/>
                        <a:pt x="813390" y="1814624"/>
                        <a:pt x="770860" y="1756145"/>
                      </a:cubicBezTo>
                      <a:cubicBezTo>
                        <a:pt x="728330" y="1697666"/>
                        <a:pt x="607828" y="1658680"/>
                        <a:pt x="515679" y="1607289"/>
                      </a:cubicBezTo>
                      <a:cubicBezTo>
                        <a:pt x="423530" y="1555898"/>
                        <a:pt x="292395" y="1493875"/>
                        <a:pt x="217967" y="1447800"/>
                      </a:cubicBezTo>
                      <a:cubicBezTo>
                        <a:pt x="143539" y="1401726"/>
                        <a:pt x="95692" y="1371600"/>
                        <a:pt x="69111" y="1330842"/>
                      </a:cubicBezTo>
                      <a:cubicBezTo>
                        <a:pt x="42530" y="1290084"/>
                        <a:pt x="0" y="1263503"/>
                        <a:pt x="58479" y="1203252"/>
                      </a:cubicBezTo>
                      <a:cubicBezTo>
                        <a:pt x="116958" y="1143001"/>
                        <a:pt x="306572" y="1034903"/>
                        <a:pt x="419986" y="969335"/>
                      </a:cubicBezTo>
                      <a:cubicBezTo>
                        <a:pt x="533400" y="903768"/>
                        <a:pt x="738962" y="863010"/>
                        <a:pt x="738962" y="809847"/>
                      </a:cubicBezTo>
                      <a:cubicBezTo>
                        <a:pt x="738962" y="756684"/>
                        <a:pt x="524540" y="714154"/>
                        <a:pt x="419986" y="650359"/>
                      </a:cubicBezTo>
                      <a:cubicBezTo>
                        <a:pt x="315433" y="586564"/>
                        <a:pt x="173664" y="499731"/>
                        <a:pt x="111641" y="427075"/>
                      </a:cubicBezTo>
                      <a:cubicBezTo>
                        <a:pt x="49618" y="354419"/>
                        <a:pt x="54934" y="279991"/>
                        <a:pt x="47846" y="214424"/>
                      </a:cubicBezTo>
                      <a:cubicBezTo>
                        <a:pt x="40758" y="148857"/>
                        <a:pt x="54934" y="67340"/>
                        <a:pt x="69111" y="33670"/>
                      </a:cubicBezTo>
                      <a:cubicBezTo>
                        <a:pt x="83288" y="0"/>
                        <a:pt x="118729" y="10633"/>
                        <a:pt x="132906" y="12405"/>
                      </a:cubicBezTo>
                      <a:cubicBezTo>
                        <a:pt x="147083" y="14177"/>
                        <a:pt x="182525" y="21265"/>
                        <a:pt x="175437" y="5493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900000" lon="1499977" rev="0"/>
                  </a:camera>
                  <a:lightRig rig="morning" dir="t"/>
                </a:scene3d>
                <a:sp3d>
                  <a:bevelT w="25400" h="38100"/>
                  <a:bevelB w="25400" h="381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21" name="Freeform 320"/>
                <p:cNvSpPr/>
                <p:nvPr/>
              </p:nvSpPr>
              <p:spPr bwMode="auto">
                <a:xfrm rot="21057357">
                  <a:off x="5739682" y="3951876"/>
                  <a:ext cx="69275" cy="313541"/>
                </a:xfrm>
                <a:custGeom>
                  <a:avLst/>
                  <a:gdLst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</a:cxnLst>
                  <a:rect l="l" t="t" r="r" b="b"/>
                  <a:pathLst>
                    <a:path w="832884" h="4446182">
                      <a:moveTo>
                        <a:pt x="175437" y="54935"/>
                      </a:moveTo>
                      <a:cubicBezTo>
                        <a:pt x="168349" y="88605"/>
                        <a:pt x="95692" y="171894"/>
                        <a:pt x="90376" y="214424"/>
                      </a:cubicBezTo>
                      <a:cubicBezTo>
                        <a:pt x="85060" y="256954"/>
                        <a:pt x="104553" y="267587"/>
                        <a:pt x="143539" y="310117"/>
                      </a:cubicBezTo>
                      <a:cubicBezTo>
                        <a:pt x="182525" y="352647"/>
                        <a:pt x="262270" y="427075"/>
                        <a:pt x="324293" y="469605"/>
                      </a:cubicBezTo>
                      <a:cubicBezTo>
                        <a:pt x="386316" y="512135"/>
                        <a:pt x="448340" y="528084"/>
                        <a:pt x="515679" y="565298"/>
                      </a:cubicBezTo>
                      <a:cubicBezTo>
                        <a:pt x="583019" y="602512"/>
                        <a:pt x="680484" y="659219"/>
                        <a:pt x="728330" y="692889"/>
                      </a:cubicBezTo>
                      <a:cubicBezTo>
                        <a:pt x="776176" y="726559"/>
                        <a:pt x="793898" y="733647"/>
                        <a:pt x="802758" y="767317"/>
                      </a:cubicBezTo>
                      <a:cubicBezTo>
                        <a:pt x="811618" y="800987"/>
                        <a:pt x="809846" y="852377"/>
                        <a:pt x="781493" y="894907"/>
                      </a:cubicBezTo>
                      <a:cubicBezTo>
                        <a:pt x="753140" y="937437"/>
                        <a:pt x="719470" y="974651"/>
                        <a:pt x="632637" y="1022498"/>
                      </a:cubicBezTo>
                      <a:cubicBezTo>
                        <a:pt x="545804" y="1070345"/>
                        <a:pt x="354418" y="1128824"/>
                        <a:pt x="260497" y="1181987"/>
                      </a:cubicBezTo>
                      <a:cubicBezTo>
                        <a:pt x="166576" y="1235150"/>
                        <a:pt x="99236" y="1295401"/>
                        <a:pt x="69111" y="1341475"/>
                      </a:cubicBezTo>
                      <a:cubicBezTo>
                        <a:pt x="38986" y="1387549"/>
                        <a:pt x="62023" y="1421219"/>
                        <a:pt x="79744" y="1458433"/>
                      </a:cubicBezTo>
                      <a:cubicBezTo>
                        <a:pt x="97465" y="1495647"/>
                        <a:pt x="111642" y="1525773"/>
                        <a:pt x="175437" y="1564759"/>
                      </a:cubicBezTo>
                      <a:cubicBezTo>
                        <a:pt x="239232" y="1603745"/>
                        <a:pt x="377456" y="1648047"/>
                        <a:pt x="462516" y="1692349"/>
                      </a:cubicBezTo>
                      <a:cubicBezTo>
                        <a:pt x="547576" y="1736651"/>
                        <a:pt x="643269" y="1800447"/>
                        <a:pt x="685799" y="1830573"/>
                      </a:cubicBezTo>
                      <a:cubicBezTo>
                        <a:pt x="728329" y="1860699"/>
                        <a:pt x="701376" y="1797259"/>
                        <a:pt x="717697" y="1873103"/>
                      </a:cubicBezTo>
                      <a:cubicBezTo>
                        <a:pt x="676939" y="1905001"/>
                        <a:pt x="529856" y="1975885"/>
                        <a:pt x="441251" y="2021959"/>
                      </a:cubicBezTo>
                      <a:cubicBezTo>
                        <a:pt x="352646" y="2068033"/>
                        <a:pt x="249864" y="2107019"/>
                        <a:pt x="186069" y="2149549"/>
                      </a:cubicBezTo>
                      <a:cubicBezTo>
                        <a:pt x="122274" y="2192079"/>
                        <a:pt x="81516" y="2216889"/>
                        <a:pt x="58479" y="2277140"/>
                      </a:cubicBezTo>
                      <a:cubicBezTo>
                        <a:pt x="35442" y="2337391"/>
                        <a:pt x="46074" y="2468526"/>
                        <a:pt x="47846" y="2511056"/>
                      </a:cubicBezTo>
                      <a:cubicBezTo>
                        <a:pt x="49618" y="2553586"/>
                        <a:pt x="51390" y="2512828"/>
                        <a:pt x="69111" y="2532321"/>
                      </a:cubicBezTo>
                      <a:cubicBezTo>
                        <a:pt x="86832" y="2551814"/>
                        <a:pt x="97465" y="2596116"/>
                        <a:pt x="154172" y="2628014"/>
                      </a:cubicBezTo>
                      <a:cubicBezTo>
                        <a:pt x="210879" y="2659912"/>
                        <a:pt x="329609" y="2686493"/>
                        <a:pt x="409353" y="2723707"/>
                      </a:cubicBezTo>
                      <a:cubicBezTo>
                        <a:pt x="489097" y="2760921"/>
                        <a:pt x="584791" y="2819400"/>
                        <a:pt x="632637" y="2851298"/>
                      </a:cubicBezTo>
                      <a:cubicBezTo>
                        <a:pt x="680484" y="2883196"/>
                        <a:pt x="721241" y="2883196"/>
                        <a:pt x="696432" y="2915094"/>
                      </a:cubicBezTo>
                      <a:cubicBezTo>
                        <a:pt x="671623" y="2946992"/>
                        <a:pt x="574158" y="2991293"/>
                        <a:pt x="483781" y="3042684"/>
                      </a:cubicBezTo>
                      <a:cubicBezTo>
                        <a:pt x="393404" y="3094075"/>
                        <a:pt x="226828" y="3159643"/>
                        <a:pt x="154172" y="3223438"/>
                      </a:cubicBezTo>
                      <a:cubicBezTo>
                        <a:pt x="81516" y="3287233"/>
                        <a:pt x="60251" y="3361661"/>
                        <a:pt x="47846" y="3425456"/>
                      </a:cubicBezTo>
                      <a:cubicBezTo>
                        <a:pt x="35441" y="3489251"/>
                        <a:pt x="31898" y="3553047"/>
                        <a:pt x="79744" y="3606210"/>
                      </a:cubicBezTo>
                      <a:cubicBezTo>
                        <a:pt x="127590" y="3659373"/>
                        <a:pt x="249865" y="3700131"/>
                        <a:pt x="334925" y="3744433"/>
                      </a:cubicBezTo>
                      <a:cubicBezTo>
                        <a:pt x="419985" y="3788735"/>
                        <a:pt x="528083" y="3833038"/>
                        <a:pt x="590106" y="3872024"/>
                      </a:cubicBezTo>
                      <a:cubicBezTo>
                        <a:pt x="652129" y="3911010"/>
                        <a:pt x="705293" y="3937591"/>
                        <a:pt x="707065" y="3978349"/>
                      </a:cubicBezTo>
                      <a:cubicBezTo>
                        <a:pt x="708837" y="4019107"/>
                        <a:pt x="655674" y="4072271"/>
                        <a:pt x="600739" y="4116573"/>
                      </a:cubicBezTo>
                      <a:cubicBezTo>
                        <a:pt x="545804" y="4160875"/>
                        <a:pt x="446567" y="4201633"/>
                        <a:pt x="377455" y="4244163"/>
                      </a:cubicBezTo>
                      <a:cubicBezTo>
                        <a:pt x="308343" y="4286693"/>
                        <a:pt x="212650" y="4338084"/>
                        <a:pt x="186069" y="4371754"/>
                      </a:cubicBezTo>
                      <a:cubicBezTo>
                        <a:pt x="159488" y="4405424"/>
                        <a:pt x="191386" y="4446182"/>
                        <a:pt x="217967" y="4446182"/>
                      </a:cubicBezTo>
                      <a:cubicBezTo>
                        <a:pt x="244548" y="4446182"/>
                        <a:pt x="274674" y="4408968"/>
                        <a:pt x="345558" y="4371754"/>
                      </a:cubicBezTo>
                      <a:cubicBezTo>
                        <a:pt x="416442" y="4334540"/>
                        <a:pt x="574158" y="4274289"/>
                        <a:pt x="643269" y="4222898"/>
                      </a:cubicBezTo>
                      <a:cubicBezTo>
                        <a:pt x="712380" y="4171507"/>
                        <a:pt x="738962" y="4120117"/>
                        <a:pt x="760227" y="4063410"/>
                      </a:cubicBezTo>
                      <a:cubicBezTo>
                        <a:pt x="781492" y="4006703"/>
                        <a:pt x="799214" y="3932275"/>
                        <a:pt x="770860" y="3882656"/>
                      </a:cubicBezTo>
                      <a:cubicBezTo>
                        <a:pt x="742507" y="3833037"/>
                        <a:pt x="678711" y="3817089"/>
                        <a:pt x="590106" y="3765698"/>
                      </a:cubicBezTo>
                      <a:cubicBezTo>
                        <a:pt x="501501" y="3714307"/>
                        <a:pt x="320748" y="3629247"/>
                        <a:pt x="239232" y="3574312"/>
                      </a:cubicBezTo>
                      <a:cubicBezTo>
                        <a:pt x="157716" y="3519377"/>
                        <a:pt x="85060" y="3489252"/>
                        <a:pt x="101009" y="3436089"/>
                      </a:cubicBezTo>
                      <a:cubicBezTo>
                        <a:pt x="116958" y="3382926"/>
                        <a:pt x="241004" y="3313814"/>
                        <a:pt x="334925" y="3255335"/>
                      </a:cubicBezTo>
                      <a:cubicBezTo>
                        <a:pt x="428846" y="3196856"/>
                        <a:pt x="590106" y="3124200"/>
                        <a:pt x="664534" y="3085214"/>
                      </a:cubicBezTo>
                      <a:cubicBezTo>
                        <a:pt x="738962" y="3046228"/>
                        <a:pt x="762000" y="3065721"/>
                        <a:pt x="781493" y="3021419"/>
                      </a:cubicBezTo>
                      <a:cubicBezTo>
                        <a:pt x="800986" y="2977117"/>
                        <a:pt x="832884" y="2881423"/>
                        <a:pt x="781493" y="2819400"/>
                      </a:cubicBezTo>
                      <a:cubicBezTo>
                        <a:pt x="730102" y="2757377"/>
                        <a:pt x="572385" y="2705987"/>
                        <a:pt x="473148" y="2649280"/>
                      </a:cubicBezTo>
                      <a:cubicBezTo>
                        <a:pt x="373911" y="2592573"/>
                        <a:pt x="246320" y="2523461"/>
                        <a:pt x="186069" y="2479159"/>
                      </a:cubicBezTo>
                      <a:cubicBezTo>
                        <a:pt x="125818" y="2434857"/>
                        <a:pt x="93920" y="2425996"/>
                        <a:pt x="111641" y="2383466"/>
                      </a:cubicBezTo>
                      <a:cubicBezTo>
                        <a:pt x="129362" y="2340936"/>
                        <a:pt x="210879" y="2277140"/>
                        <a:pt x="292395" y="2223977"/>
                      </a:cubicBezTo>
                      <a:cubicBezTo>
                        <a:pt x="373911" y="2170814"/>
                        <a:pt x="520995" y="2108791"/>
                        <a:pt x="600739" y="2064489"/>
                      </a:cubicBezTo>
                      <a:cubicBezTo>
                        <a:pt x="680483" y="2020187"/>
                        <a:pt x="742507" y="2009554"/>
                        <a:pt x="770860" y="1958163"/>
                      </a:cubicBezTo>
                      <a:cubicBezTo>
                        <a:pt x="799214" y="1906772"/>
                        <a:pt x="813390" y="1814624"/>
                        <a:pt x="770860" y="1756145"/>
                      </a:cubicBezTo>
                      <a:cubicBezTo>
                        <a:pt x="728330" y="1697666"/>
                        <a:pt x="607828" y="1658680"/>
                        <a:pt x="515679" y="1607289"/>
                      </a:cubicBezTo>
                      <a:cubicBezTo>
                        <a:pt x="423530" y="1555898"/>
                        <a:pt x="292395" y="1493875"/>
                        <a:pt x="217967" y="1447800"/>
                      </a:cubicBezTo>
                      <a:cubicBezTo>
                        <a:pt x="143539" y="1401726"/>
                        <a:pt x="95692" y="1371600"/>
                        <a:pt x="69111" y="1330842"/>
                      </a:cubicBezTo>
                      <a:cubicBezTo>
                        <a:pt x="42530" y="1290084"/>
                        <a:pt x="0" y="1263503"/>
                        <a:pt x="58479" y="1203252"/>
                      </a:cubicBezTo>
                      <a:cubicBezTo>
                        <a:pt x="116958" y="1143001"/>
                        <a:pt x="306572" y="1034903"/>
                        <a:pt x="419986" y="969335"/>
                      </a:cubicBezTo>
                      <a:cubicBezTo>
                        <a:pt x="533400" y="903768"/>
                        <a:pt x="738962" y="863010"/>
                        <a:pt x="738962" y="809847"/>
                      </a:cubicBezTo>
                      <a:cubicBezTo>
                        <a:pt x="738962" y="756684"/>
                        <a:pt x="524540" y="714154"/>
                        <a:pt x="419986" y="650359"/>
                      </a:cubicBezTo>
                      <a:cubicBezTo>
                        <a:pt x="315433" y="586564"/>
                        <a:pt x="173664" y="499731"/>
                        <a:pt x="111641" y="427075"/>
                      </a:cubicBezTo>
                      <a:cubicBezTo>
                        <a:pt x="49618" y="354419"/>
                        <a:pt x="54934" y="279991"/>
                        <a:pt x="47846" y="214424"/>
                      </a:cubicBezTo>
                      <a:cubicBezTo>
                        <a:pt x="40758" y="148857"/>
                        <a:pt x="54934" y="67340"/>
                        <a:pt x="69111" y="33670"/>
                      </a:cubicBezTo>
                      <a:cubicBezTo>
                        <a:pt x="83288" y="0"/>
                        <a:pt x="118729" y="10633"/>
                        <a:pt x="132906" y="12405"/>
                      </a:cubicBezTo>
                      <a:cubicBezTo>
                        <a:pt x="147083" y="14177"/>
                        <a:pt x="182525" y="21265"/>
                        <a:pt x="175437" y="5493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900000" lon="1499977" rev="0"/>
                  </a:camera>
                  <a:lightRig rig="morning" dir="t"/>
                </a:scene3d>
                <a:sp3d>
                  <a:bevelT w="25400" h="38100"/>
                  <a:bevelB w="25400" h="381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22" name="Freeform 321"/>
                <p:cNvSpPr/>
                <p:nvPr/>
              </p:nvSpPr>
              <p:spPr bwMode="auto">
                <a:xfrm rot="19817010">
                  <a:off x="5799399" y="3616176"/>
                  <a:ext cx="65657" cy="330820"/>
                </a:xfrm>
                <a:custGeom>
                  <a:avLst/>
                  <a:gdLst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</a:cxnLst>
                  <a:rect l="l" t="t" r="r" b="b"/>
                  <a:pathLst>
                    <a:path w="832884" h="4446182">
                      <a:moveTo>
                        <a:pt x="175437" y="54935"/>
                      </a:moveTo>
                      <a:cubicBezTo>
                        <a:pt x="168349" y="88605"/>
                        <a:pt x="95692" y="171894"/>
                        <a:pt x="90376" y="214424"/>
                      </a:cubicBezTo>
                      <a:cubicBezTo>
                        <a:pt x="85060" y="256954"/>
                        <a:pt x="104553" y="267587"/>
                        <a:pt x="143539" y="310117"/>
                      </a:cubicBezTo>
                      <a:cubicBezTo>
                        <a:pt x="182525" y="352647"/>
                        <a:pt x="262270" y="427075"/>
                        <a:pt x="324293" y="469605"/>
                      </a:cubicBezTo>
                      <a:cubicBezTo>
                        <a:pt x="386316" y="512135"/>
                        <a:pt x="448340" y="528084"/>
                        <a:pt x="515679" y="565298"/>
                      </a:cubicBezTo>
                      <a:cubicBezTo>
                        <a:pt x="583019" y="602512"/>
                        <a:pt x="680484" y="659219"/>
                        <a:pt x="728330" y="692889"/>
                      </a:cubicBezTo>
                      <a:cubicBezTo>
                        <a:pt x="776176" y="726559"/>
                        <a:pt x="793898" y="733647"/>
                        <a:pt x="802758" y="767317"/>
                      </a:cubicBezTo>
                      <a:cubicBezTo>
                        <a:pt x="811618" y="800987"/>
                        <a:pt x="809846" y="852377"/>
                        <a:pt x="781493" y="894907"/>
                      </a:cubicBezTo>
                      <a:cubicBezTo>
                        <a:pt x="753140" y="937437"/>
                        <a:pt x="719470" y="974651"/>
                        <a:pt x="632637" y="1022498"/>
                      </a:cubicBezTo>
                      <a:cubicBezTo>
                        <a:pt x="545804" y="1070345"/>
                        <a:pt x="354418" y="1128824"/>
                        <a:pt x="260497" y="1181987"/>
                      </a:cubicBezTo>
                      <a:cubicBezTo>
                        <a:pt x="166576" y="1235150"/>
                        <a:pt x="99236" y="1295401"/>
                        <a:pt x="69111" y="1341475"/>
                      </a:cubicBezTo>
                      <a:cubicBezTo>
                        <a:pt x="38986" y="1387549"/>
                        <a:pt x="62023" y="1421219"/>
                        <a:pt x="79744" y="1458433"/>
                      </a:cubicBezTo>
                      <a:cubicBezTo>
                        <a:pt x="97465" y="1495647"/>
                        <a:pt x="111642" y="1525773"/>
                        <a:pt x="175437" y="1564759"/>
                      </a:cubicBezTo>
                      <a:cubicBezTo>
                        <a:pt x="239232" y="1603745"/>
                        <a:pt x="377456" y="1648047"/>
                        <a:pt x="462516" y="1692349"/>
                      </a:cubicBezTo>
                      <a:cubicBezTo>
                        <a:pt x="547576" y="1736651"/>
                        <a:pt x="643269" y="1800447"/>
                        <a:pt x="685799" y="1830573"/>
                      </a:cubicBezTo>
                      <a:cubicBezTo>
                        <a:pt x="728329" y="1860699"/>
                        <a:pt x="701376" y="1797259"/>
                        <a:pt x="717697" y="1873103"/>
                      </a:cubicBezTo>
                      <a:cubicBezTo>
                        <a:pt x="676939" y="1905001"/>
                        <a:pt x="529856" y="1975885"/>
                        <a:pt x="441251" y="2021959"/>
                      </a:cubicBezTo>
                      <a:cubicBezTo>
                        <a:pt x="352646" y="2068033"/>
                        <a:pt x="249864" y="2107019"/>
                        <a:pt x="186069" y="2149549"/>
                      </a:cubicBezTo>
                      <a:cubicBezTo>
                        <a:pt x="122274" y="2192079"/>
                        <a:pt x="81516" y="2216889"/>
                        <a:pt x="58479" y="2277140"/>
                      </a:cubicBezTo>
                      <a:cubicBezTo>
                        <a:pt x="35442" y="2337391"/>
                        <a:pt x="46074" y="2468526"/>
                        <a:pt x="47846" y="2511056"/>
                      </a:cubicBezTo>
                      <a:cubicBezTo>
                        <a:pt x="49618" y="2553586"/>
                        <a:pt x="51390" y="2512828"/>
                        <a:pt x="69111" y="2532321"/>
                      </a:cubicBezTo>
                      <a:cubicBezTo>
                        <a:pt x="86832" y="2551814"/>
                        <a:pt x="97465" y="2596116"/>
                        <a:pt x="154172" y="2628014"/>
                      </a:cubicBezTo>
                      <a:cubicBezTo>
                        <a:pt x="210879" y="2659912"/>
                        <a:pt x="329609" y="2686493"/>
                        <a:pt x="409353" y="2723707"/>
                      </a:cubicBezTo>
                      <a:cubicBezTo>
                        <a:pt x="489097" y="2760921"/>
                        <a:pt x="584791" y="2819400"/>
                        <a:pt x="632637" y="2851298"/>
                      </a:cubicBezTo>
                      <a:cubicBezTo>
                        <a:pt x="680484" y="2883196"/>
                        <a:pt x="721241" y="2883196"/>
                        <a:pt x="696432" y="2915094"/>
                      </a:cubicBezTo>
                      <a:cubicBezTo>
                        <a:pt x="671623" y="2946992"/>
                        <a:pt x="574158" y="2991293"/>
                        <a:pt x="483781" y="3042684"/>
                      </a:cubicBezTo>
                      <a:cubicBezTo>
                        <a:pt x="393404" y="3094075"/>
                        <a:pt x="226828" y="3159643"/>
                        <a:pt x="154172" y="3223438"/>
                      </a:cubicBezTo>
                      <a:cubicBezTo>
                        <a:pt x="81516" y="3287233"/>
                        <a:pt x="60251" y="3361661"/>
                        <a:pt x="47846" y="3425456"/>
                      </a:cubicBezTo>
                      <a:cubicBezTo>
                        <a:pt x="35441" y="3489251"/>
                        <a:pt x="31898" y="3553047"/>
                        <a:pt x="79744" y="3606210"/>
                      </a:cubicBezTo>
                      <a:cubicBezTo>
                        <a:pt x="127590" y="3659373"/>
                        <a:pt x="249865" y="3700131"/>
                        <a:pt x="334925" y="3744433"/>
                      </a:cubicBezTo>
                      <a:cubicBezTo>
                        <a:pt x="419985" y="3788735"/>
                        <a:pt x="528083" y="3833038"/>
                        <a:pt x="590106" y="3872024"/>
                      </a:cubicBezTo>
                      <a:cubicBezTo>
                        <a:pt x="652129" y="3911010"/>
                        <a:pt x="705293" y="3937591"/>
                        <a:pt x="707065" y="3978349"/>
                      </a:cubicBezTo>
                      <a:cubicBezTo>
                        <a:pt x="708837" y="4019107"/>
                        <a:pt x="655674" y="4072271"/>
                        <a:pt x="600739" y="4116573"/>
                      </a:cubicBezTo>
                      <a:cubicBezTo>
                        <a:pt x="545804" y="4160875"/>
                        <a:pt x="446567" y="4201633"/>
                        <a:pt x="377455" y="4244163"/>
                      </a:cubicBezTo>
                      <a:cubicBezTo>
                        <a:pt x="308343" y="4286693"/>
                        <a:pt x="212650" y="4338084"/>
                        <a:pt x="186069" y="4371754"/>
                      </a:cubicBezTo>
                      <a:cubicBezTo>
                        <a:pt x="159488" y="4405424"/>
                        <a:pt x="191386" y="4446182"/>
                        <a:pt x="217967" y="4446182"/>
                      </a:cubicBezTo>
                      <a:cubicBezTo>
                        <a:pt x="244548" y="4446182"/>
                        <a:pt x="274674" y="4408968"/>
                        <a:pt x="345558" y="4371754"/>
                      </a:cubicBezTo>
                      <a:cubicBezTo>
                        <a:pt x="416442" y="4334540"/>
                        <a:pt x="574158" y="4274289"/>
                        <a:pt x="643269" y="4222898"/>
                      </a:cubicBezTo>
                      <a:cubicBezTo>
                        <a:pt x="712380" y="4171507"/>
                        <a:pt x="738962" y="4120117"/>
                        <a:pt x="760227" y="4063410"/>
                      </a:cubicBezTo>
                      <a:cubicBezTo>
                        <a:pt x="781492" y="4006703"/>
                        <a:pt x="799214" y="3932275"/>
                        <a:pt x="770860" y="3882656"/>
                      </a:cubicBezTo>
                      <a:cubicBezTo>
                        <a:pt x="742507" y="3833037"/>
                        <a:pt x="678711" y="3817089"/>
                        <a:pt x="590106" y="3765698"/>
                      </a:cubicBezTo>
                      <a:cubicBezTo>
                        <a:pt x="501501" y="3714307"/>
                        <a:pt x="320748" y="3629247"/>
                        <a:pt x="239232" y="3574312"/>
                      </a:cubicBezTo>
                      <a:cubicBezTo>
                        <a:pt x="157716" y="3519377"/>
                        <a:pt x="85060" y="3489252"/>
                        <a:pt x="101009" y="3436089"/>
                      </a:cubicBezTo>
                      <a:cubicBezTo>
                        <a:pt x="116958" y="3382926"/>
                        <a:pt x="241004" y="3313814"/>
                        <a:pt x="334925" y="3255335"/>
                      </a:cubicBezTo>
                      <a:cubicBezTo>
                        <a:pt x="428846" y="3196856"/>
                        <a:pt x="590106" y="3124200"/>
                        <a:pt x="664534" y="3085214"/>
                      </a:cubicBezTo>
                      <a:cubicBezTo>
                        <a:pt x="738962" y="3046228"/>
                        <a:pt x="762000" y="3065721"/>
                        <a:pt x="781493" y="3021419"/>
                      </a:cubicBezTo>
                      <a:cubicBezTo>
                        <a:pt x="800986" y="2977117"/>
                        <a:pt x="832884" y="2881423"/>
                        <a:pt x="781493" y="2819400"/>
                      </a:cubicBezTo>
                      <a:cubicBezTo>
                        <a:pt x="730102" y="2757377"/>
                        <a:pt x="572385" y="2705987"/>
                        <a:pt x="473148" y="2649280"/>
                      </a:cubicBezTo>
                      <a:cubicBezTo>
                        <a:pt x="373911" y="2592573"/>
                        <a:pt x="246320" y="2523461"/>
                        <a:pt x="186069" y="2479159"/>
                      </a:cubicBezTo>
                      <a:cubicBezTo>
                        <a:pt x="125818" y="2434857"/>
                        <a:pt x="93920" y="2425996"/>
                        <a:pt x="111641" y="2383466"/>
                      </a:cubicBezTo>
                      <a:cubicBezTo>
                        <a:pt x="129362" y="2340936"/>
                        <a:pt x="210879" y="2277140"/>
                        <a:pt x="292395" y="2223977"/>
                      </a:cubicBezTo>
                      <a:cubicBezTo>
                        <a:pt x="373911" y="2170814"/>
                        <a:pt x="520995" y="2108791"/>
                        <a:pt x="600739" y="2064489"/>
                      </a:cubicBezTo>
                      <a:cubicBezTo>
                        <a:pt x="680483" y="2020187"/>
                        <a:pt x="742507" y="2009554"/>
                        <a:pt x="770860" y="1958163"/>
                      </a:cubicBezTo>
                      <a:cubicBezTo>
                        <a:pt x="799214" y="1906772"/>
                        <a:pt x="813390" y="1814624"/>
                        <a:pt x="770860" y="1756145"/>
                      </a:cubicBezTo>
                      <a:cubicBezTo>
                        <a:pt x="728330" y="1697666"/>
                        <a:pt x="607828" y="1658680"/>
                        <a:pt x="515679" y="1607289"/>
                      </a:cubicBezTo>
                      <a:cubicBezTo>
                        <a:pt x="423530" y="1555898"/>
                        <a:pt x="292395" y="1493875"/>
                        <a:pt x="217967" y="1447800"/>
                      </a:cubicBezTo>
                      <a:cubicBezTo>
                        <a:pt x="143539" y="1401726"/>
                        <a:pt x="95692" y="1371600"/>
                        <a:pt x="69111" y="1330842"/>
                      </a:cubicBezTo>
                      <a:cubicBezTo>
                        <a:pt x="42530" y="1290084"/>
                        <a:pt x="0" y="1263503"/>
                        <a:pt x="58479" y="1203252"/>
                      </a:cubicBezTo>
                      <a:cubicBezTo>
                        <a:pt x="116958" y="1143001"/>
                        <a:pt x="306572" y="1034903"/>
                        <a:pt x="419986" y="969335"/>
                      </a:cubicBezTo>
                      <a:cubicBezTo>
                        <a:pt x="533400" y="903768"/>
                        <a:pt x="738962" y="863010"/>
                        <a:pt x="738962" y="809847"/>
                      </a:cubicBezTo>
                      <a:cubicBezTo>
                        <a:pt x="738962" y="756684"/>
                        <a:pt x="524540" y="714154"/>
                        <a:pt x="419986" y="650359"/>
                      </a:cubicBezTo>
                      <a:cubicBezTo>
                        <a:pt x="315433" y="586564"/>
                        <a:pt x="173664" y="499731"/>
                        <a:pt x="111641" y="427075"/>
                      </a:cubicBezTo>
                      <a:cubicBezTo>
                        <a:pt x="49618" y="354419"/>
                        <a:pt x="54934" y="279991"/>
                        <a:pt x="47846" y="214424"/>
                      </a:cubicBezTo>
                      <a:cubicBezTo>
                        <a:pt x="40758" y="148857"/>
                        <a:pt x="54934" y="67340"/>
                        <a:pt x="69111" y="33670"/>
                      </a:cubicBezTo>
                      <a:cubicBezTo>
                        <a:pt x="83288" y="0"/>
                        <a:pt x="118729" y="10633"/>
                        <a:pt x="132906" y="12405"/>
                      </a:cubicBezTo>
                      <a:cubicBezTo>
                        <a:pt x="147083" y="14177"/>
                        <a:pt x="182525" y="21265"/>
                        <a:pt x="175437" y="5493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900000" lon="1499977" rev="0"/>
                  </a:camera>
                  <a:lightRig rig="morning" dir="t"/>
                </a:scene3d>
                <a:sp3d>
                  <a:bevelT w="25400" h="38100"/>
                  <a:bevelB w="25400" h="381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23" name="Freeform 322"/>
                <p:cNvSpPr/>
                <p:nvPr/>
              </p:nvSpPr>
              <p:spPr bwMode="auto">
                <a:xfrm rot="20138396">
                  <a:off x="5917296" y="3864640"/>
                  <a:ext cx="65657" cy="330820"/>
                </a:xfrm>
                <a:custGeom>
                  <a:avLst/>
                  <a:gdLst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</a:cxnLst>
                  <a:rect l="l" t="t" r="r" b="b"/>
                  <a:pathLst>
                    <a:path w="832884" h="4446182">
                      <a:moveTo>
                        <a:pt x="175437" y="54935"/>
                      </a:moveTo>
                      <a:cubicBezTo>
                        <a:pt x="168349" y="88605"/>
                        <a:pt x="95692" y="171894"/>
                        <a:pt x="90376" y="214424"/>
                      </a:cubicBezTo>
                      <a:cubicBezTo>
                        <a:pt x="85060" y="256954"/>
                        <a:pt x="104553" y="267587"/>
                        <a:pt x="143539" y="310117"/>
                      </a:cubicBezTo>
                      <a:cubicBezTo>
                        <a:pt x="182525" y="352647"/>
                        <a:pt x="262270" y="427075"/>
                        <a:pt x="324293" y="469605"/>
                      </a:cubicBezTo>
                      <a:cubicBezTo>
                        <a:pt x="386316" y="512135"/>
                        <a:pt x="448340" y="528084"/>
                        <a:pt x="515679" y="565298"/>
                      </a:cubicBezTo>
                      <a:cubicBezTo>
                        <a:pt x="583019" y="602512"/>
                        <a:pt x="680484" y="659219"/>
                        <a:pt x="728330" y="692889"/>
                      </a:cubicBezTo>
                      <a:cubicBezTo>
                        <a:pt x="776176" y="726559"/>
                        <a:pt x="793898" y="733647"/>
                        <a:pt x="802758" y="767317"/>
                      </a:cubicBezTo>
                      <a:cubicBezTo>
                        <a:pt x="811618" y="800987"/>
                        <a:pt x="809846" y="852377"/>
                        <a:pt x="781493" y="894907"/>
                      </a:cubicBezTo>
                      <a:cubicBezTo>
                        <a:pt x="753140" y="937437"/>
                        <a:pt x="719470" y="974651"/>
                        <a:pt x="632637" y="1022498"/>
                      </a:cubicBezTo>
                      <a:cubicBezTo>
                        <a:pt x="545804" y="1070345"/>
                        <a:pt x="354418" y="1128824"/>
                        <a:pt x="260497" y="1181987"/>
                      </a:cubicBezTo>
                      <a:cubicBezTo>
                        <a:pt x="166576" y="1235150"/>
                        <a:pt x="99236" y="1295401"/>
                        <a:pt x="69111" y="1341475"/>
                      </a:cubicBezTo>
                      <a:cubicBezTo>
                        <a:pt x="38986" y="1387549"/>
                        <a:pt x="62023" y="1421219"/>
                        <a:pt x="79744" y="1458433"/>
                      </a:cubicBezTo>
                      <a:cubicBezTo>
                        <a:pt x="97465" y="1495647"/>
                        <a:pt x="111642" y="1525773"/>
                        <a:pt x="175437" y="1564759"/>
                      </a:cubicBezTo>
                      <a:cubicBezTo>
                        <a:pt x="239232" y="1603745"/>
                        <a:pt x="377456" y="1648047"/>
                        <a:pt x="462516" y="1692349"/>
                      </a:cubicBezTo>
                      <a:cubicBezTo>
                        <a:pt x="547576" y="1736651"/>
                        <a:pt x="643269" y="1800447"/>
                        <a:pt x="685799" y="1830573"/>
                      </a:cubicBezTo>
                      <a:cubicBezTo>
                        <a:pt x="728329" y="1860699"/>
                        <a:pt x="701376" y="1797259"/>
                        <a:pt x="717697" y="1873103"/>
                      </a:cubicBezTo>
                      <a:cubicBezTo>
                        <a:pt x="676939" y="1905001"/>
                        <a:pt x="529856" y="1975885"/>
                        <a:pt x="441251" y="2021959"/>
                      </a:cubicBezTo>
                      <a:cubicBezTo>
                        <a:pt x="352646" y="2068033"/>
                        <a:pt x="249864" y="2107019"/>
                        <a:pt x="186069" y="2149549"/>
                      </a:cubicBezTo>
                      <a:cubicBezTo>
                        <a:pt x="122274" y="2192079"/>
                        <a:pt x="81516" y="2216889"/>
                        <a:pt x="58479" y="2277140"/>
                      </a:cubicBezTo>
                      <a:cubicBezTo>
                        <a:pt x="35442" y="2337391"/>
                        <a:pt x="46074" y="2468526"/>
                        <a:pt x="47846" y="2511056"/>
                      </a:cubicBezTo>
                      <a:cubicBezTo>
                        <a:pt x="49618" y="2553586"/>
                        <a:pt x="51390" y="2512828"/>
                        <a:pt x="69111" y="2532321"/>
                      </a:cubicBezTo>
                      <a:cubicBezTo>
                        <a:pt x="86832" y="2551814"/>
                        <a:pt x="97465" y="2596116"/>
                        <a:pt x="154172" y="2628014"/>
                      </a:cubicBezTo>
                      <a:cubicBezTo>
                        <a:pt x="210879" y="2659912"/>
                        <a:pt x="329609" y="2686493"/>
                        <a:pt x="409353" y="2723707"/>
                      </a:cubicBezTo>
                      <a:cubicBezTo>
                        <a:pt x="489097" y="2760921"/>
                        <a:pt x="584791" y="2819400"/>
                        <a:pt x="632637" y="2851298"/>
                      </a:cubicBezTo>
                      <a:cubicBezTo>
                        <a:pt x="680484" y="2883196"/>
                        <a:pt x="721241" y="2883196"/>
                        <a:pt x="696432" y="2915094"/>
                      </a:cubicBezTo>
                      <a:cubicBezTo>
                        <a:pt x="671623" y="2946992"/>
                        <a:pt x="574158" y="2991293"/>
                        <a:pt x="483781" y="3042684"/>
                      </a:cubicBezTo>
                      <a:cubicBezTo>
                        <a:pt x="393404" y="3094075"/>
                        <a:pt x="226828" y="3159643"/>
                        <a:pt x="154172" y="3223438"/>
                      </a:cubicBezTo>
                      <a:cubicBezTo>
                        <a:pt x="81516" y="3287233"/>
                        <a:pt x="60251" y="3361661"/>
                        <a:pt x="47846" y="3425456"/>
                      </a:cubicBezTo>
                      <a:cubicBezTo>
                        <a:pt x="35441" y="3489251"/>
                        <a:pt x="31898" y="3553047"/>
                        <a:pt x="79744" y="3606210"/>
                      </a:cubicBezTo>
                      <a:cubicBezTo>
                        <a:pt x="127590" y="3659373"/>
                        <a:pt x="249865" y="3700131"/>
                        <a:pt x="334925" y="3744433"/>
                      </a:cubicBezTo>
                      <a:cubicBezTo>
                        <a:pt x="419985" y="3788735"/>
                        <a:pt x="528083" y="3833038"/>
                        <a:pt x="590106" y="3872024"/>
                      </a:cubicBezTo>
                      <a:cubicBezTo>
                        <a:pt x="652129" y="3911010"/>
                        <a:pt x="705293" y="3937591"/>
                        <a:pt x="707065" y="3978349"/>
                      </a:cubicBezTo>
                      <a:cubicBezTo>
                        <a:pt x="708837" y="4019107"/>
                        <a:pt x="655674" y="4072271"/>
                        <a:pt x="600739" y="4116573"/>
                      </a:cubicBezTo>
                      <a:cubicBezTo>
                        <a:pt x="545804" y="4160875"/>
                        <a:pt x="446567" y="4201633"/>
                        <a:pt x="377455" y="4244163"/>
                      </a:cubicBezTo>
                      <a:cubicBezTo>
                        <a:pt x="308343" y="4286693"/>
                        <a:pt x="212650" y="4338084"/>
                        <a:pt x="186069" y="4371754"/>
                      </a:cubicBezTo>
                      <a:cubicBezTo>
                        <a:pt x="159488" y="4405424"/>
                        <a:pt x="191386" y="4446182"/>
                        <a:pt x="217967" y="4446182"/>
                      </a:cubicBezTo>
                      <a:cubicBezTo>
                        <a:pt x="244548" y="4446182"/>
                        <a:pt x="274674" y="4408968"/>
                        <a:pt x="345558" y="4371754"/>
                      </a:cubicBezTo>
                      <a:cubicBezTo>
                        <a:pt x="416442" y="4334540"/>
                        <a:pt x="574158" y="4274289"/>
                        <a:pt x="643269" y="4222898"/>
                      </a:cubicBezTo>
                      <a:cubicBezTo>
                        <a:pt x="712380" y="4171507"/>
                        <a:pt x="738962" y="4120117"/>
                        <a:pt x="760227" y="4063410"/>
                      </a:cubicBezTo>
                      <a:cubicBezTo>
                        <a:pt x="781492" y="4006703"/>
                        <a:pt x="799214" y="3932275"/>
                        <a:pt x="770860" y="3882656"/>
                      </a:cubicBezTo>
                      <a:cubicBezTo>
                        <a:pt x="742507" y="3833037"/>
                        <a:pt x="678711" y="3817089"/>
                        <a:pt x="590106" y="3765698"/>
                      </a:cubicBezTo>
                      <a:cubicBezTo>
                        <a:pt x="501501" y="3714307"/>
                        <a:pt x="320748" y="3629247"/>
                        <a:pt x="239232" y="3574312"/>
                      </a:cubicBezTo>
                      <a:cubicBezTo>
                        <a:pt x="157716" y="3519377"/>
                        <a:pt x="85060" y="3489252"/>
                        <a:pt x="101009" y="3436089"/>
                      </a:cubicBezTo>
                      <a:cubicBezTo>
                        <a:pt x="116958" y="3382926"/>
                        <a:pt x="241004" y="3313814"/>
                        <a:pt x="334925" y="3255335"/>
                      </a:cubicBezTo>
                      <a:cubicBezTo>
                        <a:pt x="428846" y="3196856"/>
                        <a:pt x="590106" y="3124200"/>
                        <a:pt x="664534" y="3085214"/>
                      </a:cubicBezTo>
                      <a:cubicBezTo>
                        <a:pt x="738962" y="3046228"/>
                        <a:pt x="762000" y="3065721"/>
                        <a:pt x="781493" y="3021419"/>
                      </a:cubicBezTo>
                      <a:cubicBezTo>
                        <a:pt x="800986" y="2977117"/>
                        <a:pt x="832884" y="2881423"/>
                        <a:pt x="781493" y="2819400"/>
                      </a:cubicBezTo>
                      <a:cubicBezTo>
                        <a:pt x="730102" y="2757377"/>
                        <a:pt x="572385" y="2705987"/>
                        <a:pt x="473148" y="2649280"/>
                      </a:cubicBezTo>
                      <a:cubicBezTo>
                        <a:pt x="373911" y="2592573"/>
                        <a:pt x="246320" y="2523461"/>
                        <a:pt x="186069" y="2479159"/>
                      </a:cubicBezTo>
                      <a:cubicBezTo>
                        <a:pt x="125818" y="2434857"/>
                        <a:pt x="93920" y="2425996"/>
                        <a:pt x="111641" y="2383466"/>
                      </a:cubicBezTo>
                      <a:cubicBezTo>
                        <a:pt x="129362" y="2340936"/>
                        <a:pt x="210879" y="2277140"/>
                        <a:pt x="292395" y="2223977"/>
                      </a:cubicBezTo>
                      <a:cubicBezTo>
                        <a:pt x="373911" y="2170814"/>
                        <a:pt x="520995" y="2108791"/>
                        <a:pt x="600739" y="2064489"/>
                      </a:cubicBezTo>
                      <a:cubicBezTo>
                        <a:pt x="680483" y="2020187"/>
                        <a:pt x="742507" y="2009554"/>
                        <a:pt x="770860" y="1958163"/>
                      </a:cubicBezTo>
                      <a:cubicBezTo>
                        <a:pt x="799214" y="1906772"/>
                        <a:pt x="813390" y="1814624"/>
                        <a:pt x="770860" y="1756145"/>
                      </a:cubicBezTo>
                      <a:cubicBezTo>
                        <a:pt x="728330" y="1697666"/>
                        <a:pt x="607828" y="1658680"/>
                        <a:pt x="515679" y="1607289"/>
                      </a:cubicBezTo>
                      <a:cubicBezTo>
                        <a:pt x="423530" y="1555898"/>
                        <a:pt x="292395" y="1493875"/>
                        <a:pt x="217967" y="1447800"/>
                      </a:cubicBezTo>
                      <a:cubicBezTo>
                        <a:pt x="143539" y="1401726"/>
                        <a:pt x="95692" y="1371600"/>
                        <a:pt x="69111" y="1330842"/>
                      </a:cubicBezTo>
                      <a:cubicBezTo>
                        <a:pt x="42530" y="1290084"/>
                        <a:pt x="0" y="1263503"/>
                        <a:pt x="58479" y="1203252"/>
                      </a:cubicBezTo>
                      <a:cubicBezTo>
                        <a:pt x="116958" y="1143001"/>
                        <a:pt x="306572" y="1034903"/>
                        <a:pt x="419986" y="969335"/>
                      </a:cubicBezTo>
                      <a:cubicBezTo>
                        <a:pt x="533400" y="903768"/>
                        <a:pt x="738962" y="863010"/>
                        <a:pt x="738962" y="809847"/>
                      </a:cubicBezTo>
                      <a:cubicBezTo>
                        <a:pt x="738962" y="756684"/>
                        <a:pt x="524540" y="714154"/>
                        <a:pt x="419986" y="650359"/>
                      </a:cubicBezTo>
                      <a:cubicBezTo>
                        <a:pt x="315433" y="586564"/>
                        <a:pt x="173664" y="499731"/>
                        <a:pt x="111641" y="427075"/>
                      </a:cubicBezTo>
                      <a:cubicBezTo>
                        <a:pt x="49618" y="354419"/>
                        <a:pt x="54934" y="279991"/>
                        <a:pt x="47846" y="214424"/>
                      </a:cubicBezTo>
                      <a:cubicBezTo>
                        <a:pt x="40758" y="148857"/>
                        <a:pt x="54934" y="67340"/>
                        <a:pt x="69111" y="33670"/>
                      </a:cubicBezTo>
                      <a:cubicBezTo>
                        <a:pt x="83288" y="0"/>
                        <a:pt x="118729" y="10633"/>
                        <a:pt x="132906" y="12405"/>
                      </a:cubicBezTo>
                      <a:cubicBezTo>
                        <a:pt x="147083" y="14177"/>
                        <a:pt x="182525" y="21265"/>
                        <a:pt x="175437" y="5493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900000" lon="1499977" rev="0"/>
                  </a:camera>
                  <a:lightRig rig="morning" dir="t"/>
                </a:scene3d>
                <a:sp3d>
                  <a:bevelT w="25400" h="38100"/>
                  <a:bevelB w="25400" h="381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24" name="Freeform 323"/>
                <p:cNvSpPr/>
                <p:nvPr/>
              </p:nvSpPr>
              <p:spPr bwMode="auto">
                <a:xfrm rot="19996943">
                  <a:off x="6049460" y="4186392"/>
                  <a:ext cx="65657" cy="330820"/>
                </a:xfrm>
                <a:custGeom>
                  <a:avLst/>
                  <a:gdLst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</a:cxnLst>
                  <a:rect l="l" t="t" r="r" b="b"/>
                  <a:pathLst>
                    <a:path w="832884" h="4446182">
                      <a:moveTo>
                        <a:pt x="175437" y="54935"/>
                      </a:moveTo>
                      <a:cubicBezTo>
                        <a:pt x="168349" y="88605"/>
                        <a:pt x="95692" y="171894"/>
                        <a:pt x="90376" y="214424"/>
                      </a:cubicBezTo>
                      <a:cubicBezTo>
                        <a:pt x="85060" y="256954"/>
                        <a:pt x="104553" y="267587"/>
                        <a:pt x="143539" y="310117"/>
                      </a:cubicBezTo>
                      <a:cubicBezTo>
                        <a:pt x="182525" y="352647"/>
                        <a:pt x="262270" y="427075"/>
                        <a:pt x="324293" y="469605"/>
                      </a:cubicBezTo>
                      <a:cubicBezTo>
                        <a:pt x="386316" y="512135"/>
                        <a:pt x="448340" y="528084"/>
                        <a:pt x="515679" y="565298"/>
                      </a:cubicBezTo>
                      <a:cubicBezTo>
                        <a:pt x="583019" y="602512"/>
                        <a:pt x="680484" y="659219"/>
                        <a:pt x="728330" y="692889"/>
                      </a:cubicBezTo>
                      <a:cubicBezTo>
                        <a:pt x="776176" y="726559"/>
                        <a:pt x="793898" y="733647"/>
                        <a:pt x="802758" y="767317"/>
                      </a:cubicBezTo>
                      <a:cubicBezTo>
                        <a:pt x="811618" y="800987"/>
                        <a:pt x="809846" y="852377"/>
                        <a:pt x="781493" y="894907"/>
                      </a:cubicBezTo>
                      <a:cubicBezTo>
                        <a:pt x="753140" y="937437"/>
                        <a:pt x="719470" y="974651"/>
                        <a:pt x="632637" y="1022498"/>
                      </a:cubicBezTo>
                      <a:cubicBezTo>
                        <a:pt x="545804" y="1070345"/>
                        <a:pt x="354418" y="1128824"/>
                        <a:pt x="260497" y="1181987"/>
                      </a:cubicBezTo>
                      <a:cubicBezTo>
                        <a:pt x="166576" y="1235150"/>
                        <a:pt x="99236" y="1295401"/>
                        <a:pt x="69111" y="1341475"/>
                      </a:cubicBezTo>
                      <a:cubicBezTo>
                        <a:pt x="38986" y="1387549"/>
                        <a:pt x="62023" y="1421219"/>
                        <a:pt x="79744" y="1458433"/>
                      </a:cubicBezTo>
                      <a:cubicBezTo>
                        <a:pt x="97465" y="1495647"/>
                        <a:pt x="111642" y="1525773"/>
                        <a:pt x="175437" y="1564759"/>
                      </a:cubicBezTo>
                      <a:cubicBezTo>
                        <a:pt x="239232" y="1603745"/>
                        <a:pt x="377456" y="1648047"/>
                        <a:pt x="462516" y="1692349"/>
                      </a:cubicBezTo>
                      <a:cubicBezTo>
                        <a:pt x="547576" y="1736651"/>
                        <a:pt x="643269" y="1800447"/>
                        <a:pt x="685799" y="1830573"/>
                      </a:cubicBezTo>
                      <a:cubicBezTo>
                        <a:pt x="728329" y="1860699"/>
                        <a:pt x="701376" y="1797259"/>
                        <a:pt x="717697" y="1873103"/>
                      </a:cubicBezTo>
                      <a:cubicBezTo>
                        <a:pt x="676939" y="1905001"/>
                        <a:pt x="529856" y="1975885"/>
                        <a:pt x="441251" y="2021959"/>
                      </a:cubicBezTo>
                      <a:cubicBezTo>
                        <a:pt x="352646" y="2068033"/>
                        <a:pt x="249864" y="2107019"/>
                        <a:pt x="186069" y="2149549"/>
                      </a:cubicBezTo>
                      <a:cubicBezTo>
                        <a:pt x="122274" y="2192079"/>
                        <a:pt x="81516" y="2216889"/>
                        <a:pt x="58479" y="2277140"/>
                      </a:cubicBezTo>
                      <a:cubicBezTo>
                        <a:pt x="35442" y="2337391"/>
                        <a:pt x="46074" y="2468526"/>
                        <a:pt x="47846" y="2511056"/>
                      </a:cubicBezTo>
                      <a:cubicBezTo>
                        <a:pt x="49618" y="2553586"/>
                        <a:pt x="51390" y="2512828"/>
                        <a:pt x="69111" y="2532321"/>
                      </a:cubicBezTo>
                      <a:cubicBezTo>
                        <a:pt x="86832" y="2551814"/>
                        <a:pt x="97465" y="2596116"/>
                        <a:pt x="154172" y="2628014"/>
                      </a:cubicBezTo>
                      <a:cubicBezTo>
                        <a:pt x="210879" y="2659912"/>
                        <a:pt x="329609" y="2686493"/>
                        <a:pt x="409353" y="2723707"/>
                      </a:cubicBezTo>
                      <a:cubicBezTo>
                        <a:pt x="489097" y="2760921"/>
                        <a:pt x="584791" y="2819400"/>
                        <a:pt x="632637" y="2851298"/>
                      </a:cubicBezTo>
                      <a:cubicBezTo>
                        <a:pt x="680484" y="2883196"/>
                        <a:pt x="721241" y="2883196"/>
                        <a:pt x="696432" y="2915094"/>
                      </a:cubicBezTo>
                      <a:cubicBezTo>
                        <a:pt x="671623" y="2946992"/>
                        <a:pt x="574158" y="2991293"/>
                        <a:pt x="483781" y="3042684"/>
                      </a:cubicBezTo>
                      <a:cubicBezTo>
                        <a:pt x="393404" y="3094075"/>
                        <a:pt x="226828" y="3159643"/>
                        <a:pt x="154172" y="3223438"/>
                      </a:cubicBezTo>
                      <a:cubicBezTo>
                        <a:pt x="81516" y="3287233"/>
                        <a:pt x="60251" y="3361661"/>
                        <a:pt x="47846" y="3425456"/>
                      </a:cubicBezTo>
                      <a:cubicBezTo>
                        <a:pt x="35441" y="3489251"/>
                        <a:pt x="31898" y="3553047"/>
                        <a:pt x="79744" y="3606210"/>
                      </a:cubicBezTo>
                      <a:cubicBezTo>
                        <a:pt x="127590" y="3659373"/>
                        <a:pt x="249865" y="3700131"/>
                        <a:pt x="334925" y="3744433"/>
                      </a:cubicBezTo>
                      <a:cubicBezTo>
                        <a:pt x="419985" y="3788735"/>
                        <a:pt x="528083" y="3833038"/>
                        <a:pt x="590106" y="3872024"/>
                      </a:cubicBezTo>
                      <a:cubicBezTo>
                        <a:pt x="652129" y="3911010"/>
                        <a:pt x="705293" y="3937591"/>
                        <a:pt x="707065" y="3978349"/>
                      </a:cubicBezTo>
                      <a:cubicBezTo>
                        <a:pt x="708837" y="4019107"/>
                        <a:pt x="655674" y="4072271"/>
                        <a:pt x="600739" y="4116573"/>
                      </a:cubicBezTo>
                      <a:cubicBezTo>
                        <a:pt x="545804" y="4160875"/>
                        <a:pt x="446567" y="4201633"/>
                        <a:pt x="377455" y="4244163"/>
                      </a:cubicBezTo>
                      <a:cubicBezTo>
                        <a:pt x="308343" y="4286693"/>
                        <a:pt x="212650" y="4338084"/>
                        <a:pt x="186069" y="4371754"/>
                      </a:cubicBezTo>
                      <a:cubicBezTo>
                        <a:pt x="159488" y="4405424"/>
                        <a:pt x="191386" y="4446182"/>
                        <a:pt x="217967" y="4446182"/>
                      </a:cubicBezTo>
                      <a:cubicBezTo>
                        <a:pt x="244548" y="4446182"/>
                        <a:pt x="274674" y="4408968"/>
                        <a:pt x="345558" y="4371754"/>
                      </a:cubicBezTo>
                      <a:cubicBezTo>
                        <a:pt x="416442" y="4334540"/>
                        <a:pt x="574158" y="4274289"/>
                        <a:pt x="643269" y="4222898"/>
                      </a:cubicBezTo>
                      <a:cubicBezTo>
                        <a:pt x="712380" y="4171507"/>
                        <a:pt x="738962" y="4120117"/>
                        <a:pt x="760227" y="4063410"/>
                      </a:cubicBezTo>
                      <a:cubicBezTo>
                        <a:pt x="781492" y="4006703"/>
                        <a:pt x="799214" y="3932275"/>
                        <a:pt x="770860" y="3882656"/>
                      </a:cubicBezTo>
                      <a:cubicBezTo>
                        <a:pt x="742507" y="3833037"/>
                        <a:pt x="678711" y="3817089"/>
                        <a:pt x="590106" y="3765698"/>
                      </a:cubicBezTo>
                      <a:cubicBezTo>
                        <a:pt x="501501" y="3714307"/>
                        <a:pt x="320748" y="3629247"/>
                        <a:pt x="239232" y="3574312"/>
                      </a:cubicBezTo>
                      <a:cubicBezTo>
                        <a:pt x="157716" y="3519377"/>
                        <a:pt x="85060" y="3489252"/>
                        <a:pt x="101009" y="3436089"/>
                      </a:cubicBezTo>
                      <a:cubicBezTo>
                        <a:pt x="116958" y="3382926"/>
                        <a:pt x="241004" y="3313814"/>
                        <a:pt x="334925" y="3255335"/>
                      </a:cubicBezTo>
                      <a:cubicBezTo>
                        <a:pt x="428846" y="3196856"/>
                        <a:pt x="590106" y="3124200"/>
                        <a:pt x="664534" y="3085214"/>
                      </a:cubicBezTo>
                      <a:cubicBezTo>
                        <a:pt x="738962" y="3046228"/>
                        <a:pt x="762000" y="3065721"/>
                        <a:pt x="781493" y="3021419"/>
                      </a:cubicBezTo>
                      <a:cubicBezTo>
                        <a:pt x="800986" y="2977117"/>
                        <a:pt x="832884" y="2881423"/>
                        <a:pt x="781493" y="2819400"/>
                      </a:cubicBezTo>
                      <a:cubicBezTo>
                        <a:pt x="730102" y="2757377"/>
                        <a:pt x="572385" y="2705987"/>
                        <a:pt x="473148" y="2649280"/>
                      </a:cubicBezTo>
                      <a:cubicBezTo>
                        <a:pt x="373911" y="2592573"/>
                        <a:pt x="246320" y="2523461"/>
                        <a:pt x="186069" y="2479159"/>
                      </a:cubicBezTo>
                      <a:cubicBezTo>
                        <a:pt x="125818" y="2434857"/>
                        <a:pt x="93920" y="2425996"/>
                        <a:pt x="111641" y="2383466"/>
                      </a:cubicBezTo>
                      <a:cubicBezTo>
                        <a:pt x="129362" y="2340936"/>
                        <a:pt x="210879" y="2277140"/>
                        <a:pt x="292395" y="2223977"/>
                      </a:cubicBezTo>
                      <a:cubicBezTo>
                        <a:pt x="373911" y="2170814"/>
                        <a:pt x="520995" y="2108791"/>
                        <a:pt x="600739" y="2064489"/>
                      </a:cubicBezTo>
                      <a:cubicBezTo>
                        <a:pt x="680483" y="2020187"/>
                        <a:pt x="742507" y="2009554"/>
                        <a:pt x="770860" y="1958163"/>
                      </a:cubicBezTo>
                      <a:cubicBezTo>
                        <a:pt x="799214" y="1906772"/>
                        <a:pt x="813390" y="1814624"/>
                        <a:pt x="770860" y="1756145"/>
                      </a:cubicBezTo>
                      <a:cubicBezTo>
                        <a:pt x="728330" y="1697666"/>
                        <a:pt x="607828" y="1658680"/>
                        <a:pt x="515679" y="1607289"/>
                      </a:cubicBezTo>
                      <a:cubicBezTo>
                        <a:pt x="423530" y="1555898"/>
                        <a:pt x="292395" y="1493875"/>
                        <a:pt x="217967" y="1447800"/>
                      </a:cubicBezTo>
                      <a:cubicBezTo>
                        <a:pt x="143539" y="1401726"/>
                        <a:pt x="95692" y="1371600"/>
                        <a:pt x="69111" y="1330842"/>
                      </a:cubicBezTo>
                      <a:cubicBezTo>
                        <a:pt x="42530" y="1290084"/>
                        <a:pt x="0" y="1263503"/>
                        <a:pt x="58479" y="1203252"/>
                      </a:cubicBezTo>
                      <a:cubicBezTo>
                        <a:pt x="116958" y="1143001"/>
                        <a:pt x="306572" y="1034903"/>
                        <a:pt x="419986" y="969335"/>
                      </a:cubicBezTo>
                      <a:cubicBezTo>
                        <a:pt x="533400" y="903768"/>
                        <a:pt x="738962" y="863010"/>
                        <a:pt x="738962" y="809847"/>
                      </a:cubicBezTo>
                      <a:cubicBezTo>
                        <a:pt x="738962" y="756684"/>
                        <a:pt x="524540" y="714154"/>
                        <a:pt x="419986" y="650359"/>
                      </a:cubicBezTo>
                      <a:cubicBezTo>
                        <a:pt x="315433" y="586564"/>
                        <a:pt x="173664" y="499731"/>
                        <a:pt x="111641" y="427075"/>
                      </a:cubicBezTo>
                      <a:cubicBezTo>
                        <a:pt x="49618" y="354419"/>
                        <a:pt x="54934" y="279991"/>
                        <a:pt x="47846" y="214424"/>
                      </a:cubicBezTo>
                      <a:cubicBezTo>
                        <a:pt x="40758" y="148857"/>
                        <a:pt x="54934" y="67340"/>
                        <a:pt x="69111" y="33670"/>
                      </a:cubicBezTo>
                      <a:cubicBezTo>
                        <a:pt x="83288" y="0"/>
                        <a:pt x="118729" y="10633"/>
                        <a:pt x="132906" y="12405"/>
                      </a:cubicBezTo>
                      <a:cubicBezTo>
                        <a:pt x="147083" y="14177"/>
                        <a:pt x="182525" y="21265"/>
                        <a:pt x="175437" y="5493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900000" lon="1499977" rev="0"/>
                  </a:camera>
                  <a:lightRig rig="morning" dir="t"/>
                </a:scene3d>
                <a:sp3d>
                  <a:bevelT w="25400" h="38100"/>
                  <a:bevelB w="25400" h="381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25" name="Freeform 324"/>
                <p:cNvSpPr/>
                <p:nvPr/>
              </p:nvSpPr>
              <p:spPr bwMode="auto">
                <a:xfrm rot="19475307">
                  <a:off x="5891285" y="4217487"/>
                  <a:ext cx="65657" cy="330820"/>
                </a:xfrm>
                <a:custGeom>
                  <a:avLst/>
                  <a:gdLst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</a:cxnLst>
                  <a:rect l="l" t="t" r="r" b="b"/>
                  <a:pathLst>
                    <a:path w="832884" h="4446182">
                      <a:moveTo>
                        <a:pt x="175437" y="54935"/>
                      </a:moveTo>
                      <a:cubicBezTo>
                        <a:pt x="168349" y="88605"/>
                        <a:pt x="95692" y="171894"/>
                        <a:pt x="90376" y="214424"/>
                      </a:cubicBezTo>
                      <a:cubicBezTo>
                        <a:pt x="85060" y="256954"/>
                        <a:pt x="104553" y="267587"/>
                        <a:pt x="143539" y="310117"/>
                      </a:cubicBezTo>
                      <a:cubicBezTo>
                        <a:pt x="182525" y="352647"/>
                        <a:pt x="262270" y="427075"/>
                        <a:pt x="324293" y="469605"/>
                      </a:cubicBezTo>
                      <a:cubicBezTo>
                        <a:pt x="386316" y="512135"/>
                        <a:pt x="448340" y="528084"/>
                        <a:pt x="515679" y="565298"/>
                      </a:cubicBezTo>
                      <a:cubicBezTo>
                        <a:pt x="583019" y="602512"/>
                        <a:pt x="680484" y="659219"/>
                        <a:pt x="728330" y="692889"/>
                      </a:cubicBezTo>
                      <a:cubicBezTo>
                        <a:pt x="776176" y="726559"/>
                        <a:pt x="793898" y="733647"/>
                        <a:pt x="802758" y="767317"/>
                      </a:cubicBezTo>
                      <a:cubicBezTo>
                        <a:pt x="811618" y="800987"/>
                        <a:pt x="809846" y="852377"/>
                        <a:pt x="781493" y="894907"/>
                      </a:cubicBezTo>
                      <a:cubicBezTo>
                        <a:pt x="753140" y="937437"/>
                        <a:pt x="719470" y="974651"/>
                        <a:pt x="632637" y="1022498"/>
                      </a:cubicBezTo>
                      <a:cubicBezTo>
                        <a:pt x="545804" y="1070345"/>
                        <a:pt x="354418" y="1128824"/>
                        <a:pt x="260497" y="1181987"/>
                      </a:cubicBezTo>
                      <a:cubicBezTo>
                        <a:pt x="166576" y="1235150"/>
                        <a:pt x="99236" y="1295401"/>
                        <a:pt x="69111" y="1341475"/>
                      </a:cubicBezTo>
                      <a:cubicBezTo>
                        <a:pt x="38986" y="1387549"/>
                        <a:pt x="62023" y="1421219"/>
                        <a:pt x="79744" y="1458433"/>
                      </a:cubicBezTo>
                      <a:cubicBezTo>
                        <a:pt x="97465" y="1495647"/>
                        <a:pt x="111642" y="1525773"/>
                        <a:pt x="175437" y="1564759"/>
                      </a:cubicBezTo>
                      <a:cubicBezTo>
                        <a:pt x="239232" y="1603745"/>
                        <a:pt x="377456" y="1648047"/>
                        <a:pt x="462516" y="1692349"/>
                      </a:cubicBezTo>
                      <a:cubicBezTo>
                        <a:pt x="547576" y="1736651"/>
                        <a:pt x="643269" y="1800447"/>
                        <a:pt x="685799" y="1830573"/>
                      </a:cubicBezTo>
                      <a:cubicBezTo>
                        <a:pt x="728329" y="1860699"/>
                        <a:pt x="701376" y="1797259"/>
                        <a:pt x="717697" y="1873103"/>
                      </a:cubicBezTo>
                      <a:cubicBezTo>
                        <a:pt x="676939" y="1905001"/>
                        <a:pt x="529856" y="1975885"/>
                        <a:pt x="441251" y="2021959"/>
                      </a:cubicBezTo>
                      <a:cubicBezTo>
                        <a:pt x="352646" y="2068033"/>
                        <a:pt x="249864" y="2107019"/>
                        <a:pt x="186069" y="2149549"/>
                      </a:cubicBezTo>
                      <a:cubicBezTo>
                        <a:pt x="122274" y="2192079"/>
                        <a:pt x="81516" y="2216889"/>
                        <a:pt x="58479" y="2277140"/>
                      </a:cubicBezTo>
                      <a:cubicBezTo>
                        <a:pt x="35442" y="2337391"/>
                        <a:pt x="46074" y="2468526"/>
                        <a:pt x="47846" y="2511056"/>
                      </a:cubicBezTo>
                      <a:cubicBezTo>
                        <a:pt x="49618" y="2553586"/>
                        <a:pt x="51390" y="2512828"/>
                        <a:pt x="69111" y="2532321"/>
                      </a:cubicBezTo>
                      <a:cubicBezTo>
                        <a:pt x="86832" y="2551814"/>
                        <a:pt x="97465" y="2596116"/>
                        <a:pt x="154172" y="2628014"/>
                      </a:cubicBezTo>
                      <a:cubicBezTo>
                        <a:pt x="210879" y="2659912"/>
                        <a:pt x="329609" y="2686493"/>
                        <a:pt x="409353" y="2723707"/>
                      </a:cubicBezTo>
                      <a:cubicBezTo>
                        <a:pt x="489097" y="2760921"/>
                        <a:pt x="584791" y="2819400"/>
                        <a:pt x="632637" y="2851298"/>
                      </a:cubicBezTo>
                      <a:cubicBezTo>
                        <a:pt x="680484" y="2883196"/>
                        <a:pt x="721241" y="2883196"/>
                        <a:pt x="696432" y="2915094"/>
                      </a:cubicBezTo>
                      <a:cubicBezTo>
                        <a:pt x="671623" y="2946992"/>
                        <a:pt x="574158" y="2991293"/>
                        <a:pt x="483781" y="3042684"/>
                      </a:cubicBezTo>
                      <a:cubicBezTo>
                        <a:pt x="393404" y="3094075"/>
                        <a:pt x="226828" y="3159643"/>
                        <a:pt x="154172" y="3223438"/>
                      </a:cubicBezTo>
                      <a:cubicBezTo>
                        <a:pt x="81516" y="3287233"/>
                        <a:pt x="60251" y="3361661"/>
                        <a:pt x="47846" y="3425456"/>
                      </a:cubicBezTo>
                      <a:cubicBezTo>
                        <a:pt x="35441" y="3489251"/>
                        <a:pt x="31898" y="3553047"/>
                        <a:pt x="79744" y="3606210"/>
                      </a:cubicBezTo>
                      <a:cubicBezTo>
                        <a:pt x="127590" y="3659373"/>
                        <a:pt x="249865" y="3700131"/>
                        <a:pt x="334925" y="3744433"/>
                      </a:cubicBezTo>
                      <a:cubicBezTo>
                        <a:pt x="419985" y="3788735"/>
                        <a:pt x="528083" y="3833038"/>
                        <a:pt x="590106" y="3872024"/>
                      </a:cubicBezTo>
                      <a:cubicBezTo>
                        <a:pt x="652129" y="3911010"/>
                        <a:pt x="705293" y="3937591"/>
                        <a:pt x="707065" y="3978349"/>
                      </a:cubicBezTo>
                      <a:cubicBezTo>
                        <a:pt x="708837" y="4019107"/>
                        <a:pt x="655674" y="4072271"/>
                        <a:pt x="600739" y="4116573"/>
                      </a:cubicBezTo>
                      <a:cubicBezTo>
                        <a:pt x="545804" y="4160875"/>
                        <a:pt x="446567" y="4201633"/>
                        <a:pt x="377455" y="4244163"/>
                      </a:cubicBezTo>
                      <a:cubicBezTo>
                        <a:pt x="308343" y="4286693"/>
                        <a:pt x="212650" y="4338084"/>
                        <a:pt x="186069" y="4371754"/>
                      </a:cubicBezTo>
                      <a:cubicBezTo>
                        <a:pt x="159488" y="4405424"/>
                        <a:pt x="191386" y="4446182"/>
                        <a:pt x="217967" y="4446182"/>
                      </a:cubicBezTo>
                      <a:cubicBezTo>
                        <a:pt x="244548" y="4446182"/>
                        <a:pt x="274674" y="4408968"/>
                        <a:pt x="345558" y="4371754"/>
                      </a:cubicBezTo>
                      <a:cubicBezTo>
                        <a:pt x="416442" y="4334540"/>
                        <a:pt x="574158" y="4274289"/>
                        <a:pt x="643269" y="4222898"/>
                      </a:cubicBezTo>
                      <a:cubicBezTo>
                        <a:pt x="712380" y="4171507"/>
                        <a:pt x="738962" y="4120117"/>
                        <a:pt x="760227" y="4063410"/>
                      </a:cubicBezTo>
                      <a:cubicBezTo>
                        <a:pt x="781492" y="4006703"/>
                        <a:pt x="799214" y="3932275"/>
                        <a:pt x="770860" y="3882656"/>
                      </a:cubicBezTo>
                      <a:cubicBezTo>
                        <a:pt x="742507" y="3833037"/>
                        <a:pt x="678711" y="3817089"/>
                        <a:pt x="590106" y="3765698"/>
                      </a:cubicBezTo>
                      <a:cubicBezTo>
                        <a:pt x="501501" y="3714307"/>
                        <a:pt x="320748" y="3629247"/>
                        <a:pt x="239232" y="3574312"/>
                      </a:cubicBezTo>
                      <a:cubicBezTo>
                        <a:pt x="157716" y="3519377"/>
                        <a:pt x="85060" y="3489252"/>
                        <a:pt x="101009" y="3436089"/>
                      </a:cubicBezTo>
                      <a:cubicBezTo>
                        <a:pt x="116958" y="3382926"/>
                        <a:pt x="241004" y="3313814"/>
                        <a:pt x="334925" y="3255335"/>
                      </a:cubicBezTo>
                      <a:cubicBezTo>
                        <a:pt x="428846" y="3196856"/>
                        <a:pt x="590106" y="3124200"/>
                        <a:pt x="664534" y="3085214"/>
                      </a:cubicBezTo>
                      <a:cubicBezTo>
                        <a:pt x="738962" y="3046228"/>
                        <a:pt x="762000" y="3065721"/>
                        <a:pt x="781493" y="3021419"/>
                      </a:cubicBezTo>
                      <a:cubicBezTo>
                        <a:pt x="800986" y="2977117"/>
                        <a:pt x="832884" y="2881423"/>
                        <a:pt x="781493" y="2819400"/>
                      </a:cubicBezTo>
                      <a:cubicBezTo>
                        <a:pt x="730102" y="2757377"/>
                        <a:pt x="572385" y="2705987"/>
                        <a:pt x="473148" y="2649280"/>
                      </a:cubicBezTo>
                      <a:cubicBezTo>
                        <a:pt x="373911" y="2592573"/>
                        <a:pt x="246320" y="2523461"/>
                        <a:pt x="186069" y="2479159"/>
                      </a:cubicBezTo>
                      <a:cubicBezTo>
                        <a:pt x="125818" y="2434857"/>
                        <a:pt x="93920" y="2425996"/>
                        <a:pt x="111641" y="2383466"/>
                      </a:cubicBezTo>
                      <a:cubicBezTo>
                        <a:pt x="129362" y="2340936"/>
                        <a:pt x="210879" y="2277140"/>
                        <a:pt x="292395" y="2223977"/>
                      </a:cubicBezTo>
                      <a:cubicBezTo>
                        <a:pt x="373911" y="2170814"/>
                        <a:pt x="520995" y="2108791"/>
                        <a:pt x="600739" y="2064489"/>
                      </a:cubicBezTo>
                      <a:cubicBezTo>
                        <a:pt x="680483" y="2020187"/>
                        <a:pt x="742507" y="2009554"/>
                        <a:pt x="770860" y="1958163"/>
                      </a:cubicBezTo>
                      <a:cubicBezTo>
                        <a:pt x="799214" y="1906772"/>
                        <a:pt x="813390" y="1814624"/>
                        <a:pt x="770860" y="1756145"/>
                      </a:cubicBezTo>
                      <a:cubicBezTo>
                        <a:pt x="728330" y="1697666"/>
                        <a:pt x="607828" y="1658680"/>
                        <a:pt x="515679" y="1607289"/>
                      </a:cubicBezTo>
                      <a:cubicBezTo>
                        <a:pt x="423530" y="1555898"/>
                        <a:pt x="292395" y="1493875"/>
                        <a:pt x="217967" y="1447800"/>
                      </a:cubicBezTo>
                      <a:cubicBezTo>
                        <a:pt x="143539" y="1401726"/>
                        <a:pt x="95692" y="1371600"/>
                        <a:pt x="69111" y="1330842"/>
                      </a:cubicBezTo>
                      <a:cubicBezTo>
                        <a:pt x="42530" y="1290084"/>
                        <a:pt x="0" y="1263503"/>
                        <a:pt x="58479" y="1203252"/>
                      </a:cubicBezTo>
                      <a:cubicBezTo>
                        <a:pt x="116958" y="1143001"/>
                        <a:pt x="306572" y="1034903"/>
                        <a:pt x="419986" y="969335"/>
                      </a:cubicBezTo>
                      <a:cubicBezTo>
                        <a:pt x="533400" y="903768"/>
                        <a:pt x="738962" y="863010"/>
                        <a:pt x="738962" y="809847"/>
                      </a:cubicBezTo>
                      <a:cubicBezTo>
                        <a:pt x="738962" y="756684"/>
                        <a:pt x="524540" y="714154"/>
                        <a:pt x="419986" y="650359"/>
                      </a:cubicBezTo>
                      <a:cubicBezTo>
                        <a:pt x="315433" y="586564"/>
                        <a:pt x="173664" y="499731"/>
                        <a:pt x="111641" y="427075"/>
                      </a:cubicBezTo>
                      <a:cubicBezTo>
                        <a:pt x="49618" y="354419"/>
                        <a:pt x="54934" y="279991"/>
                        <a:pt x="47846" y="214424"/>
                      </a:cubicBezTo>
                      <a:cubicBezTo>
                        <a:pt x="40758" y="148857"/>
                        <a:pt x="54934" y="67340"/>
                        <a:pt x="69111" y="33670"/>
                      </a:cubicBezTo>
                      <a:cubicBezTo>
                        <a:pt x="83288" y="0"/>
                        <a:pt x="118729" y="10633"/>
                        <a:pt x="132906" y="12405"/>
                      </a:cubicBezTo>
                      <a:cubicBezTo>
                        <a:pt x="147083" y="14177"/>
                        <a:pt x="182525" y="21265"/>
                        <a:pt x="175437" y="5493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900000" lon="1499977" rev="0"/>
                  </a:camera>
                  <a:lightRig rig="morning" dir="t"/>
                </a:scene3d>
                <a:sp3d>
                  <a:bevelT w="25400" h="38100"/>
                  <a:bevelB w="25400" h="381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26" name="Freeform 325"/>
                <p:cNvSpPr/>
                <p:nvPr/>
              </p:nvSpPr>
              <p:spPr bwMode="auto">
                <a:xfrm rot="20753275">
                  <a:off x="5706879" y="3638083"/>
                  <a:ext cx="69275" cy="313541"/>
                </a:xfrm>
                <a:custGeom>
                  <a:avLst/>
                  <a:gdLst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</a:cxnLst>
                  <a:rect l="l" t="t" r="r" b="b"/>
                  <a:pathLst>
                    <a:path w="832884" h="4446182">
                      <a:moveTo>
                        <a:pt x="175437" y="54935"/>
                      </a:moveTo>
                      <a:cubicBezTo>
                        <a:pt x="168349" y="88605"/>
                        <a:pt x="95692" y="171894"/>
                        <a:pt x="90376" y="214424"/>
                      </a:cubicBezTo>
                      <a:cubicBezTo>
                        <a:pt x="85060" y="256954"/>
                        <a:pt x="104553" y="267587"/>
                        <a:pt x="143539" y="310117"/>
                      </a:cubicBezTo>
                      <a:cubicBezTo>
                        <a:pt x="182525" y="352647"/>
                        <a:pt x="262270" y="427075"/>
                        <a:pt x="324293" y="469605"/>
                      </a:cubicBezTo>
                      <a:cubicBezTo>
                        <a:pt x="386316" y="512135"/>
                        <a:pt x="448340" y="528084"/>
                        <a:pt x="515679" y="565298"/>
                      </a:cubicBezTo>
                      <a:cubicBezTo>
                        <a:pt x="583019" y="602512"/>
                        <a:pt x="680484" y="659219"/>
                        <a:pt x="728330" y="692889"/>
                      </a:cubicBezTo>
                      <a:cubicBezTo>
                        <a:pt x="776176" y="726559"/>
                        <a:pt x="793898" y="733647"/>
                        <a:pt x="802758" y="767317"/>
                      </a:cubicBezTo>
                      <a:cubicBezTo>
                        <a:pt x="811618" y="800987"/>
                        <a:pt x="809846" y="852377"/>
                        <a:pt x="781493" y="894907"/>
                      </a:cubicBezTo>
                      <a:cubicBezTo>
                        <a:pt x="753140" y="937437"/>
                        <a:pt x="719470" y="974651"/>
                        <a:pt x="632637" y="1022498"/>
                      </a:cubicBezTo>
                      <a:cubicBezTo>
                        <a:pt x="545804" y="1070345"/>
                        <a:pt x="354418" y="1128824"/>
                        <a:pt x="260497" y="1181987"/>
                      </a:cubicBezTo>
                      <a:cubicBezTo>
                        <a:pt x="166576" y="1235150"/>
                        <a:pt x="99236" y="1295401"/>
                        <a:pt x="69111" y="1341475"/>
                      </a:cubicBezTo>
                      <a:cubicBezTo>
                        <a:pt x="38986" y="1387549"/>
                        <a:pt x="62023" y="1421219"/>
                        <a:pt x="79744" y="1458433"/>
                      </a:cubicBezTo>
                      <a:cubicBezTo>
                        <a:pt x="97465" y="1495647"/>
                        <a:pt x="111642" y="1525773"/>
                        <a:pt x="175437" y="1564759"/>
                      </a:cubicBezTo>
                      <a:cubicBezTo>
                        <a:pt x="239232" y="1603745"/>
                        <a:pt x="377456" y="1648047"/>
                        <a:pt x="462516" y="1692349"/>
                      </a:cubicBezTo>
                      <a:cubicBezTo>
                        <a:pt x="547576" y="1736651"/>
                        <a:pt x="643269" y="1800447"/>
                        <a:pt x="685799" y="1830573"/>
                      </a:cubicBezTo>
                      <a:cubicBezTo>
                        <a:pt x="728329" y="1860699"/>
                        <a:pt x="701376" y="1797259"/>
                        <a:pt x="717697" y="1873103"/>
                      </a:cubicBezTo>
                      <a:cubicBezTo>
                        <a:pt x="676939" y="1905001"/>
                        <a:pt x="529856" y="1975885"/>
                        <a:pt x="441251" y="2021959"/>
                      </a:cubicBezTo>
                      <a:cubicBezTo>
                        <a:pt x="352646" y="2068033"/>
                        <a:pt x="249864" y="2107019"/>
                        <a:pt x="186069" y="2149549"/>
                      </a:cubicBezTo>
                      <a:cubicBezTo>
                        <a:pt x="122274" y="2192079"/>
                        <a:pt x="81516" y="2216889"/>
                        <a:pt x="58479" y="2277140"/>
                      </a:cubicBezTo>
                      <a:cubicBezTo>
                        <a:pt x="35442" y="2337391"/>
                        <a:pt x="46074" y="2468526"/>
                        <a:pt x="47846" y="2511056"/>
                      </a:cubicBezTo>
                      <a:cubicBezTo>
                        <a:pt x="49618" y="2553586"/>
                        <a:pt x="51390" y="2512828"/>
                        <a:pt x="69111" y="2532321"/>
                      </a:cubicBezTo>
                      <a:cubicBezTo>
                        <a:pt x="86832" y="2551814"/>
                        <a:pt x="97465" y="2596116"/>
                        <a:pt x="154172" y="2628014"/>
                      </a:cubicBezTo>
                      <a:cubicBezTo>
                        <a:pt x="210879" y="2659912"/>
                        <a:pt x="329609" y="2686493"/>
                        <a:pt x="409353" y="2723707"/>
                      </a:cubicBezTo>
                      <a:cubicBezTo>
                        <a:pt x="489097" y="2760921"/>
                        <a:pt x="584791" y="2819400"/>
                        <a:pt x="632637" y="2851298"/>
                      </a:cubicBezTo>
                      <a:cubicBezTo>
                        <a:pt x="680484" y="2883196"/>
                        <a:pt x="721241" y="2883196"/>
                        <a:pt x="696432" y="2915094"/>
                      </a:cubicBezTo>
                      <a:cubicBezTo>
                        <a:pt x="671623" y="2946992"/>
                        <a:pt x="574158" y="2991293"/>
                        <a:pt x="483781" y="3042684"/>
                      </a:cubicBezTo>
                      <a:cubicBezTo>
                        <a:pt x="393404" y="3094075"/>
                        <a:pt x="226828" y="3159643"/>
                        <a:pt x="154172" y="3223438"/>
                      </a:cubicBezTo>
                      <a:cubicBezTo>
                        <a:pt x="81516" y="3287233"/>
                        <a:pt x="60251" y="3361661"/>
                        <a:pt x="47846" y="3425456"/>
                      </a:cubicBezTo>
                      <a:cubicBezTo>
                        <a:pt x="35441" y="3489251"/>
                        <a:pt x="31898" y="3553047"/>
                        <a:pt x="79744" y="3606210"/>
                      </a:cubicBezTo>
                      <a:cubicBezTo>
                        <a:pt x="127590" y="3659373"/>
                        <a:pt x="249865" y="3700131"/>
                        <a:pt x="334925" y="3744433"/>
                      </a:cubicBezTo>
                      <a:cubicBezTo>
                        <a:pt x="419985" y="3788735"/>
                        <a:pt x="528083" y="3833038"/>
                        <a:pt x="590106" y="3872024"/>
                      </a:cubicBezTo>
                      <a:cubicBezTo>
                        <a:pt x="652129" y="3911010"/>
                        <a:pt x="705293" y="3937591"/>
                        <a:pt x="707065" y="3978349"/>
                      </a:cubicBezTo>
                      <a:cubicBezTo>
                        <a:pt x="708837" y="4019107"/>
                        <a:pt x="655674" y="4072271"/>
                        <a:pt x="600739" y="4116573"/>
                      </a:cubicBezTo>
                      <a:cubicBezTo>
                        <a:pt x="545804" y="4160875"/>
                        <a:pt x="446567" y="4201633"/>
                        <a:pt x="377455" y="4244163"/>
                      </a:cubicBezTo>
                      <a:cubicBezTo>
                        <a:pt x="308343" y="4286693"/>
                        <a:pt x="212650" y="4338084"/>
                        <a:pt x="186069" y="4371754"/>
                      </a:cubicBezTo>
                      <a:cubicBezTo>
                        <a:pt x="159488" y="4405424"/>
                        <a:pt x="191386" y="4446182"/>
                        <a:pt x="217967" y="4446182"/>
                      </a:cubicBezTo>
                      <a:cubicBezTo>
                        <a:pt x="244548" y="4446182"/>
                        <a:pt x="274674" y="4408968"/>
                        <a:pt x="345558" y="4371754"/>
                      </a:cubicBezTo>
                      <a:cubicBezTo>
                        <a:pt x="416442" y="4334540"/>
                        <a:pt x="574158" y="4274289"/>
                        <a:pt x="643269" y="4222898"/>
                      </a:cubicBezTo>
                      <a:cubicBezTo>
                        <a:pt x="712380" y="4171507"/>
                        <a:pt x="738962" y="4120117"/>
                        <a:pt x="760227" y="4063410"/>
                      </a:cubicBezTo>
                      <a:cubicBezTo>
                        <a:pt x="781492" y="4006703"/>
                        <a:pt x="799214" y="3932275"/>
                        <a:pt x="770860" y="3882656"/>
                      </a:cubicBezTo>
                      <a:cubicBezTo>
                        <a:pt x="742507" y="3833037"/>
                        <a:pt x="678711" y="3817089"/>
                        <a:pt x="590106" y="3765698"/>
                      </a:cubicBezTo>
                      <a:cubicBezTo>
                        <a:pt x="501501" y="3714307"/>
                        <a:pt x="320748" y="3629247"/>
                        <a:pt x="239232" y="3574312"/>
                      </a:cubicBezTo>
                      <a:cubicBezTo>
                        <a:pt x="157716" y="3519377"/>
                        <a:pt x="85060" y="3489252"/>
                        <a:pt x="101009" y="3436089"/>
                      </a:cubicBezTo>
                      <a:cubicBezTo>
                        <a:pt x="116958" y="3382926"/>
                        <a:pt x="241004" y="3313814"/>
                        <a:pt x="334925" y="3255335"/>
                      </a:cubicBezTo>
                      <a:cubicBezTo>
                        <a:pt x="428846" y="3196856"/>
                        <a:pt x="590106" y="3124200"/>
                        <a:pt x="664534" y="3085214"/>
                      </a:cubicBezTo>
                      <a:cubicBezTo>
                        <a:pt x="738962" y="3046228"/>
                        <a:pt x="762000" y="3065721"/>
                        <a:pt x="781493" y="3021419"/>
                      </a:cubicBezTo>
                      <a:cubicBezTo>
                        <a:pt x="800986" y="2977117"/>
                        <a:pt x="832884" y="2881423"/>
                        <a:pt x="781493" y="2819400"/>
                      </a:cubicBezTo>
                      <a:cubicBezTo>
                        <a:pt x="730102" y="2757377"/>
                        <a:pt x="572385" y="2705987"/>
                        <a:pt x="473148" y="2649280"/>
                      </a:cubicBezTo>
                      <a:cubicBezTo>
                        <a:pt x="373911" y="2592573"/>
                        <a:pt x="246320" y="2523461"/>
                        <a:pt x="186069" y="2479159"/>
                      </a:cubicBezTo>
                      <a:cubicBezTo>
                        <a:pt x="125818" y="2434857"/>
                        <a:pt x="93920" y="2425996"/>
                        <a:pt x="111641" y="2383466"/>
                      </a:cubicBezTo>
                      <a:cubicBezTo>
                        <a:pt x="129362" y="2340936"/>
                        <a:pt x="210879" y="2277140"/>
                        <a:pt x="292395" y="2223977"/>
                      </a:cubicBezTo>
                      <a:cubicBezTo>
                        <a:pt x="373911" y="2170814"/>
                        <a:pt x="520995" y="2108791"/>
                        <a:pt x="600739" y="2064489"/>
                      </a:cubicBezTo>
                      <a:cubicBezTo>
                        <a:pt x="680483" y="2020187"/>
                        <a:pt x="742507" y="2009554"/>
                        <a:pt x="770860" y="1958163"/>
                      </a:cubicBezTo>
                      <a:cubicBezTo>
                        <a:pt x="799214" y="1906772"/>
                        <a:pt x="813390" y="1814624"/>
                        <a:pt x="770860" y="1756145"/>
                      </a:cubicBezTo>
                      <a:cubicBezTo>
                        <a:pt x="728330" y="1697666"/>
                        <a:pt x="607828" y="1658680"/>
                        <a:pt x="515679" y="1607289"/>
                      </a:cubicBezTo>
                      <a:cubicBezTo>
                        <a:pt x="423530" y="1555898"/>
                        <a:pt x="292395" y="1493875"/>
                        <a:pt x="217967" y="1447800"/>
                      </a:cubicBezTo>
                      <a:cubicBezTo>
                        <a:pt x="143539" y="1401726"/>
                        <a:pt x="95692" y="1371600"/>
                        <a:pt x="69111" y="1330842"/>
                      </a:cubicBezTo>
                      <a:cubicBezTo>
                        <a:pt x="42530" y="1290084"/>
                        <a:pt x="0" y="1263503"/>
                        <a:pt x="58479" y="1203252"/>
                      </a:cubicBezTo>
                      <a:cubicBezTo>
                        <a:pt x="116958" y="1143001"/>
                        <a:pt x="306572" y="1034903"/>
                        <a:pt x="419986" y="969335"/>
                      </a:cubicBezTo>
                      <a:cubicBezTo>
                        <a:pt x="533400" y="903768"/>
                        <a:pt x="738962" y="863010"/>
                        <a:pt x="738962" y="809847"/>
                      </a:cubicBezTo>
                      <a:cubicBezTo>
                        <a:pt x="738962" y="756684"/>
                        <a:pt x="524540" y="714154"/>
                        <a:pt x="419986" y="650359"/>
                      </a:cubicBezTo>
                      <a:cubicBezTo>
                        <a:pt x="315433" y="586564"/>
                        <a:pt x="173664" y="499731"/>
                        <a:pt x="111641" y="427075"/>
                      </a:cubicBezTo>
                      <a:cubicBezTo>
                        <a:pt x="49618" y="354419"/>
                        <a:pt x="54934" y="279991"/>
                        <a:pt x="47846" y="214424"/>
                      </a:cubicBezTo>
                      <a:cubicBezTo>
                        <a:pt x="40758" y="148857"/>
                        <a:pt x="54934" y="67340"/>
                        <a:pt x="69111" y="33670"/>
                      </a:cubicBezTo>
                      <a:cubicBezTo>
                        <a:pt x="83288" y="0"/>
                        <a:pt x="118729" y="10633"/>
                        <a:pt x="132906" y="12405"/>
                      </a:cubicBezTo>
                      <a:cubicBezTo>
                        <a:pt x="147083" y="14177"/>
                        <a:pt x="182525" y="21265"/>
                        <a:pt x="175437" y="5493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900000" lon="1499977" rev="0"/>
                  </a:camera>
                  <a:lightRig rig="morning" dir="t"/>
                </a:scene3d>
                <a:sp3d>
                  <a:bevelT w="25400" h="38100"/>
                  <a:bevelB w="25400" h="381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27" name="Freeform 326"/>
                <p:cNvSpPr/>
                <p:nvPr/>
              </p:nvSpPr>
              <p:spPr bwMode="auto">
                <a:xfrm rot="20842635">
                  <a:off x="5762074" y="3925767"/>
                  <a:ext cx="69275" cy="313541"/>
                </a:xfrm>
                <a:custGeom>
                  <a:avLst/>
                  <a:gdLst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</a:cxnLst>
                  <a:rect l="l" t="t" r="r" b="b"/>
                  <a:pathLst>
                    <a:path w="832884" h="4446182">
                      <a:moveTo>
                        <a:pt x="175437" y="54935"/>
                      </a:moveTo>
                      <a:cubicBezTo>
                        <a:pt x="168349" y="88605"/>
                        <a:pt x="95692" y="171894"/>
                        <a:pt x="90376" y="214424"/>
                      </a:cubicBezTo>
                      <a:cubicBezTo>
                        <a:pt x="85060" y="256954"/>
                        <a:pt x="104553" y="267587"/>
                        <a:pt x="143539" y="310117"/>
                      </a:cubicBezTo>
                      <a:cubicBezTo>
                        <a:pt x="182525" y="352647"/>
                        <a:pt x="262270" y="427075"/>
                        <a:pt x="324293" y="469605"/>
                      </a:cubicBezTo>
                      <a:cubicBezTo>
                        <a:pt x="386316" y="512135"/>
                        <a:pt x="448340" y="528084"/>
                        <a:pt x="515679" y="565298"/>
                      </a:cubicBezTo>
                      <a:cubicBezTo>
                        <a:pt x="583019" y="602512"/>
                        <a:pt x="680484" y="659219"/>
                        <a:pt x="728330" y="692889"/>
                      </a:cubicBezTo>
                      <a:cubicBezTo>
                        <a:pt x="776176" y="726559"/>
                        <a:pt x="793898" y="733647"/>
                        <a:pt x="802758" y="767317"/>
                      </a:cubicBezTo>
                      <a:cubicBezTo>
                        <a:pt x="811618" y="800987"/>
                        <a:pt x="809846" y="852377"/>
                        <a:pt x="781493" y="894907"/>
                      </a:cubicBezTo>
                      <a:cubicBezTo>
                        <a:pt x="753140" y="937437"/>
                        <a:pt x="719470" y="974651"/>
                        <a:pt x="632637" y="1022498"/>
                      </a:cubicBezTo>
                      <a:cubicBezTo>
                        <a:pt x="545804" y="1070345"/>
                        <a:pt x="354418" y="1128824"/>
                        <a:pt x="260497" y="1181987"/>
                      </a:cubicBezTo>
                      <a:cubicBezTo>
                        <a:pt x="166576" y="1235150"/>
                        <a:pt x="99236" y="1295401"/>
                        <a:pt x="69111" y="1341475"/>
                      </a:cubicBezTo>
                      <a:cubicBezTo>
                        <a:pt x="38986" y="1387549"/>
                        <a:pt x="62023" y="1421219"/>
                        <a:pt x="79744" y="1458433"/>
                      </a:cubicBezTo>
                      <a:cubicBezTo>
                        <a:pt x="97465" y="1495647"/>
                        <a:pt x="111642" y="1525773"/>
                        <a:pt x="175437" y="1564759"/>
                      </a:cubicBezTo>
                      <a:cubicBezTo>
                        <a:pt x="239232" y="1603745"/>
                        <a:pt x="377456" y="1648047"/>
                        <a:pt x="462516" y="1692349"/>
                      </a:cubicBezTo>
                      <a:cubicBezTo>
                        <a:pt x="547576" y="1736651"/>
                        <a:pt x="643269" y="1800447"/>
                        <a:pt x="685799" y="1830573"/>
                      </a:cubicBezTo>
                      <a:cubicBezTo>
                        <a:pt x="728329" y="1860699"/>
                        <a:pt x="701376" y="1797259"/>
                        <a:pt x="717697" y="1873103"/>
                      </a:cubicBezTo>
                      <a:cubicBezTo>
                        <a:pt x="676939" y="1905001"/>
                        <a:pt x="529856" y="1975885"/>
                        <a:pt x="441251" y="2021959"/>
                      </a:cubicBezTo>
                      <a:cubicBezTo>
                        <a:pt x="352646" y="2068033"/>
                        <a:pt x="249864" y="2107019"/>
                        <a:pt x="186069" y="2149549"/>
                      </a:cubicBezTo>
                      <a:cubicBezTo>
                        <a:pt x="122274" y="2192079"/>
                        <a:pt x="81516" y="2216889"/>
                        <a:pt x="58479" y="2277140"/>
                      </a:cubicBezTo>
                      <a:cubicBezTo>
                        <a:pt x="35442" y="2337391"/>
                        <a:pt x="46074" y="2468526"/>
                        <a:pt x="47846" y="2511056"/>
                      </a:cubicBezTo>
                      <a:cubicBezTo>
                        <a:pt x="49618" y="2553586"/>
                        <a:pt x="51390" y="2512828"/>
                        <a:pt x="69111" y="2532321"/>
                      </a:cubicBezTo>
                      <a:cubicBezTo>
                        <a:pt x="86832" y="2551814"/>
                        <a:pt x="97465" y="2596116"/>
                        <a:pt x="154172" y="2628014"/>
                      </a:cubicBezTo>
                      <a:cubicBezTo>
                        <a:pt x="210879" y="2659912"/>
                        <a:pt x="329609" y="2686493"/>
                        <a:pt x="409353" y="2723707"/>
                      </a:cubicBezTo>
                      <a:cubicBezTo>
                        <a:pt x="489097" y="2760921"/>
                        <a:pt x="584791" y="2819400"/>
                        <a:pt x="632637" y="2851298"/>
                      </a:cubicBezTo>
                      <a:cubicBezTo>
                        <a:pt x="680484" y="2883196"/>
                        <a:pt x="721241" y="2883196"/>
                        <a:pt x="696432" y="2915094"/>
                      </a:cubicBezTo>
                      <a:cubicBezTo>
                        <a:pt x="671623" y="2946992"/>
                        <a:pt x="574158" y="2991293"/>
                        <a:pt x="483781" y="3042684"/>
                      </a:cubicBezTo>
                      <a:cubicBezTo>
                        <a:pt x="393404" y="3094075"/>
                        <a:pt x="226828" y="3159643"/>
                        <a:pt x="154172" y="3223438"/>
                      </a:cubicBezTo>
                      <a:cubicBezTo>
                        <a:pt x="81516" y="3287233"/>
                        <a:pt x="60251" y="3361661"/>
                        <a:pt x="47846" y="3425456"/>
                      </a:cubicBezTo>
                      <a:cubicBezTo>
                        <a:pt x="35441" y="3489251"/>
                        <a:pt x="31898" y="3553047"/>
                        <a:pt x="79744" y="3606210"/>
                      </a:cubicBezTo>
                      <a:cubicBezTo>
                        <a:pt x="127590" y="3659373"/>
                        <a:pt x="249865" y="3700131"/>
                        <a:pt x="334925" y="3744433"/>
                      </a:cubicBezTo>
                      <a:cubicBezTo>
                        <a:pt x="419985" y="3788735"/>
                        <a:pt x="528083" y="3833038"/>
                        <a:pt x="590106" y="3872024"/>
                      </a:cubicBezTo>
                      <a:cubicBezTo>
                        <a:pt x="652129" y="3911010"/>
                        <a:pt x="705293" y="3937591"/>
                        <a:pt x="707065" y="3978349"/>
                      </a:cubicBezTo>
                      <a:cubicBezTo>
                        <a:pt x="708837" y="4019107"/>
                        <a:pt x="655674" y="4072271"/>
                        <a:pt x="600739" y="4116573"/>
                      </a:cubicBezTo>
                      <a:cubicBezTo>
                        <a:pt x="545804" y="4160875"/>
                        <a:pt x="446567" y="4201633"/>
                        <a:pt x="377455" y="4244163"/>
                      </a:cubicBezTo>
                      <a:cubicBezTo>
                        <a:pt x="308343" y="4286693"/>
                        <a:pt x="212650" y="4338084"/>
                        <a:pt x="186069" y="4371754"/>
                      </a:cubicBezTo>
                      <a:cubicBezTo>
                        <a:pt x="159488" y="4405424"/>
                        <a:pt x="191386" y="4446182"/>
                        <a:pt x="217967" y="4446182"/>
                      </a:cubicBezTo>
                      <a:cubicBezTo>
                        <a:pt x="244548" y="4446182"/>
                        <a:pt x="274674" y="4408968"/>
                        <a:pt x="345558" y="4371754"/>
                      </a:cubicBezTo>
                      <a:cubicBezTo>
                        <a:pt x="416442" y="4334540"/>
                        <a:pt x="574158" y="4274289"/>
                        <a:pt x="643269" y="4222898"/>
                      </a:cubicBezTo>
                      <a:cubicBezTo>
                        <a:pt x="712380" y="4171507"/>
                        <a:pt x="738962" y="4120117"/>
                        <a:pt x="760227" y="4063410"/>
                      </a:cubicBezTo>
                      <a:cubicBezTo>
                        <a:pt x="781492" y="4006703"/>
                        <a:pt x="799214" y="3932275"/>
                        <a:pt x="770860" y="3882656"/>
                      </a:cubicBezTo>
                      <a:cubicBezTo>
                        <a:pt x="742507" y="3833037"/>
                        <a:pt x="678711" y="3817089"/>
                        <a:pt x="590106" y="3765698"/>
                      </a:cubicBezTo>
                      <a:cubicBezTo>
                        <a:pt x="501501" y="3714307"/>
                        <a:pt x="320748" y="3629247"/>
                        <a:pt x="239232" y="3574312"/>
                      </a:cubicBezTo>
                      <a:cubicBezTo>
                        <a:pt x="157716" y="3519377"/>
                        <a:pt x="85060" y="3489252"/>
                        <a:pt x="101009" y="3436089"/>
                      </a:cubicBezTo>
                      <a:cubicBezTo>
                        <a:pt x="116958" y="3382926"/>
                        <a:pt x="241004" y="3313814"/>
                        <a:pt x="334925" y="3255335"/>
                      </a:cubicBezTo>
                      <a:cubicBezTo>
                        <a:pt x="428846" y="3196856"/>
                        <a:pt x="590106" y="3124200"/>
                        <a:pt x="664534" y="3085214"/>
                      </a:cubicBezTo>
                      <a:cubicBezTo>
                        <a:pt x="738962" y="3046228"/>
                        <a:pt x="762000" y="3065721"/>
                        <a:pt x="781493" y="3021419"/>
                      </a:cubicBezTo>
                      <a:cubicBezTo>
                        <a:pt x="800986" y="2977117"/>
                        <a:pt x="832884" y="2881423"/>
                        <a:pt x="781493" y="2819400"/>
                      </a:cubicBezTo>
                      <a:cubicBezTo>
                        <a:pt x="730102" y="2757377"/>
                        <a:pt x="572385" y="2705987"/>
                        <a:pt x="473148" y="2649280"/>
                      </a:cubicBezTo>
                      <a:cubicBezTo>
                        <a:pt x="373911" y="2592573"/>
                        <a:pt x="246320" y="2523461"/>
                        <a:pt x="186069" y="2479159"/>
                      </a:cubicBezTo>
                      <a:cubicBezTo>
                        <a:pt x="125818" y="2434857"/>
                        <a:pt x="93920" y="2425996"/>
                        <a:pt x="111641" y="2383466"/>
                      </a:cubicBezTo>
                      <a:cubicBezTo>
                        <a:pt x="129362" y="2340936"/>
                        <a:pt x="210879" y="2277140"/>
                        <a:pt x="292395" y="2223977"/>
                      </a:cubicBezTo>
                      <a:cubicBezTo>
                        <a:pt x="373911" y="2170814"/>
                        <a:pt x="520995" y="2108791"/>
                        <a:pt x="600739" y="2064489"/>
                      </a:cubicBezTo>
                      <a:cubicBezTo>
                        <a:pt x="680483" y="2020187"/>
                        <a:pt x="742507" y="2009554"/>
                        <a:pt x="770860" y="1958163"/>
                      </a:cubicBezTo>
                      <a:cubicBezTo>
                        <a:pt x="799214" y="1906772"/>
                        <a:pt x="813390" y="1814624"/>
                        <a:pt x="770860" y="1756145"/>
                      </a:cubicBezTo>
                      <a:cubicBezTo>
                        <a:pt x="728330" y="1697666"/>
                        <a:pt x="607828" y="1658680"/>
                        <a:pt x="515679" y="1607289"/>
                      </a:cubicBezTo>
                      <a:cubicBezTo>
                        <a:pt x="423530" y="1555898"/>
                        <a:pt x="292395" y="1493875"/>
                        <a:pt x="217967" y="1447800"/>
                      </a:cubicBezTo>
                      <a:cubicBezTo>
                        <a:pt x="143539" y="1401726"/>
                        <a:pt x="95692" y="1371600"/>
                        <a:pt x="69111" y="1330842"/>
                      </a:cubicBezTo>
                      <a:cubicBezTo>
                        <a:pt x="42530" y="1290084"/>
                        <a:pt x="0" y="1263503"/>
                        <a:pt x="58479" y="1203252"/>
                      </a:cubicBezTo>
                      <a:cubicBezTo>
                        <a:pt x="116958" y="1143001"/>
                        <a:pt x="306572" y="1034903"/>
                        <a:pt x="419986" y="969335"/>
                      </a:cubicBezTo>
                      <a:cubicBezTo>
                        <a:pt x="533400" y="903768"/>
                        <a:pt x="738962" y="863010"/>
                        <a:pt x="738962" y="809847"/>
                      </a:cubicBezTo>
                      <a:cubicBezTo>
                        <a:pt x="738962" y="756684"/>
                        <a:pt x="524540" y="714154"/>
                        <a:pt x="419986" y="650359"/>
                      </a:cubicBezTo>
                      <a:cubicBezTo>
                        <a:pt x="315433" y="586564"/>
                        <a:pt x="173664" y="499731"/>
                        <a:pt x="111641" y="427075"/>
                      </a:cubicBezTo>
                      <a:cubicBezTo>
                        <a:pt x="49618" y="354419"/>
                        <a:pt x="54934" y="279991"/>
                        <a:pt x="47846" y="214424"/>
                      </a:cubicBezTo>
                      <a:cubicBezTo>
                        <a:pt x="40758" y="148857"/>
                        <a:pt x="54934" y="67340"/>
                        <a:pt x="69111" y="33670"/>
                      </a:cubicBezTo>
                      <a:cubicBezTo>
                        <a:pt x="83288" y="0"/>
                        <a:pt x="118729" y="10633"/>
                        <a:pt x="132906" y="12405"/>
                      </a:cubicBezTo>
                      <a:cubicBezTo>
                        <a:pt x="147083" y="14177"/>
                        <a:pt x="182525" y="21265"/>
                        <a:pt x="175437" y="5493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900000" lon="1499977" rev="0"/>
                  </a:camera>
                  <a:lightRig rig="morning" dir="t"/>
                </a:scene3d>
                <a:sp3d>
                  <a:bevelT w="25400" h="38100"/>
                  <a:bevelB w="25400" h="381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29" name="Freeform 328"/>
                <p:cNvSpPr/>
                <p:nvPr/>
              </p:nvSpPr>
              <p:spPr bwMode="auto">
                <a:xfrm rot="20064455">
                  <a:off x="5766195" y="3580887"/>
                  <a:ext cx="65657" cy="330820"/>
                </a:xfrm>
                <a:custGeom>
                  <a:avLst/>
                  <a:gdLst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</a:cxnLst>
                  <a:rect l="l" t="t" r="r" b="b"/>
                  <a:pathLst>
                    <a:path w="832884" h="4446182">
                      <a:moveTo>
                        <a:pt x="175437" y="54935"/>
                      </a:moveTo>
                      <a:cubicBezTo>
                        <a:pt x="168349" y="88605"/>
                        <a:pt x="95692" y="171894"/>
                        <a:pt x="90376" y="214424"/>
                      </a:cubicBezTo>
                      <a:cubicBezTo>
                        <a:pt x="85060" y="256954"/>
                        <a:pt x="104553" y="267587"/>
                        <a:pt x="143539" y="310117"/>
                      </a:cubicBezTo>
                      <a:cubicBezTo>
                        <a:pt x="182525" y="352647"/>
                        <a:pt x="262270" y="427075"/>
                        <a:pt x="324293" y="469605"/>
                      </a:cubicBezTo>
                      <a:cubicBezTo>
                        <a:pt x="386316" y="512135"/>
                        <a:pt x="448340" y="528084"/>
                        <a:pt x="515679" y="565298"/>
                      </a:cubicBezTo>
                      <a:cubicBezTo>
                        <a:pt x="583019" y="602512"/>
                        <a:pt x="680484" y="659219"/>
                        <a:pt x="728330" y="692889"/>
                      </a:cubicBezTo>
                      <a:cubicBezTo>
                        <a:pt x="776176" y="726559"/>
                        <a:pt x="793898" y="733647"/>
                        <a:pt x="802758" y="767317"/>
                      </a:cubicBezTo>
                      <a:cubicBezTo>
                        <a:pt x="811618" y="800987"/>
                        <a:pt x="809846" y="852377"/>
                        <a:pt x="781493" y="894907"/>
                      </a:cubicBezTo>
                      <a:cubicBezTo>
                        <a:pt x="753140" y="937437"/>
                        <a:pt x="719470" y="974651"/>
                        <a:pt x="632637" y="1022498"/>
                      </a:cubicBezTo>
                      <a:cubicBezTo>
                        <a:pt x="545804" y="1070345"/>
                        <a:pt x="354418" y="1128824"/>
                        <a:pt x="260497" y="1181987"/>
                      </a:cubicBezTo>
                      <a:cubicBezTo>
                        <a:pt x="166576" y="1235150"/>
                        <a:pt x="99236" y="1295401"/>
                        <a:pt x="69111" y="1341475"/>
                      </a:cubicBezTo>
                      <a:cubicBezTo>
                        <a:pt x="38986" y="1387549"/>
                        <a:pt x="62023" y="1421219"/>
                        <a:pt x="79744" y="1458433"/>
                      </a:cubicBezTo>
                      <a:cubicBezTo>
                        <a:pt x="97465" y="1495647"/>
                        <a:pt x="111642" y="1525773"/>
                        <a:pt x="175437" y="1564759"/>
                      </a:cubicBezTo>
                      <a:cubicBezTo>
                        <a:pt x="239232" y="1603745"/>
                        <a:pt x="377456" y="1648047"/>
                        <a:pt x="462516" y="1692349"/>
                      </a:cubicBezTo>
                      <a:cubicBezTo>
                        <a:pt x="547576" y="1736651"/>
                        <a:pt x="643269" y="1800447"/>
                        <a:pt x="685799" y="1830573"/>
                      </a:cubicBezTo>
                      <a:cubicBezTo>
                        <a:pt x="728329" y="1860699"/>
                        <a:pt x="701376" y="1797259"/>
                        <a:pt x="717697" y="1873103"/>
                      </a:cubicBezTo>
                      <a:cubicBezTo>
                        <a:pt x="676939" y="1905001"/>
                        <a:pt x="529856" y="1975885"/>
                        <a:pt x="441251" y="2021959"/>
                      </a:cubicBezTo>
                      <a:cubicBezTo>
                        <a:pt x="352646" y="2068033"/>
                        <a:pt x="249864" y="2107019"/>
                        <a:pt x="186069" y="2149549"/>
                      </a:cubicBezTo>
                      <a:cubicBezTo>
                        <a:pt x="122274" y="2192079"/>
                        <a:pt x="81516" y="2216889"/>
                        <a:pt x="58479" y="2277140"/>
                      </a:cubicBezTo>
                      <a:cubicBezTo>
                        <a:pt x="35442" y="2337391"/>
                        <a:pt x="46074" y="2468526"/>
                        <a:pt x="47846" y="2511056"/>
                      </a:cubicBezTo>
                      <a:cubicBezTo>
                        <a:pt x="49618" y="2553586"/>
                        <a:pt x="51390" y="2512828"/>
                        <a:pt x="69111" y="2532321"/>
                      </a:cubicBezTo>
                      <a:cubicBezTo>
                        <a:pt x="86832" y="2551814"/>
                        <a:pt x="97465" y="2596116"/>
                        <a:pt x="154172" y="2628014"/>
                      </a:cubicBezTo>
                      <a:cubicBezTo>
                        <a:pt x="210879" y="2659912"/>
                        <a:pt x="329609" y="2686493"/>
                        <a:pt x="409353" y="2723707"/>
                      </a:cubicBezTo>
                      <a:cubicBezTo>
                        <a:pt x="489097" y="2760921"/>
                        <a:pt x="584791" y="2819400"/>
                        <a:pt x="632637" y="2851298"/>
                      </a:cubicBezTo>
                      <a:cubicBezTo>
                        <a:pt x="680484" y="2883196"/>
                        <a:pt x="721241" y="2883196"/>
                        <a:pt x="696432" y="2915094"/>
                      </a:cubicBezTo>
                      <a:cubicBezTo>
                        <a:pt x="671623" y="2946992"/>
                        <a:pt x="574158" y="2991293"/>
                        <a:pt x="483781" y="3042684"/>
                      </a:cubicBezTo>
                      <a:cubicBezTo>
                        <a:pt x="393404" y="3094075"/>
                        <a:pt x="226828" y="3159643"/>
                        <a:pt x="154172" y="3223438"/>
                      </a:cubicBezTo>
                      <a:cubicBezTo>
                        <a:pt x="81516" y="3287233"/>
                        <a:pt x="60251" y="3361661"/>
                        <a:pt x="47846" y="3425456"/>
                      </a:cubicBezTo>
                      <a:cubicBezTo>
                        <a:pt x="35441" y="3489251"/>
                        <a:pt x="31898" y="3553047"/>
                        <a:pt x="79744" y="3606210"/>
                      </a:cubicBezTo>
                      <a:cubicBezTo>
                        <a:pt x="127590" y="3659373"/>
                        <a:pt x="249865" y="3700131"/>
                        <a:pt x="334925" y="3744433"/>
                      </a:cubicBezTo>
                      <a:cubicBezTo>
                        <a:pt x="419985" y="3788735"/>
                        <a:pt x="528083" y="3833038"/>
                        <a:pt x="590106" y="3872024"/>
                      </a:cubicBezTo>
                      <a:cubicBezTo>
                        <a:pt x="652129" y="3911010"/>
                        <a:pt x="705293" y="3937591"/>
                        <a:pt x="707065" y="3978349"/>
                      </a:cubicBezTo>
                      <a:cubicBezTo>
                        <a:pt x="708837" y="4019107"/>
                        <a:pt x="655674" y="4072271"/>
                        <a:pt x="600739" y="4116573"/>
                      </a:cubicBezTo>
                      <a:cubicBezTo>
                        <a:pt x="545804" y="4160875"/>
                        <a:pt x="446567" y="4201633"/>
                        <a:pt x="377455" y="4244163"/>
                      </a:cubicBezTo>
                      <a:cubicBezTo>
                        <a:pt x="308343" y="4286693"/>
                        <a:pt x="212650" y="4338084"/>
                        <a:pt x="186069" y="4371754"/>
                      </a:cubicBezTo>
                      <a:cubicBezTo>
                        <a:pt x="159488" y="4405424"/>
                        <a:pt x="191386" y="4446182"/>
                        <a:pt x="217967" y="4446182"/>
                      </a:cubicBezTo>
                      <a:cubicBezTo>
                        <a:pt x="244548" y="4446182"/>
                        <a:pt x="274674" y="4408968"/>
                        <a:pt x="345558" y="4371754"/>
                      </a:cubicBezTo>
                      <a:cubicBezTo>
                        <a:pt x="416442" y="4334540"/>
                        <a:pt x="574158" y="4274289"/>
                        <a:pt x="643269" y="4222898"/>
                      </a:cubicBezTo>
                      <a:cubicBezTo>
                        <a:pt x="712380" y="4171507"/>
                        <a:pt x="738962" y="4120117"/>
                        <a:pt x="760227" y="4063410"/>
                      </a:cubicBezTo>
                      <a:cubicBezTo>
                        <a:pt x="781492" y="4006703"/>
                        <a:pt x="799214" y="3932275"/>
                        <a:pt x="770860" y="3882656"/>
                      </a:cubicBezTo>
                      <a:cubicBezTo>
                        <a:pt x="742507" y="3833037"/>
                        <a:pt x="678711" y="3817089"/>
                        <a:pt x="590106" y="3765698"/>
                      </a:cubicBezTo>
                      <a:cubicBezTo>
                        <a:pt x="501501" y="3714307"/>
                        <a:pt x="320748" y="3629247"/>
                        <a:pt x="239232" y="3574312"/>
                      </a:cubicBezTo>
                      <a:cubicBezTo>
                        <a:pt x="157716" y="3519377"/>
                        <a:pt x="85060" y="3489252"/>
                        <a:pt x="101009" y="3436089"/>
                      </a:cubicBezTo>
                      <a:cubicBezTo>
                        <a:pt x="116958" y="3382926"/>
                        <a:pt x="241004" y="3313814"/>
                        <a:pt x="334925" y="3255335"/>
                      </a:cubicBezTo>
                      <a:cubicBezTo>
                        <a:pt x="428846" y="3196856"/>
                        <a:pt x="590106" y="3124200"/>
                        <a:pt x="664534" y="3085214"/>
                      </a:cubicBezTo>
                      <a:cubicBezTo>
                        <a:pt x="738962" y="3046228"/>
                        <a:pt x="762000" y="3065721"/>
                        <a:pt x="781493" y="3021419"/>
                      </a:cubicBezTo>
                      <a:cubicBezTo>
                        <a:pt x="800986" y="2977117"/>
                        <a:pt x="832884" y="2881423"/>
                        <a:pt x="781493" y="2819400"/>
                      </a:cubicBezTo>
                      <a:cubicBezTo>
                        <a:pt x="730102" y="2757377"/>
                        <a:pt x="572385" y="2705987"/>
                        <a:pt x="473148" y="2649280"/>
                      </a:cubicBezTo>
                      <a:cubicBezTo>
                        <a:pt x="373911" y="2592573"/>
                        <a:pt x="246320" y="2523461"/>
                        <a:pt x="186069" y="2479159"/>
                      </a:cubicBezTo>
                      <a:cubicBezTo>
                        <a:pt x="125818" y="2434857"/>
                        <a:pt x="93920" y="2425996"/>
                        <a:pt x="111641" y="2383466"/>
                      </a:cubicBezTo>
                      <a:cubicBezTo>
                        <a:pt x="129362" y="2340936"/>
                        <a:pt x="210879" y="2277140"/>
                        <a:pt x="292395" y="2223977"/>
                      </a:cubicBezTo>
                      <a:cubicBezTo>
                        <a:pt x="373911" y="2170814"/>
                        <a:pt x="520995" y="2108791"/>
                        <a:pt x="600739" y="2064489"/>
                      </a:cubicBezTo>
                      <a:cubicBezTo>
                        <a:pt x="680483" y="2020187"/>
                        <a:pt x="742507" y="2009554"/>
                        <a:pt x="770860" y="1958163"/>
                      </a:cubicBezTo>
                      <a:cubicBezTo>
                        <a:pt x="799214" y="1906772"/>
                        <a:pt x="813390" y="1814624"/>
                        <a:pt x="770860" y="1756145"/>
                      </a:cubicBezTo>
                      <a:cubicBezTo>
                        <a:pt x="728330" y="1697666"/>
                        <a:pt x="607828" y="1658680"/>
                        <a:pt x="515679" y="1607289"/>
                      </a:cubicBezTo>
                      <a:cubicBezTo>
                        <a:pt x="423530" y="1555898"/>
                        <a:pt x="292395" y="1493875"/>
                        <a:pt x="217967" y="1447800"/>
                      </a:cubicBezTo>
                      <a:cubicBezTo>
                        <a:pt x="143539" y="1401726"/>
                        <a:pt x="95692" y="1371600"/>
                        <a:pt x="69111" y="1330842"/>
                      </a:cubicBezTo>
                      <a:cubicBezTo>
                        <a:pt x="42530" y="1290084"/>
                        <a:pt x="0" y="1263503"/>
                        <a:pt x="58479" y="1203252"/>
                      </a:cubicBezTo>
                      <a:cubicBezTo>
                        <a:pt x="116958" y="1143001"/>
                        <a:pt x="306572" y="1034903"/>
                        <a:pt x="419986" y="969335"/>
                      </a:cubicBezTo>
                      <a:cubicBezTo>
                        <a:pt x="533400" y="903768"/>
                        <a:pt x="738962" y="863010"/>
                        <a:pt x="738962" y="809847"/>
                      </a:cubicBezTo>
                      <a:cubicBezTo>
                        <a:pt x="738962" y="756684"/>
                        <a:pt x="524540" y="714154"/>
                        <a:pt x="419986" y="650359"/>
                      </a:cubicBezTo>
                      <a:cubicBezTo>
                        <a:pt x="315433" y="586564"/>
                        <a:pt x="173664" y="499731"/>
                        <a:pt x="111641" y="427075"/>
                      </a:cubicBezTo>
                      <a:cubicBezTo>
                        <a:pt x="49618" y="354419"/>
                        <a:pt x="54934" y="279991"/>
                        <a:pt x="47846" y="214424"/>
                      </a:cubicBezTo>
                      <a:cubicBezTo>
                        <a:pt x="40758" y="148857"/>
                        <a:pt x="54934" y="67340"/>
                        <a:pt x="69111" y="33670"/>
                      </a:cubicBezTo>
                      <a:cubicBezTo>
                        <a:pt x="83288" y="0"/>
                        <a:pt x="118729" y="10633"/>
                        <a:pt x="132906" y="12405"/>
                      </a:cubicBezTo>
                      <a:cubicBezTo>
                        <a:pt x="147083" y="14177"/>
                        <a:pt x="182525" y="21265"/>
                        <a:pt x="175437" y="5493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900000" lon="1499977" rev="0"/>
                  </a:camera>
                  <a:lightRig rig="morning" dir="t"/>
                </a:scene3d>
                <a:sp3d>
                  <a:bevelT w="25400" h="38100"/>
                  <a:bevelB w="25400" h="381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31" name="Freeform 330"/>
                <p:cNvSpPr/>
                <p:nvPr/>
              </p:nvSpPr>
              <p:spPr bwMode="auto">
                <a:xfrm rot="20737874">
                  <a:off x="5924193" y="3903984"/>
                  <a:ext cx="65657" cy="330820"/>
                </a:xfrm>
                <a:custGeom>
                  <a:avLst/>
                  <a:gdLst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</a:cxnLst>
                  <a:rect l="l" t="t" r="r" b="b"/>
                  <a:pathLst>
                    <a:path w="832884" h="4446182">
                      <a:moveTo>
                        <a:pt x="175437" y="54935"/>
                      </a:moveTo>
                      <a:cubicBezTo>
                        <a:pt x="168349" y="88605"/>
                        <a:pt x="95692" y="171894"/>
                        <a:pt x="90376" y="214424"/>
                      </a:cubicBezTo>
                      <a:cubicBezTo>
                        <a:pt x="85060" y="256954"/>
                        <a:pt x="104553" y="267587"/>
                        <a:pt x="143539" y="310117"/>
                      </a:cubicBezTo>
                      <a:cubicBezTo>
                        <a:pt x="182525" y="352647"/>
                        <a:pt x="262270" y="427075"/>
                        <a:pt x="324293" y="469605"/>
                      </a:cubicBezTo>
                      <a:cubicBezTo>
                        <a:pt x="386316" y="512135"/>
                        <a:pt x="448340" y="528084"/>
                        <a:pt x="515679" y="565298"/>
                      </a:cubicBezTo>
                      <a:cubicBezTo>
                        <a:pt x="583019" y="602512"/>
                        <a:pt x="680484" y="659219"/>
                        <a:pt x="728330" y="692889"/>
                      </a:cubicBezTo>
                      <a:cubicBezTo>
                        <a:pt x="776176" y="726559"/>
                        <a:pt x="793898" y="733647"/>
                        <a:pt x="802758" y="767317"/>
                      </a:cubicBezTo>
                      <a:cubicBezTo>
                        <a:pt x="811618" y="800987"/>
                        <a:pt x="809846" y="852377"/>
                        <a:pt x="781493" y="894907"/>
                      </a:cubicBezTo>
                      <a:cubicBezTo>
                        <a:pt x="753140" y="937437"/>
                        <a:pt x="719470" y="974651"/>
                        <a:pt x="632637" y="1022498"/>
                      </a:cubicBezTo>
                      <a:cubicBezTo>
                        <a:pt x="545804" y="1070345"/>
                        <a:pt x="354418" y="1128824"/>
                        <a:pt x="260497" y="1181987"/>
                      </a:cubicBezTo>
                      <a:cubicBezTo>
                        <a:pt x="166576" y="1235150"/>
                        <a:pt x="99236" y="1295401"/>
                        <a:pt x="69111" y="1341475"/>
                      </a:cubicBezTo>
                      <a:cubicBezTo>
                        <a:pt x="38986" y="1387549"/>
                        <a:pt x="62023" y="1421219"/>
                        <a:pt x="79744" y="1458433"/>
                      </a:cubicBezTo>
                      <a:cubicBezTo>
                        <a:pt x="97465" y="1495647"/>
                        <a:pt x="111642" y="1525773"/>
                        <a:pt x="175437" y="1564759"/>
                      </a:cubicBezTo>
                      <a:cubicBezTo>
                        <a:pt x="239232" y="1603745"/>
                        <a:pt x="377456" y="1648047"/>
                        <a:pt x="462516" y="1692349"/>
                      </a:cubicBezTo>
                      <a:cubicBezTo>
                        <a:pt x="547576" y="1736651"/>
                        <a:pt x="643269" y="1800447"/>
                        <a:pt x="685799" y="1830573"/>
                      </a:cubicBezTo>
                      <a:cubicBezTo>
                        <a:pt x="728329" y="1860699"/>
                        <a:pt x="701376" y="1797259"/>
                        <a:pt x="717697" y="1873103"/>
                      </a:cubicBezTo>
                      <a:cubicBezTo>
                        <a:pt x="676939" y="1905001"/>
                        <a:pt x="529856" y="1975885"/>
                        <a:pt x="441251" y="2021959"/>
                      </a:cubicBezTo>
                      <a:cubicBezTo>
                        <a:pt x="352646" y="2068033"/>
                        <a:pt x="249864" y="2107019"/>
                        <a:pt x="186069" y="2149549"/>
                      </a:cubicBezTo>
                      <a:cubicBezTo>
                        <a:pt x="122274" y="2192079"/>
                        <a:pt x="81516" y="2216889"/>
                        <a:pt x="58479" y="2277140"/>
                      </a:cubicBezTo>
                      <a:cubicBezTo>
                        <a:pt x="35442" y="2337391"/>
                        <a:pt x="46074" y="2468526"/>
                        <a:pt x="47846" y="2511056"/>
                      </a:cubicBezTo>
                      <a:cubicBezTo>
                        <a:pt x="49618" y="2553586"/>
                        <a:pt x="51390" y="2512828"/>
                        <a:pt x="69111" y="2532321"/>
                      </a:cubicBezTo>
                      <a:cubicBezTo>
                        <a:pt x="86832" y="2551814"/>
                        <a:pt x="97465" y="2596116"/>
                        <a:pt x="154172" y="2628014"/>
                      </a:cubicBezTo>
                      <a:cubicBezTo>
                        <a:pt x="210879" y="2659912"/>
                        <a:pt x="329609" y="2686493"/>
                        <a:pt x="409353" y="2723707"/>
                      </a:cubicBezTo>
                      <a:cubicBezTo>
                        <a:pt x="489097" y="2760921"/>
                        <a:pt x="584791" y="2819400"/>
                        <a:pt x="632637" y="2851298"/>
                      </a:cubicBezTo>
                      <a:cubicBezTo>
                        <a:pt x="680484" y="2883196"/>
                        <a:pt x="721241" y="2883196"/>
                        <a:pt x="696432" y="2915094"/>
                      </a:cubicBezTo>
                      <a:cubicBezTo>
                        <a:pt x="671623" y="2946992"/>
                        <a:pt x="574158" y="2991293"/>
                        <a:pt x="483781" y="3042684"/>
                      </a:cubicBezTo>
                      <a:cubicBezTo>
                        <a:pt x="393404" y="3094075"/>
                        <a:pt x="226828" y="3159643"/>
                        <a:pt x="154172" y="3223438"/>
                      </a:cubicBezTo>
                      <a:cubicBezTo>
                        <a:pt x="81516" y="3287233"/>
                        <a:pt x="60251" y="3361661"/>
                        <a:pt x="47846" y="3425456"/>
                      </a:cubicBezTo>
                      <a:cubicBezTo>
                        <a:pt x="35441" y="3489251"/>
                        <a:pt x="31898" y="3553047"/>
                        <a:pt x="79744" y="3606210"/>
                      </a:cubicBezTo>
                      <a:cubicBezTo>
                        <a:pt x="127590" y="3659373"/>
                        <a:pt x="249865" y="3700131"/>
                        <a:pt x="334925" y="3744433"/>
                      </a:cubicBezTo>
                      <a:cubicBezTo>
                        <a:pt x="419985" y="3788735"/>
                        <a:pt x="528083" y="3833038"/>
                        <a:pt x="590106" y="3872024"/>
                      </a:cubicBezTo>
                      <a:cubicBezTo>
                        <a:pt x="652129" y="3911010"/>
                        <a:pt x="705293" y="3937591"/>
                        <a:pt x="707065" y="3978349"/>
                      </a:cubicBezTo>
                      <a:cubicBezTo>
                        <a:pt x="708837" y="4019107"/>
                        <a:pt x="655674" y="4072271"/>
                        <a:pt x="600739" y="4116573"/>
                      </a:cubicBezTo>
                      <a:cubicBezTo>
                        <a:pt x="545804" y="4160875"/>
                        <a:pt x="446567" y="4201633"/>
                        <a:pt x="377455" y="4244163"/>
                      </a:cubicBezTo>
                      <a:cubicBezTo>
                        <a:pt x="308343" y="4286693"/>
                        <a:pt x="212650" y="4338084"/>
                        <a:pt x="186069" y="4371754"/>
                      </a:cubicBezTo>
                      <a:cubicBezTo>
                        <a:pt x="159488" y="4405424"/>
                        <a:pt x="191386" y="4446182"/>
                        <a:pt x="217967" y="4446182"/>
                      </a:cubicBezTo>
                      <a:cubicBezTo>
                        <a:pt x="244548" y="4446182"/>
                        <a:pt x="274674" y="4408968"/>
                        <a:pt x="345558" y="4371754"/>
                      </a:cubicBezTo>
                      <a:cubicBezTo>
                        <a:pt x="416442" y="4334540"/>
                        <a:pt x="574158" y="4274289"/>
                        <a:pt x="643269" y="4222898"/>
                      </a:cubicBezTo>
                      <a:cubicBezTo>
                        <a:pt x="712380" y="4171507"/>
                        <a:pt x="738962" y="4120117"/>
                        <a:pt x="760227" y="4063410"/>
                      </a:cubicBezTo>
                      <a:cubicBezTo>
                        <a:pt x="781492" y="4006703"/>
                        <a:pt x="799214" y="3932275"/>
                        <a:pt x="770860" y="3882656"/>
                      </a:cubicBezTo>
                      <a:cubicBezTo>
                        <a:pt x="742507" y="3833037"/>
                        <a:pt x="678711" y="3817089"/>
                        <a:pt x="590106" y="3765698"/>
                      </a:cubicBezTo>
                      <a:cubicBezTo>
                        <a:pt x="501501" y="3714307"/>
                        <a:pt x="320748" y="3629247"/>
                        <a:pt x="239232" y="3574312"/>
                      </a:cubicBezTo>
                      <a:cubicBezTo>
                        <a:pt x="157716" y="3519377"/>
                        <a:pt x="85060" y="3489252"/>
                        <a:pt x="101009" y="3436089"/>
                      </a:cubicBezTo>
                      <a:cubicBezTo>
                        <a:pt x="116958" y="3382926"/>
                        <a:pt x="241004" y="3313814"/>
                        <a:pt x="334925" y="3255335"/>
                      </a:cubicBezTo>
                      <a:cubicBezTo>
                        <a:pt x="428846" y="3196856"/>
                        <a:pt x="590106" y="3124200"/>
                        <a:pt x="664534" y="3085214"/>
                      </a:cubicBezTo>
                      <a:cubicBezTo>
                        <a:pt x="738962" y="3046228"/>
                        <a:pt x="762000" y="3065721"/>
                        <a:pt x="781493" y="3021419"/>
                      </a:cubicBezTo>
                      <a:cubicBezTo>
                        <a:pt x="800986" y="2977117"/>
                        <a:pt x="832884" y="2881423"/>
                        <a:pt x="781493" y="2819400"/>
                      </a:cubicBezTo>
                      <a:cubicBezTo>
                        <a:pt x="730102" y="2757377"/>
                        <a:pt x="572385" y="2705987"/>
                        <a:pt x="473148" y="2649280"/>
                      </a:cubicBezTo>
                      <a:cubicBezTo>
                        <a:pt x="373911" y="2592573"/>
                        <a:pt x="246320" y="2523461"/>
                        <a:pt x="186069" y="2479159"/>
                      </a:cubicBezTo>
                      <a:cubicBezTo>
                        <a:pt x="125818" y="2434857"/>
                        <a:pt x="93920" y="2425996"/>
                        <a:pt x="111641" y="2383466"/>
                      </a:cubicBezTo>
                      <a:cubicBezTo>
                        <a:pt x="129362" y="2340936"/>
                        <a:pt x="210879" y="2277140"/>
                        <a:pt x="292395" y="2223977"/>
                      </a:cubicBezTo>
                      <a:cubicBezTo>
                        <a:pt x="373911" y="2170814"/>
                        <a:pt x="520995" y="2108791"/>
                        <a:pt x="600739" y="2064489"/>
                      </a:cubicBezTo>
                      <a:cubicBezTo>
                        <a:pt x="680483" y="2020187"/>
                        <a:pt x="742507" y="2009554"/>
                        <a:pt x="770860" y="1958163"/>
                      </a:cubicBezTo>
                      <a:cubicBezTo>
                        <a:pt x="799214" y="1906772"/>
                        <a:pt x="813390" y="1814624"/>
                        <a:pt x="770860" y="1756145"/>
                      </a:cubicBezTo>
                      <a:cubicBezTo>
                        <a:pt x="728330" y="1697666"/>
                        <a:pt x="607828" y="1658680"/>
                        <a:pt x="515679" y="1607289"/>
                      </a:cubicBezTo>
                      <a:cubicBezTo>
                        <a:pt x="423530" y="1555898"/>
                        <a:pt x="292395" y="1493875"/>
                        <a:pt x="217967" y="1447800"/>
                      </a:cubicBezTo>
                      <a:cubicBezTo>
                        <a:pt x="143539" y="1401726"/>
                        <a:pt x="95692" y="1371600"/>
                        <a:pt x="69111" y="1330842"/>
                      </a:cubicBezTo>
                      <a:cubicBezTo>
                        <a:pt x="42530" y="1290084"/>
                        <a:pt x="0" y="1263503"/>
                        <a:pt x="58479" y="1203252"/>
                      </a:cubicBezTo>
                      <a:cubicBezTo>
                        <a:pt x="116958" y="1143001"/>
                        <a:pt x="306572" y="1034903"/>
                        <a:pt x="419986" y="969335"/>
                      </a:cubicBezTo>
                      <a:cubicBezTo>
                        <a:pt x="533400" y="903768"/>
                        <a:pt x="738962" y="863010"/>
                        <a:pt x="738962" y="809847"/>
                      </a:cubicBezTo>
                      <a:cubicBezTo>
                        <a:pt x="738962" y="756684"/>
                        <a:pt x="524540" y="714154"/>
                        <a:pt x="419986" y="650359"/>
                      </a:cubicBezTo>
                      <a:cubicBezTo>
                        <a:pt x="315433" y="586564"/>
                        <a:pt x="173664" y="499731"/>
                        <a:pt x="111641" y="427075"/>
                      </a:cubicBezTo>
                      <a:cubicBezTo>
                        <a:pt x="49618" y="354419"/>
                        <a:pt x="54934" y="279991"/>
                        <a:pt x="47846" y="214424"/>
                      </a:cubicBezTo>
                      <a:cubicBezTo>
                        <a:pt x="40758" y="148857"/>
                        <a:pt x="54934" y="67340"/>
                        <a:pt x="69111" y="33670"/>
                      </a:cubicBezTo>
                      <a:cubicBezTo>
                        <a:pt x="83288" y="0"/>
                        <a:pt x="118729" y="10633"/>
                        <a:pt x="132906" y="12405"/>
                      </a:cubicBezTo>
                      <a:cubicBezTo>
                        <a:pt x="147083" y="14177"/>
                        <a:pt x="182525" y="21265"/>
                        <a:pt x="175437" y="5493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900000" lon="1499977" rev="0"/>
                  </a:camera>
                  <a:lightRig rig="morning" dir="t"/>
                </a:scene3d>
                <a:sp3d>
                  <a:bevelT w="25400" h="38100"/>
                  <a:bevelB w="25400" h="381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32" name="Freeform 331"/>
                <p:cNvSpPr/>
                <p:nvPr/>
              </p:nvSpPr>
              <p:spPr bwMode="auto">
                <a:xfrm rot="9331060">
                  <a:off x="6034641" y="4138093"/>
                  <a:ext cx="65657" cy="330820"/>
                </a:xfrm>
                <a:custGeom>
                  <a:avLst/>
                  <a:gdLst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</a:cxnLst>
                  <a:rect l="l" t="t" r="r" b="b"/>
                  <a:pathLst>
                    <a:path w="832884" h="4446182">
                      <a:moveTo>
                        <a:pt x="175437" y="54935"/>
                      </a:moveTo>
                      <a:cubicBezTo>
                        <a:pt x="168349" y="88605"/>
                        <a:pt x="95692" y="171894"/>
                        <a:pt x="90376" y="214424"/>
                      </a:cubicBezTo>
                      <a:cubicBezTo>
                        <a:pt x="85060" y="256954"/>
                        <a:pt x="104553" y="267587"/>
                        <a:pt x="143539" y="310117"/>
                      </a:cubicBezTo>
                      <a:cubicBezTo>
                        <a:pt x="182525" y="352647"/>
                        <a:pt x="262270" y="427075"/>
                        <a:pt x="324293" y="469605"/>
                      </a:cubicBezTo>
                      <a:cubicBezTo>
                        <a:pt x="386316" y="512135"/>
                        <a:pt x="448340" y="528084"/>
                        <a:pt x="515679" y="565298"/>
                      </a:cubicBezTo>
                      <a:cubicBezTo>
                        <a:pt x="583019" y="602512"/>
                        <a:pt x="680484" y="659219"/>
                        <a:pt x="728330" y="692889"/>
                      </a:cubicBezTo>
                      <a:cubicBezTo>
                        <a:pt x="776176" y="726559"/>
                        <a:pt x="793898" y="733647"/>
                        <a:pt x="802758" y="767317"/>
                      </a:cubicBezTo>
                      <a:cubicBezTo>
                        <a:pt x="811618" y="800987"/>
                        <a:pt x="809846" y="852377"/>
                        <a:pt x="781493" y="894907"/>
                      </a:cubicBezTo>
                      <a:cubicBezTo>
                        <a:pt x="753140" y="937437"/>
                        <a:pt x="719470" y="974651"/>
                        <a:pt x="632637" y="1022498"/>
                      </a:cubicBezTo>
                      <a:cubicBezTo>
                        <a:pt x="545804" y="1070345"/>
                        <a:pt x="354418" y="1128824"/>
                        <a:pt x="260497" y="1181987"/>
                      </a:cubicBezTo>
                      <a:cubicBezTo>
                        <a:pt x="166576" y="1235150"/>
                        <a:pt x="99236" y="1295401"/>
                        <a:pt x="69111" y="1341475"/>
                      </a:cubicBezTo>
                      <a:cubicBezTo>
                        <a:pt x="38986" y="1387549"/>
                        <a:pt x="62023" y="1421219"/>
                        <a:pt x="79744" y="1458433"/>
                      </a:cubicBezTo>
                      <a:cubicBezTo>
                        <a:pt x="97465" y="1495647"/>
                        <a:pt x="111642" y="1525773"/>
                        <a:pt x="175437" y="1564759"/>
                      </a:cubicBezTo>
                      <a:cubicBezTo>
                        <a:pt x="239232" y="1603745"/>
                        <a:pt x="377456" y="1648047"/>
                        <a:pt x="462516" y="1692349"/>
                      </a:cubicBezTo>
                      <a:cubicBezTo>
                        <a:pt x="547576" y="1736651"/>
                        <a:pt x="643269" y="1800447"/>
                        <a:pt x="685799" y="1830573"/>
                      </a:cubicBezTo>
                      <a:cubicBezTo>
                        <a:pt x="728329" y="1860699"/>
                        <a:pt x="701376" y="1797259"/>
                        <a:pt x="717697" y="1873103"/>
                      </a:cubicBezTo>
                      <a:cubicBezTo>
                        <a:pt x="676939" y="1905001"/>
                        <a:pt x="529856" y="1975885"/>
                        <a:pt x="441251" y="2021959"/>
                      </a:cubicBezTo>
                      <a:cubicBezTo>
                        <a:pt x="352646" y="2068033"/>
                        <a:pt x="249864" y="2107019"/>
                        <a:pt x="186069" y="2149549"/>
                      </a:cubicBezTo>
                      <a:cubicBezTo>
                        <a:pt x="122274" y="2192079"/>
                        <a:pt x="81516" y="2216889"/>
                        <a:pt x="58479" y="2277140"/>
                      </a:cubicBezTo>
                      <a:cubicBezTo>
                        <a:pt x="35442" y="2337391"/>
                        <a:pt x="46074" y="2468526"/>
                        <a:pt x="47846" y="2511056"/>
                      </a:cubicBezTo>
                      <a:cubicBezTo>
                        <a:pt x="49618" y="2553586"/>
                        <a:pt x="51390" y="2512828"/>
                        <a:pt x="69111" y="2532321"/>
                      </a:cubicBezTo>
                      <a:cubicBezTo>
                        <a:pt x="86832" y="2551814"/>
                        <a:pt x="97465" y="2596116"/>
                        <a:pt x="154172" y="2628014"/>
                      </a:cubicBezTo>
                      <a:cubicBezTo>
                        <a:pt x="210879" y="2659912"/>
                        <a:pt x="329609" y="2686493"/>
                        <a:pt x="409353" y="2723707"/>
                      </a:cubicBezTo>
                      <a:cubicBezTo>
                        <a:pt x="489097" y="2760921"/>
                        <a:pt x="584791" y="2819400"/>
                        <a:pt x="632637" y="2851298"/>
                      </a:cubicBezTo>
                      <a:cubicBezTo>
                        <a:pt x="680484" y="2883196"/>
                        <a:pt x="721241" y="2883196"/>
                        <a:pt x="696432" y="2915094"/>
                      </a:cubicBezTo>
                      <a:cubicBezTo>
                        <a:pt x="671623" y="2946992"/>
                        <a:pt x="574158" y="2991293"/>
                        <a:pt x="483781" y="3042684"/>
                      </a:cubicBezTo>
                      <a:cubicBezTo>
                        <a:pt x="393404" y="3094075"/>
                        <a:pt x="226828" y="3159643"/>
                        <a:pt x="154172" y="3223438"/>
                      </a:cubicBezTo>
                      <a:cubicBezTo>
                        <a:pt x="81516" y="3287233"/>
                        <a:pt x="60251" y="3361661"/>
                        <a:pt x="47846" y="3425456"/>
                      </a:cubicBezTo>
                      <a:cubicBezTo>
                        <a:pt x="35441" y="3489251"/>
                        <a:pt x="31898" y="3553047"/>
                        <a:pt x="79744" y="3606210"/>
                      </a:cubicBezTo>
                      <a:cubicBezTo>
                        <a:pt x="127590" y="3659373"/>
                        <a:pt x="249865" y="3700131"/>
                        <a:pt x="334925" y="3744433"/>
                      </a:cubicBezTo>
                      <a:cubicBezTo>
                        <a:pt x="419985" y="3788735"/>
                        <a:pt x="528083" y="3833038"/>
                        <a:pt x="590106" y="3872024"/>
                      </a:cubicBezTo>
                      <a:cubicBezTo>
                        <a:pt x="652129" y="3911010"/>
                        <a:pt x="705293" y="3937591"/>
                        <a:pt x="707065" y="3978349"/>
                      </a:cubicBezTo>
                      <a:cubicBezTo>
                        <a:pt x="708837" y="4019107"/>
                        <a:pt x="655674" y="4072271"/>
                        <a:pt x="600739" y="4116573"/>
                      </a:cubicBezTo>
                      <a:cubicBezTo>
                        <a:pt x="545804" y="4160875"/>
                        <a:pt x="446567" y="4201633"/>
                        <a:pt x="377455" y="4244163"/>
                      </a:cubicBezTo>
                      <a:cubicBezTo>
                        <a:pt x="308343" y="4286693"/>
                        <a:pt x="212650" y="4338084"/>
                        <a:pt x="186069" y="4371754"/>
                      </a:cubicBezTo>
                      <a:cubicBezTo>
                        <a:pt x="159488" y="4405424"/>
                        <a:pt x="191386" y="4446182"/>
                        <a:pt x="217967" y="4446182"/>
                      </a:cubicBezTo>
                      <a:cubicBezTo>
                        <a:pt x="244548" y="4446182"/>
                        <a:pt x="274674" y="4408968"/>
                        <a:pt x="345558" y="4371754"/>
                      </a:cubicBezTo>
                      <a:cubicBezTo>
                        <a:pt x="416442" y="4334540"/>
                        <a:pt x="574158" y="4274289"/>
                        <a:pt x="643269" y="4222898"/>
                      </a:cubicBezTo>
                      <a:cubicBezTo>
                        <a:pt x="712380" y="4171507"/>
                        <a:pt x="738962" y="4120117"/>
                        <a:pt x="760227" y="4063410"/>
                      </a:cubicBezTo>
                      <a:cubicBezTo>
                        <a:pt x="781492" y="4006703"/>
                        <a:pt x="799214" y="3932275"/>
                        <a:pt x="770860" y="3882656"/>
                      </a:cubicBezTo>
                      <a:cubicBezTo>
                        <a:pt x="742507" y="3833037"/>
                        <a:pt x="678711" y="3817089"/>
                        <a:pt x="590106" y="3765698"/>
                      </a:cubicBezTo>
                      <a:cubicBezTo>
                        <a:pt x="501501" y="3714307"/>
                        <a:pt x="320748" y="3629247"/>
                        <a:pt x="239232" y="3574312"/>
                      </a:cubicBezTo>
                      <a:cubicBezTo>
                        <a:pt x="157716" y="3519377"/>
                        <a:pt x="85060" y="3489252"/>
                        <a:pt x="101009" y="3436089"/>
                      </a:cubicBezTo>
                      <a:cubicBezTo>
                        <a:pt x="116958" y="3382926"/>
                        <a:pt x="241004" y="3313814"/>
                        <a:pt x="334925" y="3255335"/>
                      </a:cubicBezTo>
                      <a:cubicBezTo>
                        <a:pt x="428846" y="3196856"/>
                        <a:pt x="590106" y="3124200"/>
                        <a:pt x="664534" y="3085214"/>
                      </a:cubicBezTo>
                      <a:cubicBezTo>
                        <a:pt x="738962" y="3046228"/>
                        <a:pt x="762000" y="3065721"/>
                        <a:pt x="781493" y="3021419"/>
                      </a:cubicBezTo>
                      <a:cubicBezTo>
                        <a:pt x="800986" y="2977117"/>
                        <a:pt x="832884" y="2881423"/>
                        <a:pt x="781493" y="2819400"/>
                      </a:cubicBezTo>
                      <a:cubicBezTo>
                        <a:pt x="730102" y="2757377"/>
                        <a:pt x="572385" y="2705987"/>
                        <a:pt x="473148" y="2649280"/>
                      </a:cubicBezTo>
                      <a:cubicBezTo>
                        <a:pt x="373911" y="2592573"/>
                        <a:pt x="246320" y="2523461"/>
                        <a:pt x="186069" y="2479159"/>
                      </a:cubicBezTo>
                      <a:cubicBezTo>
                        <a:pt x="125818" y="2434857"/>
                        <a:pt x="93920" y="2425996"/>
                        <a:pt x="111641" y="2383466"/>
                      </a:cubicBezTo>
                      <a:cubicBezTo>
                        <a:pt x="129362" y="2340936"/>
                        <a:pt x="210879" y="2277140"/>
                        <a:pt x="292395" y="2223977"/>
                      </a:cubicBezTo>
                      <a:cubicBezTo>
                        <a:pt x="373911" y="2170814"/>
                        <a:pt x="520995" y="2108791"/>
                        <a:pt x="600739" y="2064489"/>
                      </a:cubicBezTo>
                      <a:cubicBezTo>
                        <a:pt x="680483" y="2020187"/>
                        <a:pt x="742507" y="2009554"/>
                        <a:pt x="770860" y="1958163"/>
                      </a:cubicBezTo>
                      <a:cubicBezTo>
                        <a:pt x="799214" y="1906772"/>
                        <a:pt x="813390" y="1814624"/>
                        <a:pt x="770860" y="1756145"/>
                      </a:cubicBezTo>
                      <a:cubicBezTo>
                        <a:pt x="728330" y="1697666"/>
                        <a:pt x="607828" y="1658680"/>
                        <a:pt x="515679" y="1607289"/>
                      </a:cubicBezTo>
                      <a:cubicBezTo>
                        <a:pt x="423530" y="1555898"/>
                        <a:pt x="292395" y="1493875"/>
                        <a:pt x="217967" y="1447800"/>
                      </a:cubicBezTo>
                      <a:cubicBezTo>
                        <a:pt x="143539" y="1401726"/>
                        <a:pt x="95692" y="1371600"/>
                        <a:pt x="69111" y="1330842"/>
                      </a:cubicBezTo>
                      <a:cubicBezTo>
                        <a:pt x="42530" y="1290084"/>
                        <a:pt x="0" y="1263503"/>
                        <a:pt x="58479" y="1203252"/>
                      </a:cubicBezTo>
                      <a:cubicBezTo>
                        <a:pt x="116958" y="1143001"/>
                        <a:pt x="306572" y="1034903"/>
                        <a:pt x="419986" y="969335"/>
                      </a:cubicBezTo>
                      <a:cubicBezTo>
                        <a:pt x="533400" y="903768"/>
                        <a:pt x="738962" y="863010"/>
                        <a:pt x="738962" y="809847"/>
                      </a:cubicBezTo>
                      <a:cubicBezTo>
                        <a:pt x="738962" y="756684"/>
                        <a:pt x="524540" y="714154"/>
                        <a:pt x="419986" y="650359"/>
                      </a:cubicBezTo>
                      <a:cubicBezTo>
                        <a:pt x="315433" y="586564"/>
                        <a:pt x="173664" y="499731"/>
                        <a:pt x="111641" y="427075"/>
                      </a:cubicBezTo>
                      <a:cubicBezTo>
                        <a:pt x="49618" y="354419"/>
                        <a:pt x="54934" y="279991"/>
                        <a:pt x="47846" y="214424"/>
                      </a:cubicBezTo>
                      <a:cubicBezTo>
                        <a:pt x="40758" y="148857"/>
                        <a:pt x="54934" y="67340"/>
                        <a:pt x="69111" y="33670"/>
                      </a:cubicBezTo>
                      <a:cubicBezTo>
                        <a:pt x="83288" y="0"/>
                        <a:pt x="118729" y="10633"/>
                        <a:pt x="132906" y="12405"/>
                      </a:cubicBezTo>
                      <a:cubicBezTo>
                        <a:pt x="147083" y="14177"/>
                        <a:pt x="182525" y="21265"/>
                        <a:pt x="175437" y="5493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900000" lon="1499977" rev="0"/>
                  </a:camera>
                  <a:lightRig rig="morning" dir="t"/>
                </a:scene3d>
                <a:sp3d>
                  <a:bevelT w="25400" h="38100"/>
                  <a:bevelB w="25400" h="381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33" name="Freeform 332"/>
                <p:cNvSpPr/>
                <p:nvPr/>
              </p:nvSpPr>
              <p:spPr bwMode="auto">
                <a:xfrm rot="19192880">
                  <a:off x="5887919" y="4183650"/>
                  <a:ext cx="65657" cy="330820"/>
                </a:xfrm>
                <a:custGeom>
                  <a:avLst/>
                  <a:gdLst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</a:cxnLst>
                  <a:rect l="l" t="t" r="r" b="b"/>
                  <a:pathLst>
                    <a:path w="832884" h="4446182">
                      <a:moveTo>
                        <a:pt x="175437" y="54935"/>
                      </a:moveTo>
                      <a:cubicBezTo>
                        <a:pt x="168349" y="88605"/>
                        <a:pt x="95692" y="171894"/>
                        <a:pt x="90376" y="214424"/>
                      </a:cubicBezTo>
                      <a:cubicBezTo>
                        <a:pt x="85060" y="256954"/>
                        <a:pt x="104553" y="267587"/>
                        <a:pt x="143539" y="310117"/>
                      </a:cubicBezTo>
                      <a:cubicBezTo>
                        <a:pt x="182525" y="352647"/>
                        <a:pt x="262270" y="427075"/>
                        <a:pt x="324293" y="469605"/>
                      </a:cubicBezTo>
                      <a:cubicBezTo>
                        <a:pt x="386316" y="512135"/>
                        <a:pt x="448340" y="528084"/>
                        <a:pt x="515679" y="565298"/>
                      </a:cubicBezTo>
                      <a:cubicBezTo>
                        <a:pt x="583019" y="602512"/>
                        <a:pt x="680484" y="659219"/>
                        <a:pt x="728330" y="692889"/>
                      </a:cubicBezTo>
                      <a:cubicBezTo>
                        <a:pt x="776176" y="726559"/>
                        <a:pt x="793898" y="733647"/>
                        <a:pt x="802758" y="767317"/>
                      </a:cubicBezTo>
                      <a:cubicBezTo>
                        <a:pt x="811618" y="800987"/>
                        <a:pt x="809846" y="852377"/>
                        <a:pt x="781493" y="894907"/>
                      </a:cubicBezTo>
                      <a:cubicBezTo>
                        <a:pt x="753140" y="937437"/>
                        <a:pt x="719470" y="974651"/>
                        <a:pt x="632637" y="1022498"/>
                      </a:cubicBezTo>
                      <a:cubicBezTo>
                        <a:pt x="545804" y="1070345"/>
                        <a:pt x="354418" y="1128824"/>
                        <a:pt x="260497" y="1181987"/>
                      </a:cubicBezTo>
                      <a:cubicBezTo>
                        <a:pt x="166576" y="1235150"/>
                        <a:pt x="99236" y="1295401"/>
                        <a:pt x="69111" y="1341475"/>
                      </a:cubicBezTo>
                      <a:cubicBezTo>
                        <a:pt x="38986" y="1387549"/>
                        <a:pt x="62023" y="1421219"/>
                        <a:pt x="79744" y="1458433"/>
                      </a:cubicBezTo>
                      <a:cubicBezTo>
                        <a:pt x="97465" y="1495647"/>
                        <a:pt x="111642" y="1525773"/>
                        <a:pt x="175437" y="1564759"/>
                      </a:cubicBezTo>
                      <a:cubicBezTo>
                        <a:pt x="239232" y="1603745"/>
                        <a:pt x="377456" y="1648047"/>
                        <a:pt x="462516" y="1692349"/>
                      </a:cubicBezTo>
                      <a:cubicBezTo>
                        <a:pt x="547576" y="1736651"/>
                        <a:pt x="643269" y="1800447"/>
                        <a:pt x="685799" y="1830573"/>
                      </a:cubicBezTo>
                      <a:cubicBezTo>
                        <a:pt x="728329" y="1860699"/>
                        <a:pt x="701376" y="1797259"/>
                        <a:pt x="717697" y="1873103"/>
                      </a:cubicBezTo>
                      <a:cubicBezTo>
                        <a:pt x="676939" y="1905001"/>
                        <a:pt x="529856" y="1975885"/>
                        <a:pt x="441251" y="2021959"/>
                      </a:cubicBezTo>
                      <a:cubicBezTo>
                        <a:pt x="352646" y="2068033"/>
                        <a:pt x="249864" y="2107019"/>
                        <a:pt x="186069" y="2149549"/>
                      </a:cubicBezTo>
                      <a:cubicBezTo>
                        <a:pt x="122274" y="2192079"/>
                        <a:pt x="81516" y="2216889"/>
                        <a:pt x="58479" y="2277140"/>
                      </a:cubicBezTo>
                      <a:cubicBezTo>
                        <a:pt x="35442" y="2337391"/>
                        <a:pt x="46074" y="2468526"/>
                        <a:pt x="47846" y="2511056"/>
                      </a:cubicBezTo>
                      <a:cubicBezTo>
                        <a:pt x="49618" y="2553586"/>
                        <a:pt x="51390" y="2512828"/>
                        <a:pt x="69111" y="2532321"/>
                      </a:cubicBezTo>
                      <a:cubicBezTo>
                        <a:pt x="86832" y="2551814"/>
                        <a:pt x="97465" y="2596116"/>
                        <a:pt x="154172" y="2628014"/>
                      </a:cubicBezTo>
                      <a:cubicBezTo>
                        <a:pt x="210879" y="2659912"/>
                        <a:pt x="329609" y="2686493"/>
                        <a:pt x="409353" y="2723707"/>
                      </a:cubicBezTo>
                      <a:cubicBezTo>
                        <a:pt x="489097" y="2760921"/>
                        <a:pt x="584791" y="2819400"/>
                        <a:pt x="632637" y="2851298"/>
                      </a:cubicBezTo>
                      <a:cubicBezTo>
                        <a:pt x="680484" y="2883196"/>
                        <a:pt x="721241" y="2883196"/>
                        <a:pt x="696432" y="2915094"/>
                      </a:cubicBezTo>
                      <a:cubicBezTo>
                        <a:pt x="671623" y="2946992"/>
                        <a:pt x="574158" y="2991293"/>
                        <a:pt x="483781" y="3042684"/>
                      </a:cubicBezTo>
                      <a:cubicBezTo>
                        <a:pt x="393404" y="3094075"/>
                        <a:pt x="226828" y="3159643"/>
                        <a:pt x="154172" y="3223438"/>
                      </a:cubicBezTo>
                      <a:cubicBezTo>
                        <a:pt x="81516" y="3287233"/>
                        <a:pt x="60251" y="3361661"/>
                        <a:pt x="47846" y="3425456"/>
                      </a:cubicBezTo>
                      <a:cubicBezTo>
                        <a:pt x="35441" y="3489251"/>
                        <a:pt x="31898" y="3553047"/>
                        <a:pt x="79744" y="3606210"/>
                      </a:cubicBezTo>
                      <a:cubicBezTo>
                        <a:pt x="127590" y="3659373"/>
                        <a:pt x="249865" y="3700131"/>
                        <a:pt x="334925" y="3744433"/>
                      </a:cubicBezTo>
                      <a:cubicBezTo>
                        <a:pt x="419985" y="3788735"/>
                        <a:pt x="528083" y="3833038"/>
                        <a:pt x="590106" y="3872024"/>
                      </a:cubicBezTo>
                      <a:cubicBezTo>
                        <a:pt x="652129" y="3911010"/>
                        <a:pt x="705293" y="3937591"/>
                        <a:pt x="707065" y="3978349"/>
                      </a:cubicBezTo>
                      <a:cubicBezTo>
                        <a:pt x="708837" y="4019107"/>
                        <a:pt x="655674" y="4072271"/>
                        <a:pt x="600739" y="4116573"/>
                      </a:cubicBezTo>
                      <a:cubicBezTo>
                        <a:pt x="545804" y="4160875"/>
                        <a:pt x="446567" y="4201633"/>
                        <a:pt x="377455" y="4244163"/>
                      </a:cubicBezTo>
                      <a:cubicBezTo>
                        <a:pt x="308343" y="4286693"/>
                        <a:pt x="212650" y="4338084"/>
                        <a:pt x="186069" y="4371754"/>
                      </a:cubicBezTo>
                      <a:cubicBezTo>
                        <a:pt x="159488" y="4405424"/>
                        <a:pt x="191386" y="4446182"/>
                        <a:pt x="217967" y="4446182"/>
                      </a:cubicBezTo>
                      <a:cubicBezTo>
                        <a:pt x="244548" y="4446182"/>
                        <a:pt x="274674" y="4408968"/>
                        <a:pt x="345558" y="4371754"/>
                      </a:cubicBezTo>
                      <a:cubicBezTo>
                        <a:pt x="416442" y="4334540"/>
                        <a:pt x="574158" y="4274289"/>
                        <a:pt x="643269" y="4222898"/>
                      </a:cubicBezTo>
                      <a:cubicBezTo>
                        <a:pt x="712380" y="4171507"/>
                        <a:pt x="738962" y="4120117"/>
                        <a:pt x="760227" y="4063410"/>
                      </a:cubicBezTo>
                      <a:cubicBezTo>
                        <a:pt x="781492" y="4006703"/>
                        <a:pt x="799214" y="3932275"/>
                        <a:pt x="770860" y="3882656"/>
                      </a:cubicBezTo>
                      <a:cubicBezTo>
                        <a:pt x="742507" y="3833037"/>
                        <a:pt x="678711" y="3817089"/>
                        <a:pt x="590106" y="3765698"/>
                      </a:cubicBezTo>
                      <a:cubicBezTo>
                        <a:pt x="501501" y="3714307"/>
                        <a:pt x="320748" y="3629247"/>
                        <a:pt x="239232" y="3574312"/>
                      </a:cubicBezTo>
                      <a:cubicBezTo>
                        <a:pt x="157716" y="3519377"/>
                        <a:pt x="85060" y="3489252"/>
                        <a:pt x="101009" y="3436089"/>
                      </a:cubicBezTo>
                      <a:cubicBezTo>
                        <a:pt x="116958" y="3382926"/>
                        <a:pt x="241004" y="3313814"/>
                        <a:pt x="334925" y="3255335"/>
                      </a:cubicBezTo>
                      <a:cubicBezTo>
                        <a:pt x="428846" y="3196856"/>
                        <a:pt x="590106" y="3124200"/>
                        <a:pt x="664534" y="3085214"/>
                      </a:cubicBezTo>
                      <a:cubicBezTo>
                        <a:pt x="738962" y="3046228"/>
                        <a:pt x="762000" y="3065721"/>
                        <a:pt x="781493" y="3021419"/>
                      </a:cubicBezTo>
                      <a:cubicBezTo>
                        <a:pt x="800986" y="2977117"/>
                        <a:pt x="832884" y="2881423"/>
                        <a:pt x="781493" y="2819400"/>
                      </a:cubicBezTo>
                      <a:cubicBezTo>
                        <a:pt x="730102" y="2757377"/>
                        <a:pt x="572385" y="2705987"/>
                        <a:pt x="473148" y="2649280"/>
                      </a:cubicBezTo>
                      <a:cubicBezTo>
                        <a:pt x="373911" y="2592573"/>
                        <a:pt x="246320" y="2523461"/>
                        <a:pt x="186069" y="2479159"/>
                      </a:cubicBezTo>
                      <a:cubicBezTo>
                        <a:pt x="125818" y="2434857"/>
                        <a:pt x="93920" y="2425996"/>
                        <a:pt x="111641" y="2383466"/>
                      </a:cubicBezTo>
                      <a:cubicBezTo>
                        <a:pt x="129362" y="2340936"/>
                        <a:pt x="210879" y="2277140"/>
                        <a:pt x="292395" y="2223977"/>
                      </a:cubicBezTo>
                      <a:cubicBezTo>
                        <a:pt x="373911" y="2170814"/>
                        <a:pt x="520995" y="2108791"/>
                        <a:pt x="600739" y="2064489"/>
                      </a:cubicBezTo>
                      <a:cubicBezTo>
                        <a:pt x="680483" y="2020187"/>
                        <a:pt x="742507" y="2009554"/>
                        <a:pt x="770860" y="1958163"/>
                      </a:cubicBezTo>
                      <a:cubicBezTo>
                        <a:pt x="799214" y="1906772"/>
                        <a:pt x="813390" y="1814624"/>
                        <a:pt x="770860" y="1756145"/>
                      </a:cubicBezTo>
                      <a:cubicBezTo>
                        <a:pt x="728330" y="1697666"/>
                        <a:pt x="607828" y="1658680"/>
                        <a:pt x="515679" y="1607289"/>
                      </a:cubicBezTo>
                      <a:cubicBezTo>
                        <a:pt x="423530" y="1555898"/>
                        <a:pt x="292395" y="1493875"/>
                        <a:pt x="217967" y="1447800"/>
                      </a:cubicBezTo>
                      <a:cubicBezTo>
                        <a:pt x="143539" y="1401726"/>
                        <a:pt x="95692" y="1371600"/>
                        <a:pt x="69111" y="1330842"/>
                      </a:cubicBezTo>
                      <a:cubicBezTo>
                        <a:pt x="42530" y="1290084"/>
                        <a:pt x="0" y="1263503"/>
                        <a:pt x="58479" y="1203252"/>
                      </a:cubicBezTo>
                      <a:cubicBezTo>
                        <a:pt x="116958" y="1143001"/>
                        <a:pt x="306572" y="1034903"/>
                        <a:pt x="419986" y="969335"/>
                      </a:cubicBezTo>
                      <a:cubicBezTo>
                        <a:pt x="533400" y="903768"/>
                        <a:pt x="738962" y="863010"/>
                        <a:pt x="738962" y="809847"/>
                      </a:cubicBezTo>
                      <a:cubicBezTo>
                        <a:pt x="738962" y="756684"/>
                        <a:pt x="524540" y="714154"/>
                        <a:pt x="419986" y="650359"/>
                      </a:cubicBezTo>
                      <a:cubicBezTo>
                        <a:pt x="315433" y="586564"/>
                        <a:pt x="173664" y="499731"/>
                        <a:pt x="111641" y="427075"/>
                      </a:cubicBezTo>
                      <a:cubicBezTo>
                        <a:pt x="49618" y="354419"/>
                        <a:pt x="54934" y="279991"/>
                        <a:pt x="47846" y="214424"/>
                      </a:cubicBezTo>
                      <a:cubicBezTo>
                        <a:pt x="40758" y="148857"/>
                        <a:pt x="54934" y="67340"/>
                        <a:pt x="69111" y="33670"/>
                      </a:cubicBezTo>
                      <a:cubicBezTo>
                        <a:pt x="83288" y="0"/>
                        <a:pt x="118729" y="10633"/>
                        <a:pt x="132906" y="12405"/>
                      </a:cubicBezTo>
                      <a:cubicBezTo>
                        <a:pt x="147083" y="14177"/>
                        <a:pt x="182525" y="21265"/>
                        <a:pt x="175437" y="5493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900000" lon="1499977" rev="0"/>
                  </a:camera>
                  <a:lightRig rig="morning" dir="t"/>
                </a:scene3d>
                <a:sp3d>
                  <a:bevelT w="25400" h="38100"/>
                  <a:bevelB w="25400" h="381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316" name="Oval 315"/>
              <p:cNvSpPr/>
              <p:nvPr/>
            </p:nvSpPr>
            <p:spPr>
              <a:xfrm rot="20842635">
                <a:off x="3117338" y="1985968"/>
                <a:ext cx="2073036" cy="1892438"/>
              </a:xfrm>
              <a:prstGeom prst="ellipse">
                <a:avLst/>
              </a:prstGeom>
              <a:blipFill dpi="0" rotWithShape="1">
                <a:blip r:embed="rId2" cstate="print">
                  <a:alphaModFix amt="59000"/>
                </a:blip>
                <a:srcRect/>
                <a:tile tx="0" ty="0" sx="100000" sy="100000" flip="none" algn="tl"/>
              </a:blipFill>
              <a:ln>
                <a:noFill/>
              </a:ln>
              <a:scene3d>
                <a:camera prst="orthographicFront">
                  <a:rot lat="0" lon="21599869" rev="0"/>
                </a:camera>
                <a:lightRig rig="harsh" dir="t"/>
              </a:scene3d>
              <a:sp3d prstMaterial="flat">
                <a:bevelT w="1270000" h="1524000"/>
                <a:bevelB w="1270000" h="1524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/>
              </a:p>
            </p:txBody>
          </p:sp>
          <p:sp>
            <p:nvSpPr>
              <p:cNvPr id="317" name="Oval 316"/>
              <p:cNvSpPr/>
              <p:nvPr/>
            </p:nvSpPr>
            <p:spPr>
              <a:xfrm rot="20842635">
                <a:off x="3064770" y="1903174"/>
                <a:ext cx="2189974" cy="2034472"/>
              </a:xfrm>
              <a:prstGeom prst="ellipse">
                <a:avLst/>
              </a:prstGeom>
              <a:solidFill>
                <a:schemeClr val="bg2">
                  <a:lumMod val="75000"/>
                  <a:alpha val="49000"/>
                </a:schemeClr>
              </a:solidFill>
              <a:ln>
                <a:noFill/>
              </a:ln>
              <a:scene3d>
                <a:camera prst="orthographicFront">
                  <a:rot lat="0" lon="21599869" rev="0"/>
                </a:camera>
                <a:lightRig rig="harsh" dir="t"/>
              </a:scene3d>
              <a:sp3d prstMaterial="flat">
                <a:bevelT w="1270000" h="1524000"/>
                <a:bevelB w="1270000" h="1524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/>
              </a:p>
            </p:txBody>
          </p:sp>
        </p:grpSp>
        <p:grpSp>
          <p:nvGrpSpPr>
            <p:cNvPr id="359" name="Group 28"/>
            <p:cNvGrpSpPr/>
            <p:nvPr/>
          </p:nvGrpSpPr>
          <p:grpSpPr>
            <a:xfrm>
              <a:off x="328691" y="2078260"/>
              <a:ext cx="1620123" cy="620886"/>
              <a:chOff x="1963173" y="6902308"/>
              <a:chExt cx="787412" cy="1193539"/>
            </a:xfrm>
          </p:grpSpPr>
          <p:sp>
            <p:nvSpPr>
              <p:cNvPr id="360" name="TextBox 359"/>
              <p:cNvSpPr txBox="1"/>
              <p:nvPr/>
            </p:nvSpPr>
            <p:spPr>
              <a:xfrm>
                <a:off x="1963173" y="6902308"/>
                <a:ext cx="662440" cy="7099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GB" sz="1800" i="0" dirty="0" smtClean="0">
                    <a:ln>
                      <a:solidFill>
                        <a:srgbClr val="0070C0"/>
                      </a:solidFill>
                    </a:ln>
                    <a:solidFill>
                      <a:srgbClr val="00B0F0"/>
                    </a:solidFill>
                    <a:latin typeface="+mn-lt"/>
                  </a:rPr>
                  <a:t>Tegument</a:t>
                </a:r>
                <a:endParaRPr lang="en-GB" sz="1800" i="0" dirty="0">
                  <a:ln>
                    <a:solidFill>
                      <a:srgbClr val="0070C0"/>
                    </a:solidFill>
                  </a:ln>
                  <a:solidFill>
                    <a:srgbClr val="00B0F0"/>
                  </a:solidFill>
                  <a:latin typeface="+mn-lt"/>
                </a:endParaRPr>
              </a:p>
            </p:txBody>
          </p:sp>
          <p:cxnSp>
            <p:nvCxnSpPr>
              <p:cNvPr id="361" name="Straight Arrow Connector 360"/>
              <p:cNvCxnSpPr/>
              <p:nvPr/>
            </p:nvCxnSpPr>
            <p:spPr bwMode="auto">
              <a:xfrm>
                <a:off x="2470563" y="7544954"/>
                <a:ext cx="280022" cy="550893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6699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</p:grpSp>
        <p:sp>
          <p:nvSpPr>
            <p:cNvPr id="56" name="TextBox 55"/>
            <p:cNvSpPr txBox="1"/>
            <p:nvPr/>
          </p:nvSpPr>
          <p:spPr>
            <a:xfrm>
              <a:off x="3028600" y="2666830"/>
              <a:ext cx="9543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i="0" dirty="0" smtClean="0">
                  <a:ln>
                    <a:solidFill>
                      <a:srgbClr val="00B050"/>
                    </a:solidFill>
                  </a:ln>
                  <a:solidFill>
                    <a:srgbClr val="92D050"/>
                  </a:solidFill>
                  <a:latin typeface="+mn-lt"/>
                </a:rPr>
                <a:t>HSV</a:t>
              </a:r>
              <a:endParaRPr lang="en-GB" sz="2000" i="0" dirty="0">
                <a:ln>
                  <a:solidFill>
                    <a:srgbClr val="00B050"/>
                  </a:solidFill>
                </a:ln>
                <a:solidFill>
                  <a:srgbClr val="92D050"/>
                </a:solidFill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48555E-6 C -0.00834 -0.00231 -0.0165 -0.00463 -0.02066 -0.00208 C -0.02483 0.00046 -0.0224 0.01202 -0.02552 0.0148 C -0.02865 0.01757 -0.03629 0.01295 -0.03976 0.0148 C -0.04323 0.01664 -0.04358 0.02289 -0.04618 0.02543 C -0.04879 0.02797 -0.05191 0.0289 -0.05556 0.02959 C -0.05921 0.03029 -0.06528 0.02682 -0.06841 0.02959 C -0.07153 0.03237 -0.07066 0.04347 -0.07466 0.0467 C -0.07865 0.04994 -0.08716 0.04601 -0.09219 0.04878 C -0.09723 0.05156 -0.10226 0.05896 -0.10486 0.06358 C -0.10747 0.06821 -0.10591 0.07445 -0.10799 0.0763 C -0.11007 0.07815 -0.11389 0.07607 -0.11754 0.07399 " pathEditMode="relative" rAng="0" ptsTypes="aaaaaaaaaaaA">
                                      <p:cBhvr>
                                        <p:cTn id="15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" y="370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2" grpId="0" animBg="1"/>
      <p:bldP spid="5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Rectangle 119"/>
          <p:cNvSpPr/>
          <p:nvPr/>
        </p:nvSpPr>
        <p:spPr bwMode="auto">
          <a:xfrm rot="16200000">
            <a:off x="615585" y="1168354"/>
            <a:ext cx="3251739" cy="4316649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1691680" y="44624"/>
            <a:ext cx="7452320" cy="63817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1" i="0" kern="0" noProof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j-ea"/>
                <a:cs typeface="+mj-cs"/>
              </a:rPr>
              <a:t>Influenza</a:t>
            </a:r>
            <a:endParaRPr kumimoji="0" lang="en-GB" sz="3600" b="1" i="0" u="none" strike="noStrike" kern="0" cap="none" spc="0" normalizeH="0" baseline="0" noProof="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4486137" y="2204864"/>
            <a:ext cx="4602339" cy="25391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</a:pPr>
            <a:r>
              <a:rPr lang="en-GB" sz="1800" b="1" i="0" dirty="0" smtClean="0">
                <a:solidFill>
                  <a:srgbClr val="C00000"/>
                </a:solidFill>
                <a:latin typeface="+mn-lt"/>
              </a:rPr>
              <a:t>Virology</a:t>
            </a:r>
          </a:p>
          <a:p>
            <a:pPr marL="342900" lvl="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Multipartite single stranded RNA virus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Envelope protein neuraminidase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 release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342900" lvl="0" indent="-342900">
              <a:spcAft>
                <a:spcPts val="600"/>
              </a:spcAft>
            </a:pPr>
            <a:r>
              <a:rPr lang="en-GB" sz="1800" b="1" i="0" dirty="0" smtClean="0">
                <a:solidFill>
                  <a:srgbClr val="C00000"/>
                </a:solidFill>
                <a:latin typeface="+mn-lt"/>
              </a:rPr>
              <a:t>Tropism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Nose, throat &amp; bronchi</a:t>
            </a:r>
          </a:p>
          <a:p>
            <a:pPr marL="342900" lvl="0" indent="-342900">
              <a:spcAft>
                <a:spcPts val="600"/>
              </a:spcAft>
            </a:pPr>
            <a:r>
              <a:rPr lang="en-GB" sz="1800" b="1" i="0" dirty="0" smtClean="0">
                <a:solidFill>
                  <a:srgbClr val="C00000"/>
                </a:solidFill>
                <a:latin typeface="+mn-lt"/>
              </a:rPr>
              <a:t>Treatment</a:t>
            </a:r>
          </a:p>
          <a:p>
            <a:pPr marL="342900" lvl="0" indent="-342900">
              <a:spcAft>
                <a:spcPts val="0"/>
              </a:spcAft>
              <a:buFont typeface="Arial" pitchFamily="34" charset="0"/>
              <a:buChar char="•"/>
              <a:tabLst>
                <a:tab pos="2238375" algn="l"/>
              </a:tabLst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Neuraminidase inhibitors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 </a:t>
            </a:r>
            <a:r>
              <a:rPr lang="en-GB" b="1" i="0" dirty="0" err="1" smtClean="0">
                <a:solidFill>
                  <a:srgbClr val="FF6600"/>
                </a:solidFill>
                <a:latin typeface="+mn-lt"/>
                <a:sym typeface="Symbol"/>
              </a:rPr>
              <a:t>Oseltamivir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 &amp; </a:t>
            </a:r>
            <a:r>
              <a:rPr lang="en-GB" b="1" i="0" dirty="0" err="1" smtClean="0">
                <a:solidFill>
                  <a:srgbClr val="FF6600"/>
                </a:solidFill>
                <a:latin typeface="+mn-lt"/>
                <a:sym typeface="Symbol"/>
              </a:rPr>
              <a:t>Zanamavir</a:t>
            </a:r>
            <a:endParaRPr lang="en-GB" b="1" i="0" dirty="0" smtClean="0">
              <a:solidFill>
                <a:srgbClr val="FF6600"/>
              </a:solidFill>
              <a:latin typeface="+mn-lt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52163" y="4755589"/>
            <a:ext cx="4346856" cy="363824"/>
            <a:chOff x="0" y="1946099"/>
            <a:chExt cx="4346856" cy="363824"/>
          </a:xfrm>
        </p:grpSpPr>
        <p:sp>
          <p:nvSpPr>
            <p:cNvPr id="46" name="Rectangle 45"/>
            <p:cNvSpPr/>
            <p:nvPr/>
          </p:nvSpPr>
          <p:spPr bwMode="auto">
            <a:xfrm>
              <a:off x="0" y="1946099"/>
              <a:ext cx="4344411" cy="16686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matte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2445" y="2143059"/>
              <a:ext cx="4344411" cy="16686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matte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61661" y="1767724"/>
            <a:ext cx="3906286" cy="1790421"/>
            <a:chOff x="161661" y="1017199"/>
            <a:chExt cx="3906286" cy="1790421"/>
          </a:xfrm>
        </p:grpSpPr>
        <p:grpSp>
          <p:nvGrpSpPr>
            <p:cNvPr id="306" name="Group 28"/>
            <p:cNvGrpSpPr/>
            <p:nvPr/>
          </p:nvGrpSpPr>
          <p:grpSpPr>
            <a:xfrm>
              <a:off x="2615756" y="1017199"/>
              <a:ext cx="1452191" cy="667131"/>
              <a:chOff x="3850995" y="6139338"/>
              <a:chExt cx="621436" cy="1282435"/>
            </a:xfrm>
          </p:grpSpPr>
          <p:sp>
            <p:nvSpPr>
              <p:cNvPr id="309" name="TextBox 308"/>
              <p:cNvSpPr txBox="1"/>
              <p:nvPr/>
            </p:nvSpPr>
            <p:spPr>
              <a:xfrm>
                <a:off x="3850995" y="6139338"/>
                <a:ext cx="621436" cy="5916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i="0" dirty="0" err="1" smtClean="0">
                    <a:ln>
                      <a:solidFill>
                        <a:srgbClr val="0070C0"/>
                      </a:solidFill>
                    </a:ln>
                    <a:solidFill>
                      <a:srgbClr val="00B0F0"/>
                    </a:solidFill>
                    <a:latin typeface="+mn-lt"/>
                  </a:rPr>
                  <a:t>Hemagglutinin</a:t>
                </a:r>
                <a:endParaRPr lang="en-GB" sz="1400" i="0" dirty="0">
                  <a:ln>
                    <a:solidFill>
                      <a:srgbClr val="0070C0"/>
                    </a:solidFill>
                  </a:ln>
                  <a:solidFill>
                    <a:srgbClr val="00B0F0"/>
                  </a:solidFill>
                  <a:latin typeface="+mn-lt"/>
                </a:endParaRPr>
              </a:p>
            </p:txBody>
          </p:sp>
          <p:cxnSp>
            <p:nvCxnSpPr>
              <p:cNvPr id="322" name="Straight Arrow Connector 321"/>
              <p:cNvCxnSpPr/>
              <p:nvPr/>
            </p:nvCxnSpPr>
            <p:spPr bwMode="auto">
              <a:xfrm flipH="1">
                <a:off x="3879144" y="6730982"/>
                <a:ext cx="127164" cy="690791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6699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</p:grpSp>
        <p:grpSp>
          <p:nvGrpSpPr>
            <p:cNvPr id="332" name="Group 28"/>
            <p:cNvGrpSpPr/>
            <p:nvPr/>
          </p:nvGrpSpPr>
          <p:grpSpPr>
            <a:xfrm>
              <a:off x="161661" y="1036114"/>
              <a:ext cx="1588045" cy="637630"/>
              <a:chOff x="2590084" y="5221105"/>
              <a:chExt cx="679572" cy="1225725"/>
            </a:xfrm>
          </p:grpSpPr>
          <p:sp>
            <p:nvSpPr>
              <p:cNvPr id="333" name="TextBox 332"/>
              <p:cNvSpPr txBox="1"/>
              <p:nvPr/>
            </p:nvSpPr>
            <p:spPr>
              <a:xfrm>
                <a:off x="2590084" y="5221105"/>
                <a:ext cx="679572" cy="6009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i="0" dirty="0" smtClean="0">
                    <a:ln>
                      <a:solidFill>
                        <a:srgbClr val="0070C0"/>
                      </a:solidFill>
                    </a:ln>
                    <a:solidFill>
                      <a:srgbClr val="00B0F0"/>
                    </a:solidFill>
                    <a:latin typeface="+mn-lt"/>
                  </a:rPr>
                  <a:t>Neuraminidase</a:t>
                </a:r>
                <a:endParaRPr lang="en-GB" sz="1400" i="0" dirty="0">
                  <a:ln>
                    <a:solidFill>
                      <a:srgbClr val="0070C0"/>
                    </a:solidFill>
                  </a:ln>
                  <a:solidFill>
                    <a:srgbClr val="00B0F0"/>
                  </a:solidFill>
                  <a:latin typeface="+mn-lt"/>
                </a:endParaRPr>
              </a:p>
            </p:txBody>
          </p:sp>
          <p:cxnSp>
            <p:nvCxnSpPr>
              <p:cNvPr id="334" name="Straight Arrow Connector 333"/>
              <p:cNvCxnSpPr/>
              <p:nvPr/>
            </p:nvCxnSpPr>
            <p:spPr bwMode="auto">
              <a:xfrm>
                <a:off x="3084408" y="5740339"/>
                <a:ext cx="105175" cy="706491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6699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</p:grpSp>
        <p:grpSp>
          <p:nvGrpSpPr>
            <p:cNvPr id="335" name="Group 334"/>
            <p:cNvGrpSpPr>
              <a:grpSpLocks noChangeAspect="1"/>
            </p:cNvGrpSpPr>
            <p:nvPr/>
          </p:nvGrpSpPr>
          <p:grpSpPr>
            <a:xfrm>
              <a:off x="1378996" y="1396977"/>
              <a:ext cx="1354736" cy="1410643"/>
              <a:chOff x="536588" y="2735726"/>
              <a:chExt cx="2871109" cy="2967828"/>
            </a:xfrm>
          </p:grpSpPr>
          <p:sp>
            <p:nvSpPr>
              <p:cNvPr id="336" name="Freeform 335"/>
              <p:cNvSpPr/>
              <p:nvPr/>
            </p:nvSpPr>
            <p:spPr bwMode="auto">
              <a:xfrm rot="2228915">
                <a:off x="1688436" y="5106655"/>
                <a:ext cx="500062" cy="596899"/>
              </a:xfrm>
              <a:custGeom>
                <a:avLst/>
                <a:gdLst>
                  <a:gd name="connsiteX0" fmla="*/ 22225 w 500062"/>
                  <a:gd name="connsiteY0" fmla="*/ 58737 h 596899"/>
                  <a:gd name="connsiteX1" fmla="*/ 231775 w 500062"/>
                  <a:gd name="connsiteY1" fmla="*/ 296862 h 596899"/>
                  <a:gd name="connsiteX2" fmla="*/ 279400 w 500062"/>
                  <a:gd name="connsiteY2" fmla="*/ 515937 h 596899"/>
                  <a:gd name="connsiteX3" fmla="*/ 469900 w 500062"/>
                  <a:gd name="connsiteY3" fmla="*/ 573087 h 596899"/>
                  <a:gd name="connsiteX4" fmla="*/ 460375 w 500062"/>
                  <a:gd name="connsiteY4" fmla="*/ 373062 h 596899"/>
                  <a:gd name="connsiteX5" fmla="*/ 269875 w 500062"/>
                  <a:gd name="connsiteY5" fmla="*/ 277812 h 596899"/>
                  <a:gd name="connsiteX6" fmla="*/ 98425 w 500062"/>
                  <a:gd name="connsiteY6" fmla="*/ 39687 h 596899"/>
                  <a:gd name="connsiteX7" fmla="*/ 22225 w 500062"/>
                  <a:gd name="connsiteY7" fmla="*/ 58737 h 596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00062" h="596899">
                    <a:moveTo>
                      <a:pt x="22225" y="58737"/>
                    </a:moveTo>
                    <a:cubicBezTo>
                      <a:pt x="44450" y="101599"/>
                      <a:pt x="188913" y="220662"/>
                      <a:pt x="231775" y="296862"/>
                    </a:cubicBezTo>
                    <a:cubicBezTo>
                      <a:pt x="274638" y="373062"/>
                      <a:pt x="239713" y="469900"/>
                      <a:pt x="279400" y="515937"/>
                    </a:cubicBezTo>
                    <a:cubicBezTo>
                      <a:pt x="319087" y="561974"/>
                      <a:pt x="439738" y="596899"/>
                      <a:pt x="469900" y="573087"/>
                    </a:cubicBezTo>
                    <a:cubicBezTo>
                      <a:pt x="500062" y="549275"/>
                      <a:pt x="493713" y="422275"/>
                      <a:pt x="460375" y="373062"/>
                    </a:cubicBezTo>
                    <a:cubicBezTo>
                      <a:pt x="427037" y="323849"/>
                      <a:pt x="330200" y="333375"/>
                      <a:pt x="269875" y="277812"/>
                    </a:cubicBezTo>
                    <a:cubicBezTo>
                      <a:pt x="209550" y="222249"/>
                      <a:pt x="142875" y="79375"/>
                      <a:pt x="98425" y="39687"/>
                    </a:cubicBezTo>
                    <a:cubicBezTo>
                      <a:pt x="53975" y="0"/>
                      <a:pt x="0" y="15875"/>
                      <a:pt x="22225" y="58737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2100000" lon="0" rev="0"/>
                </a:camera>
                <a:lightRig rig="threePt" dir="t"/>
              </a:scene3d>
              <a:sp3d prstMaterial="flat">
                <a:bevelT w="107950"/>
                <a:bevelB w="10795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4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grpSp>
            <p:nvGrpSpPr>
              <p:cNvPr id="337" name="Group 336"/>
              <p:cNvGrpSpPr/>
              <p:nvPr/>
            </p:nvGrpSpPr>
            <p:grpSpPr>
              <a:xfrm>
                <a:off x="536588" y="2735726"/>
                <a:ext cx="2871109" cy="2872579"/>
                <a:chOff x="536588" y="2735726"/>
                <a:chExt cx="2871109" cy="2872579"/>
              </a:xfrm>
            </p:grpSpPr>
            <p:sp>
              <p:nvSpPr>
                <p:cNvPr id="338" name="Freeform 337"/>
                <p:cNvSpPr/>
                <p:nvPr/>
              </p:nvSpPr>
              <p:spPr bwMode="auto">
                <a:xfrm rot="1886159">
                  <a:off x="1490538" y="3302953"/>
                  <a:ext cx="873026" cy="1702714"/>
                </a:xfrm>
                <a:custGeom>
                  <a:avLst/>
                  <a:gdLst>
                    <a:gd name="connsiteX0" fmla="*/ 0 w 1967789"/>
                    <a:gd name="connsiteY0" fmla="*/ 592531 h 2275027"/>
                    <a:gd name="connsiteX1" fmla="*/ 7315 w 1967789"/>
                    <a:gd name="connsiteY1" fmla="*/ 1711757 h 2275027"/>
                    <a:gd name="connsiteX2" fmla="*/ 1002182 w 1967789"/>
                    <a:gd name="connsiteY2" fmla="*/ 2275027 h 2275027"/>
                    <a:gd name="connsiteX3" fmla="*/ 1967789 w 1967789"/>
                    <a:gd name="connsiteY3" fmla="*/ 1689811 h 2275027"/>
                    <a:gd name="connsiteX4" fmla="*/ 1967789 w 1967789"/>
                    <a:gd name="connsiteY4" fmla="*/ 548640 h 2275027"/>
                    <a:gd name="connsiteX5" fmla="*/ 980237 w 1967789"/>
                    <a:gd name="connsiteY5" fmla="*/ 0 h 2275027"/>
                    <a:gd name="connsiteX6" fmla="*/ 0 w 1967789"/>
                    <a:gd name="connsiteY6" fmla="*/ 592531 h 2275027"/>
                    <a:gd name="connsiteX0" fmla="*/ 0 w 1973885"/>
                    <a:gd name="connsiteY0" fmla="*/ 265370 h 2275027"/>
                    <a:gd name="connsiteX1" fmla="*/ 13411 w 1973885"/>
                    <a:gd name="connsiteY1" fmla="*/ 1711757 h 2275027"/>
                    <a:gd name="connsiteX2" fmla="*/ 1008278 w 1973885"/>
                    <a:gd name="connsiteY2" fmla="*/ 2275027 h 2275027"/>
                    <a:gd name="connsiteX3" fmla="*/ 1973885 w 1973885"/>
                    <a:gd name="connsiteY3" fmla="*/ 1689811 h 2275027"/>
                    <a:gd name="connsiteX4" fmla="*/ 1973885 w 1973885"/>
                    <a:gd name="connsiteY4" fmla="*/ 548640 h 2275027"/>
                    <a:gd name="connsiteX5" fmla="*/ 986333 w 1973885"/>
                    <a:gd name="connsiteY5" fmla="*/ 0 h 2275027"/>
                    <a:gd name="connsiteX6" fmla="*/ 0 w 1973885"/>
                    <a:gd name="connsiteY6" fmla="*/ 265370 h 2275027"/>
                    <a:gd name="connsiteX0" fmla="*/ 0 w 1973885"/>
                    <a:gd name="connsiteY0" fmla="*/ 265370 h 2275027"/>
                    <a:gd name="connsiteX1" fmla="*/ 13411 w 1973885"/>
                    <a:gd name="connsiteY1" fmla="*/ 1711757 h 2275027"/>
                    <a:gd name="connsiteX2" fmla="*/ 1008278 w 1973885"/>
                    <a:gd name="connsiteY2" fmla="*/ 2275027 h 2275027"/>
                    <a:gd name="connsiteX3" fmla="*/ 1973885 w 1973885"/>
                    <a:gd name="connsiteY3" fmla="*/ 1689811 h 2275027"/>
                    <a:gd name="connsiteX4" fmla="*/ 1973885 w 1973885"/>
                    <a:gd name="connsiteY4" fmla="*/ 548640 h 2275027"/>
                    <a:gd name="connsiteX5" fmla="*/ 1949575 w 1973885"/>
                    <a:gd name="connsiteY5" fmla="*/ 218227 h 2275027"/>
                    <a:gd name="connsiteX6" fmla="*/ 986333 w 1973885"/>
                    <a:gd name="connsiteY6" fmla="*/ 0 h 2275027"/>
                    <a:gd name="connsiteX7" fmla="*/ 0 w 1973885"/>
                    <a:gd name="connsiteY7" fmla="*/ 265370 h 2275027"/>
                    <a:gd name="connsiteX0" fmla="*/ 0 w 1976581"/>
                    <a:gd name="connsiteY0" fmla="*/ 265370 h 2275027"/>
                    <a:gd name="connsiteX1" fmla="*/ 13411 w 1976581"/>
                    <a:gd name="connsiteY1" fmla="*/ 1711757 h 2275027"/>
                    <a:gd name="connsiteX2" fmla="*/ 1008278 w 1976581"/>
                    <a:gd name="connsiteY2" fmla="*/ 2275027 h 2275027"/>
                    <a:gd name="connsiteX3" fmla="*/ 1976581 w 1976581"/>
                    <a:gd name="connsiteY3" fmla="*/ 2029390 h 2275027"/>
                    <a:gd name="connsiteX4" fmla="*/ 1973885 w 1976581"/>
                    <a:gd name="connsiteY4" fmla="*/ 548640 h 2275027"/>
                    <a:gd name="connsiteX5" fmla="*/ 1949575 w 1976581"/>
                    <a:gd name="connsiteY5" fmla="*/ 218227 h 2275027"/>
                    <a:gd name="connsiteX6" fmla="*/ 986333 w 1976581"/>
                    <a:gd name="connsiteY6" fmla="*/ 0 h 2275027"/>
                    <a:gd name="connsiteX7" fmla="*/ 0 w 1976581"/>
                    <a:gd name="connsiteY7" fmla="*/ 265370 h 2275027"/>
                    <a:gd name="connsiteX0" fmla="*/ 0 w 1976581"/>
                    <a:gd name="connsiteY0" fmla="*/ 265370 h 2275027"/>
                    <a:gd name="connsiteX1" fmla="*/ 13411 w 1976581"/>
                    <a:gd name="connsiteY1" fmla="*/ 1711757 h 2275027"/>
                    <a:gd name="connsiteX2" fmla="*/ 16466 w 1976581"/>
                    <a:gd name="connsiteY2" fmla="*/ 2094341 h 2275027"/>
                    <a:gd name="connsiteX3" fmla="*/ 1008278 w 1976581"/>
                    <a:gd name="connsiteY3" fmla="*/ 2275027 h 2275027"/>
                    <a:gd name="connsiteX4" fmla="*/ 1976581 w 1976581"/>
                    <a:gd name="connsiteY4" fmla="*/ 2029390 h 2275027"/>
                    <a:gd name="connsiteX5" fmla="*/ 1973885 w 1976581"/>
                    <a:gd name="connsiteY5" fmla="*/ 548640 h 2275027"/>
                    <a:gd name="connsiteX6" fmla="*/ 1949575 w 1976581"/>
                    <a:gd name="connsiteY6" fmla="*/ 218227 h 2275027"/>
                    <a:gd name="connsiteX7" fmla="*/ 986333 w 1976581"/>
                    <a:gd name="connsiteY7" fmla="*/ 0 h 2275027"/>
                    <a:gd name="connsiteX8" fmla="*/ 0 w 1976581"/>
                    <a:gd name="connsiteY8" fmla="*/ 265370 h 22750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976581" h="2275027">
                      <a:moveTo>
                        <a:pt x="0" y="265370"/>
                      </a:moveTo>
                      <a:cubicBezTo>
                        <a:pt x="2438" y="638445"/>
                        <a:pt x="10973" y="1338682"/>
                        <a:pt x="13411" y="1711757"/>
                      </a:cubicBezTo>
                      <a:cubicBezTo>
                        <a:pt x="14429" y="1839285"/>
                        <a:pt x="15448" y="1966813"/>
                        <a:pt x="16466" y="2094341"/>
                      </a:cubicBezTo>
                      <a:lnTo>
                        <a:pt x="1008278" y="2275027"/>
                      </a:lnTo>
                      <a:lnTo>
                        <a:pt x="1976581" y="2029390"/>
                      </a:lnTo>
                      <a:cubicBezTo>
                        <a:pt x="1975682" y="1535807"/>
                        <a:pt x="1974784" y="1042223"/>
                        <a:pt x="1973885" y="548640"/>
                      </a:cubicBezTo>
                      <a:lnTo>
                        <a:pt x="1949575" y="218227"/>
                      </a:lnTo>
                      <a:lnTo>
                        <a:pt x="986333" y="0"/>
                      </a:lnTo>
                      <a:lnTo>
                        <a:pt x="0" y="265370"/>
                      </a:lnTo>
                      <a:close/>
                    </a:path>
                  </a:pathLst>
                </a:custGeom>
                <a:solidFill>
                  <a:schemeClr val="accent1">
                    <a:lumMod val="40000"/>
                    <a:lumOff val="60000"/>
                    <a:alpha val="76000"/>
                  </a:schemeClr>
                </a:solidFill>
                <a:ln w="6350" cap="flat" cmpd="sng" algn="ctr">
                  <a:solidFill>
                    <a:schemeClr val="bg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/>
                  <a:lightRig rig="threePt" dir="t"/>
                </a:scene3d>
                <a:sp3d prstMaterial="flat">
                  <a:bevelT w="330200" h="330200"/>
                  <a:bevelB w="330200" h="3302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39" name="Flowchart: Extract 338"/>
                <p:cNvSpPr/>
                <p:nvPr/>
              </p:nvSpPr>
              <p:spPr bwMode="auto">
                <a:xfrm rot="12346160">
                  <a:off x="1374329" y="4777896"/>
                  <a:ext cx="151198" cy="541072"/>
                </a:xfrm>
                <a:prstGeom prst="flowChartExtra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2700000" lon="20399953" rev="0"/>
                  </a:camera>
                  <a:lightRig rig="threePt" dir="t"/>
                </a:scene3d>
                <a:sp3d prstMaterial="flat">
                  <a:bevelT w="139700" h="152400"/>
                  <a:bevelB w="139700" h="1524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40" name="Flowchart: Extract 339"/>
                <p:cNvSpPr/>
                <p:nvPr/>
              </p:nvSpPr>
              <p:spPr bwMode="auto">
                <a:xfrm rot="20605462">
                  <a:off x="1665080" y="2982918"/>
                  <a:ext cx="151198" cy="541072"/>
                </a:xfrm>
                <a:prstGeom prst="flowChartExtra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2700000" lon="20399953" rev="0"/>
                  </a:camera>
                  <a:lightRig rig="threePt" dir="t"/>
                </a:scene3d>
                <a:sp3d prstMaterial="flat">
                  <a:bevelT w="139700" h="152400"/>
                  <a:bevelB w="139700" h="1524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41" name="Flowchart: Extract 340"/>
                <p:cNvSpPr/>
                <p:nvPr/>
              </p:nvSpPr>
              <p:spPr bwMode="auto">
                <a:xfrm rot="17773131" flipH="1">
                  <a:off x="1050262" y="3418263"/>
                  <a:ext cx="120647" cy="553287"/>
                </a:xfrm>
                <a:prstGeom prst="flowChartExtra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2700000" lon="20399953" rev="0"/>
                  </a:camera>
                  <a:lightRig rig="threePt" dir="t"/>
                </a:scene3d>
                <a:sp3d prstMaterial="flat">
                  <a:bevelT w="139700" h="152400"/>
                  <a:bevelB w="139700" h="1524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42" name="Freeform 341"/>
                <p:cNvSpPr/>
                <p:nvPr/>
              </p:nvSpPr>
              <p:spPr bwMode="auto">
                <a:xfrm rot="20683779">
                  <a:off x="2726661" y="4335130"/>
                  <a:ext cx="500062" cy="596899"/>
                </a:xfrm>
                <a:custGeom>
                  <a:avLst/>
                  <a:gdLst>
                    <a:gd name="connsiteX0" fmla="*/ 22225 w 500062"/>
                    <a:gd name="connsiteY0" fmla="*/ 58737 h 596899"/>
                    <a:gd name="connsiteX1" fmla="*/ 231775 w 500062"/>
                    <a:gd name="connsiteY1" fmla="*/ 296862 h 596899"/>
                    <a:gd name="connsiteX2" fmla="*/ 279400 w 500062"/>
                    <a:gd name="connsiteY2" fmla="*/ 515937 h 596899"/>
                    <a:gd name="connsiteX3" fmla="*/ 469900 w 500062"/>
                    <a:gd name="connsiteY3" fmla="*/ 573087 h 596899"/>
                    <a:gd name="connsiteX4" fmla="*/ 460375 w 500062"/>
                    <a:gd name="connsiteY4" fmla="*/ 373062 h 596899"/>
                    <a:gd name="connsiteX5" fmla="*/ 269875 w 500062"/>
                    <a:gd name="connsiteY5" fmla="*/ 277812 h 596899"/>
                    <a:gd name="connsiteX6" fmla="*/ 98425 w 500062"/>
                    <a:gd name="connsiteY6" fmla="*/ 39687 h 596899"/>
                    <a:gd name="connsiteX7" fmla="*/ 22225 w 500062"/>
                    <a:gd name="connsiteY7" fmla="*/ 58737 h 596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500062" h="596899">
                      <a:moveTo>
                        <a:pt x="22225" y="58737"/>
                      </a:moveTo>
                      <a:cubicBezTo>
                        <a:pt x="44450" y="101599"/>
                        <a:pt x="188913" y="220662"/>
                        <a:pt x="231775" y="296862"/>
                      </a:cubicBezTo>
                      <a:cubicBezTo>
                        <a:pt x="274638" y="373062"/>
                        <a:pt x="239713" y="469900"/>
                        <a:pt x="279400" y="515937"/>
                      </a:cubicBezTo>
                      <a:cubicBezTo>
                        <a:pt x="319087" y="561974"/>
                        <a:pt x="439738" y="596899"/>
                        <a:pt x="469900" y="573087"/>
                      </a:cubicBezTo>
                      <a:cubicBezTo>
                        <a:pt x="500062" y="549275"/>
                        <a:pt x="493713" y="422275"/>
                        <a:pt x="460375" y="373062"/>
                      </a:cubicBezTo>
                      <a:cubicBezTo>
                        <a:pt x="427037" y="323849"/>
                        <a:pt x="330200" y="333375"/>
                        <a:pt x="269875" y="277812"/>
                      </a:cubicBezTo>
                      <a:cubicBezTo>
                        <a:pt x="209550" y="222249"/>
                        <a:pt x="142875" y="79375"/>
                        <a:pt x="98425" y="39687"/>
                      </a:cubicBezTo>
                      <a:cubicBezTo>
                        <a:pt x="53975" y="0"/>
                        <a:pt x="0" y="15875"/>
                        <a:pt x="22225" y="5873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3600000" lon="300000" rev="0"/>
                  </a:camera>
                  <a:lightRig rig="threePt" dir="t"/>
                </a:scene3d>
                <a:sp3d prstMaterial="flat">
                  <a:bevelT w="107950"/>
                  <a:bevelB w="10795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43" name="Flowchart: Extract 342"/>
                <p:cNvSpPr/>
                <p:nvPr/>
              </p:nvSpPr>
              <p:spPr bwMode="auto">
                <a:xfrm rot="8154448">
                  <a:off x="2691077" y="4577907"/>
                  <a:ext cx="151198" cy="541071"/>
                </a:xfrm>
                <a:prstGeom prst="flowChartExtra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2700000" lon="20399953" rev="0"/>
                  </a:camera>
                  <a:lightRig rig="threePt" dir="t"/>
                </a:scene3d>
                <a:sp3d prstMaterial="flat">
                  <a:bevelT w="139700" h="152400"/>
                  <a:bevelB w="139700" h="1524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44" name="Freeform 343"/>
                <p:cNvSpPr/>
                <p:nvPr/>
              </p:nvSpPr>
              <p:spPr bwMode="auto">
                <a:xfrm rot="368003">
                  <a:off x="2307561" y="5011406"/>
                  <a:ext cx="500062" cy="596899"/>
                </a:xfrm>
                <a:custGeom>
                  <a:avLst/>
                  <a:gdLst>
                    <a:gd name="connsiteX0" fmla="*/ 22225 w 500062"/>
                    <a:gd name="connsiteY0" fmla="*/ 58737 h 596899"/>
                    <a:gd name="connsiteX1" fmla="*/ 231775 w 500062"/>
                    <a:gd name="connsiteY1" fmla="*/ 296862 h 596899"/>
                    <a:gd name="connsiteX2" fmla="*/ 279400 w 500062"/>
                    <a:gd name="connsiteY2" fmla="*/ 515937 h 596899"/>
                    <a:gd name="connsiteX3" fmla="*/ 469900 w 500062"/>
                    <a:gd name="connsiteY3" fmla="*/ 573087 h 596899"/>
                    <a:gd name="connsiteX4" fmla="*/ 460375 w 500062"/>
                    <a:gd name="connsiteY4" fmla="*/ 373062 h 596899"/>
                    <a:gd name="connsiteX5" fmla="*/ 269875 w 500062"/>
                    <a:gd name="connsiteY5" fmla="*/ 277812 h 596899"/>
                    <a:gd name="connsiteX6" fmla="*/ 98425 w 500062"/>
                    <a:gd name="connsiteY6" fmla="*/ 39687 h 596899"/>
                    <a:gd name="connsiteX7" fmla="*/ 22225 w 500062"/>
                    <a:gd name="connsiteY7" fmla="*/ 58737 h 596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500062" h="596899">
                      <a:moveTo>
                        <a:pt x="22225" y="58737"/>
                      </a:moveTo>
                      <a:cubicBezTo>
                        <a:pt x="44450" y="101599"/>
                        <a:pt x="188913" y="220662"/>
                        <a:pt x="231775" y="296862"/>
                      </a:cubicBezTo>
                      <a:cubicBezTo>
                        <a:pt x="274638" y="373062"/>
                        <a:pt x="239713" y="469900"/>
                        <a:pt x="279400" y="515937"/>
                      </a:cubicBezTo>
                      <a:cubicBezTo>
                        <a:pt x="319087" y="561974"/>
                        <a:pt x="439738" y="596899"/>
                        <a:pt x="469900" y="573087"/>
                      </a:cubicBezTo>
                      <a:cubicBezTo>
                        <a:pt x="500062" y="549275"/>
                        <a:pt x="493713" y="422275"/>
                        <a:pt x="460375" y="373062"/>
                      </a:cubicBezTo>
                      <a:cubicBezTo>
                        <a:pt x="427037" y="323849"/>
                        <a:pt x="330200" y="333375"/>
                        <a:pt x="269875" y="277812"/>
                      </a:cubicBezTo>
                      <a:cubicBezTo>
                        <a:pt x="209550" y="222249"/>
                        <a:pt x="142875" y="79375"/>
                        <a:pt x="98425" y="39687"/>
                      </a:cubicBezTo>
                      <a:cubicBezTo>
                        <a:pt x="53975" y="0"/>
                        <a:pt x="0" y="15875"/>
                        <a:pt x="22225" y="5873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20154414" lon="988218" rev="21187089"/>
                  </a:camera>
                  <a:lightRig rig="threePt" dir="t"/>
                </a:scene3d>
                <a:sp3d prstMaterial="flat">
                  <a:bevelT w="107950"/>
                  <a:bevelB w="10795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45" name="Freeform 344"/>
                <p:cNvSpPr/>
                <p:nvPr/>
              </p:nvSpPr>
              <p:spPr bwMode="auto">
                <a:xfrm rot="16985551">
                  <a:off x="2783811" y="3306431"/>
                  <a:ext cx="500062" cy="596899"/>
                </a:xfrm>
                <a:custGeom>
                  <a:avLst/>
                  <a:gdLst>
                    <a:gd name="connsiteX0" fmla="*/ 22225 w 500062"/>
                    <a:gd name="connsiteY0" fmla="*/ 58737 h 596899"/>
                    <a:gd name="connsiteX1" fmla="*/ 231775 w 500062"/>
                    <a:gd name="connsiteY1" fmla="*/ 296862 h 596899"/>
                    <a:gd name="connsiteX2" fmla="*/ 279400 w 500062"/>
                    <a:gd name="connsiteY2" fmla="*/ 515937 h 596899"/>
                    <a:gd name="connsiteX3" fmla="*/ 469900 w 500062"/>
                    <a:gd name="connsiteY3" fmla="*/ 573087 h 596899"/>
                    <a:gd name="connsiteX4" fmla="*/ 460375 w 500062"/>
                    <a:gd name="connsiteY4" fmla="*/ 373062 h 596899"/>
                    <a:gd name="connsiteX5" fmla="*/ 269875 w 500062"/>
                    <a:gd name="connsiteY5" fmla="*/ 277812 h 596899"/>
                    <a:gd name="connsiteX6" fmla="*/ 98425 w 500062"/>
                    <a:gd name="connsiteY6" fmla="*/ 39687 h 596899"/>
                    <a:gd name="connsiteX7" fmla="*/ 22225 w 500062"/>
                    <a:gd name="connsiteY7" fmla="*/ 58737 h 596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500062" h="596899">
                      <a:moveTo>
                        <a:pt x="22225" y="58737"/>
                      </a:moveTo>
                      <a:cubicBezTo>
                        <a:pt x="44450" y="101599"/>
                        <a:pt x="188913" y="220662"/>
                        <a:pt x="231775" y="296862"/>
                      </a:cubicBezTo>
                      <a:cubicBezTo>
                        <a:pt x="274638" y="373062"/>
                        <a:pt x="239713" y="469900"/>
                        <a:pt x="279400" y="515937"/>
                      </a:cubicBezTo>
                      <a:cubicBezTo>
                        <a:pt x="319087" y="561974"/>
                        <a:pt x="439738" y="596899"/>
                        <a:pt x="469900" y="573087"/>
                      </a:cubicBezTo>
                      <a:cubicBezTo>
                        <a:pt x="500062" y="549275"/>
                        <a:pt x="493713" y="422275"/>
                        <a:pt x="460375" y="373062"/>
                      </a:cubicBezTo>
                      <a:cubicBezTo>
                        <a:pt x="427037" y="323849"/>
                        <a:pt x="330200" y="333375"/>
                        <a:pt x="269875" y="277812"/>
                      </a:cubicBezTo>
                      <a:cubicBezTo>
                        <a:pt x="209550" y="222249"/>
                        <a:pt x="142875" y="79375"/>
                        <a:pt x="98425" y="39687"/>
                      </a:cubicBezTo>
                      <a:cubicBezTo>
                        <a:pt x="53975" y="0"/>
                        <a:pt x="0" y="15875"/>
                        <a:pt x="22225" y="5873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19581349" lon="1086795" rev="20983671"/>
                  </a:camera>
                  <a:lightRig rig="threePt" dir="t"/>
                </a:scene3d>
                <a:sp3d prstMaterial="flat">
                  <a:bevelT w="107950"/>
                  <a:bevelB w="10795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46" name="Freeform 345"/>
                <p:cNvSpPr/>
                <p:nvPr/>
              </p:nvSpPr>
              <p:spPr bwMode="auto">
                <a:xfrm rot="19168803">
                  <a:off x="2907635" y="3811256"/>
                  <a:ext cx="500062" cy="596899"/>
                </a:xfrm>
                <a:custGeom>
                  <a:avLst/>
                  <a:gdLst>
                    <a:gd name="connsiteX0" fmla="*/ 22225 w 500062"/>
                    <a:gd name="connsiteY0" fmla="*/ 58737 h 596899"/>
                    <a:gd name="connsiteX1" fmla="*/ 231775 w 500062"/>
                    <a:gd name="connsiteY1" fmla="*/ 296862 h 596899"/>
                    <a:gd name="connsiteX2" fmla="*/ 279400 w 500062"/>
                    <a:gd name="connsiteY2" fmla="*/ 515937 h 596899"/>
                    <a:gd name="connsiteX3" fmla="*/ 469900 w 500062"/>
                    <a:gd name="connsiteY3" fmla="*/ 573087 h 596899"/>
                    <a:gd name="connsiteX4" fmla="*/ 460375 w 500062"/>
                    <a:gd name="connsiteY4" fmla="*/ 373062 h 596899"/>
                    <a:gd name="connsiteX5" fmla="*/ 269875 w 500062"/>
                    <a:gd name="connsiteY5" fmla="*/ 277812 h 596899"/>
                    <a:gd name="connsiteX6" fmla="*/ 98425 w 500062"/>
                    <a:gd name="connsiteY6" fmla="*/ 39687 h 596899"/>
                    <a:gd name="connsiteX7" fmla="*/ 22225 w 500062"/>
                    <a:gd name="connsiteY7" fmla="*/ 58737 h 596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500062" h="596899">
                      <a:moveTo>
                        <a:pt x="22225" y="58737"/>
                      </a:moveTo>
                      <a:cubicBezTo>
                        <a:pt x="44450" y="101599"/>
                        <a:pt x="188913" y="220662"/>
                        <a:pt x="231775" y="296862"/>
                      </a:cubicBezTo>
                      <a:cubicBezTo>
                        <a:pt x="274638" y="373062"/>
                        <a:pt x="239713" y="469900"/>
                        <a:pt x="279400" y="515937"/>
                      </a:cubicBezTo>
                      <a:cubicBezTo>
                        <a:pt x="319087" y="561974"/>
                        <a:pt x="439738" y="596899"/>
                        <a:pt x="469900" y="573087"/>
                      </a:cubicBezTo>
                      <a:cubicBezTo>
                        <a:pt x="500062" y="549275"/>
                        <a:pt x="493713" y="422275"/>
                        <a:pt x="460375" y="373062"/>
                      </a:cubicBezTo>
                      <a:cubicBezTo>
                        <a:pt x="427037" y="323849"/>
                        <a:pt x="330200" y="333375"/>
                        <a:pt x="269875" y="277812"/>
                      </a:cubicBezTo>
                      <a:cubicBezTo>
                        <a:pt x="209550" y="222249"/>
                        <a:pt x="142875" y="79375"/>
                        <a:pt x="98425" y="39687"/>
                      </a:cubicBezTo>
                      <a:cubicBezTo>
                        <a:pt x="53975" y="0"/>
                        <a:pt x="0" y="15875"/>
                        <a:pt x="22225" y="5873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0" lon="1799990" rev="0"/>
                  </a:camera>
                  <a:lightRig rig="threePt" dir="t"/>
                </a:scene3d>
                <a:sp3d prstMaterial="flat">
                  <a:bevelT w="107950"/>
                  <a:bevelB w="10795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47" name="Freeform 346"/>
                <p:cNvSpPr/>
                <p:nvPr/>
              </p:nvSpPr>
              <p:spPr bwMode="auto">
                <a:xfrm rot="20816688">
                  <a:off x="2479011" y="4620880"/>
                  <a:ext cx="500062" cy="596899"/>
                </a:xfrm>
                <a:custGeom>
                  <a:avLst/>
                  <a:gdLst>
                    <a:gd name="connsiteX0" fmla="*/ 22225 w 500062"/>
                    <a:gd name="connsiteY0" fmla="*/ 58737 h 596899"/>
                    <a:gd name="connsiteX1" fmla="*/ 231775 w 500062"/>
                    <a:gd name="connsiteY1" fmla="*/ 296862 h 596899"/>
                    <a:gd name="connsiteX2" fmla="*/ 279400 w 500062"/>
                    <a:gd name="connsiteY2" fmla="*/ 515937 h 596899"/>
                    <a:gd name="connsiteX3" fmla="*/ 469900 w 500062"/>
                    <a:gd name="connsiteY3" fmla="*/ 573087 h 596899"/>
                    <a:gd name="connsiteX4" fmla="*/ 460375 w 500062"/>
                    <a:gd name="connsiteY4" fmla="*/ 373062 h 596899"/>
                    <a:gd name="connsiteX5" fmla="*/ 269875 w 500062"/>
                    <a:gd name="connsiteY5" fmla="*/ 277812 h 596899"/>
                    <a:gd name="connsiteX6" fmla="*/ 98425 w 500062"/>
                    <a:gd name="connsiteY6" fmla="*/ 39687 h 596899"/>
                    <a:gd name="connsiteX7" fmla="*/ 22225 w 500062"/>
                    <a:gd name="connsiteY7" fmla="*/ 58737 h 596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500062" h="596899">
                      <a:moveTo>
                        <a:pt x="22225" y="58737"/>
                      </a:moveTo>
                      <a:cubicBezTo>
                        <a:pt x="44450" y="101599"/>
                        <a:pt x="188913" y="220662"/>
                        <a:pt x="231775" y="296862"/>
                      </a:cubicBezTo>
                      <a:cubicBezTo>
                        <a:pt x="274638" y="373062"/>
                        <a:pt x="239713" y="469900"/>
                        <a:pt x="279400" y="515937"/>
                      </a:cubicBezTo>
                      <a:cubicBezTo>
                        <a:pt x="319087" y="561974"/>
                        <a:pt x="439738" y="596899"/>
                        <a:pt x="469900" y="573087"/>
                      </a:cubicBezTo>
                      <a:cubicBezTo>
                        <a:pt x="500062" y="549275"/>
                        <a:pt x="493713" y="422275"/>
                        <a:pt x="460375" y="373062"/>
                      </a:cubicBezTo>
                      <a:cubicBezTo>
                        <a:pt x="427037" y="323849"/>
                        <a:pt x="330200" y="333375"/>
                        <a:pt x="269875" y="277812"/>
                      </a:cubicBezTo>
                      <a:cubicBezTo>
                        <a:pt x="209550" y="222249"/>
                        <a:pt x="142875" y="79375"/>
                        <a:pt x="98425" y="39687"/>
                      </a:cubicBezTo>
                      <a:cubicBezTo>
                        <a:pt x="53975" y="0"/>
                        <a:pt x="0" y="15875"/>
                        <a:pt x="22225" y="5873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19983218" lon="1698005" rev="20777260"/>
                  </a:camera>
                  <a:lightRig rig="threePt" dir="t"/>
                </a:scene3d>
                <a:sp3d prstMaterial="flat">
                  <a:bevelT w="107950"/>
                  <a:bevelB w="10795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48" name="Freeform 347"/>
                <p:cNvSpPr/>
                <p:nvPr/>
              </p:nvSpPr>
              <p:spPr bwMode="auto">
                <a:xfrm rot="13699092">
                  <a:off x="1859886" y="2687307"/>
                  <a:ext cx="500062" cy="596899"/>
                </a:xfrm>
                <a:custGeom>
                  <a:avLst/>
                  <a:gdLst>
                    <a:gd name="connsiteX0" fmla="*/ 22225 w 500062"/>
                    <a:gd name="connsiteY0" fmla="*/ 58737 h 596899"/>
                    <a:gd name="connsiteX1" fmla="*/ 231775 w 500062"/>
                    <a:gd name="connsiteY1" fmla="*/ 296862 h 596899"/>
                    <a:gd name="connsiteX2" fmla="*/ 279400 w 500062"/>
                    <a:gd name="connsiteY2" fmla="*/ 515937 h 596899"/>
                    <a:gd name="connsiteX3" fmla="*/ 469900 w 500062"/>
                    <a:gd name="connsiteY3" fmla="*/ 573087 h 596899"/>
                    <a:gd name="connsiteX4" fmla="*/ 460375 w 500062"/>
                    <a:gd name="connsiteY4" fmla="*/ 373062 h 596899"/>
                    <a:gd name="connsiteX5" fmla="*/ 269875 w 500062"/>
                    <a:gd name="connsiteY5" fmla="*/ 277812 h 596899"/>
                    <a:gd name="connsiteX6" fmla="*/ 98425 w 500062"/>
                    <a:gd name="connsiteY6" fmla="*/ 39687 h 596899"/>
                    <a:gd name="connsiteX7" fmla="*/ 22225 w 500062"/>
                    <a:gd name="connsiteY7" fmla="*/ 58737 h 596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500062" h="596899">
                      <a:moveTo>
                        <a:pt x="22225" y="58737"/>
                      </a:moveTo>
                      <a:cubicBezTo>
                        <a:pt x="44450" y="101599"/>
                        <a:pt x="188913" y="220662"/>
                        <a:pt x="231775" y="296862"/>
                      </a:cubicBezTo>
                      <a:cubicBezTo>
                        <a:pt x="274638" y="373062"/>
                        <a:pt x="239713" y="469900"/>
                        <a:pt x="279400" y="515937"/>
                      </a:cubicBezTo>
                      <a:cubicBezTo>
                        <a:pt x="319087" y="561974"/>
                        <a:pt x="439738" y="596899"/>
                        <a:pt x="469900" y="573087"/>
                      </a:cubicBezTo>
                      <a:cubicBezTo>
                        <a:pt x="500062" y="549275"/>
                        <a:pt x="493713" y="422275"/>
                        <a:pt x="460375" y="373062"/>
                      </a:cubicBezTo>
                      <a:cubicBezTo>
                        <a:pt x="427037" y="323849"/>
                        <a:pt x="330200" y="333375"/>
                        <a:pt x="269875" y="277812"/>
                      </a:cubicBezTo>
                      <a:cubicBezTo>
                        <a:pt x="209550" y="222249"/>
                        <a:pt x="142875" y="79375"/>
                        <a:pt x="98425" y="39687"/>
                      </a:cubicBezTo>
                      <a:cubicBezTo>
                        <a:pt x="53975" y="0"/>
                        <a:pt x="0" y="15875"/>
                        <a:pt x="22225" y="5873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19499998" lon="0" rev="0"/>
                  </a:camera>
                  <a:lightRig rig="threePt" dir="t"/>
                </a:scene3d>
                <a:sp3d prstMaterial="flat">
                  <a:bevelT w="107950"/>
                  <a:bevelB w="10795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49" name="Freeform 348"/>
                <p:cNvSpPr/>
                <p:nvPr/>
              </p:nvSpPr>
              <p:spPr bwMode="auto">
                <a:xfrm rot="10585793">
                  <a:off x="1136918" y="2920203"/>
                  <a:ext cx="500062" cy="596899"/>
                </a:xfrm>
                <a:custGeom>
                  <a:avLst/>
                  <a:gdLst>
                    <a:gd name="connsiteX0" fmla="*/ 22225 w 500062"/>
                    <a:gd name="connsiteY0" fmla="*/ 58737 h 596899"/>
                    <a:gd name="connsiteX1" fmla="*/ 231775 w 500062"/>
                    <a:gd name="connsiteY1" fmla="*/ 296862 h 596899"/>
                    <a:gd name="connsiteX2" fmla="*/ 279400 w 500062"/>
                    <a:gd name="connsiteY2" fmla="*/ 515937 h 596899"/>
                    <a:gd name="connsiteX3" fmla="*/ 469900 w 500062"/>
                    <a:gd name="connsiteY3" fmla="*/ 573087 h 596899"/>
                    <a:gd name="connsiteX4" fmla="*/ 460375 w 500062"/>
                    <a:gd name="connsiteY4" fmla="*/ 373062 h 596899"/>
                    <a:gd name="connsiteX5" fmla="*/ 269875 w 500062"/>
                    <a:gd name="connsiteY5" fmla="*/ 277812 h 596899"/>
                    <a:gd name="connsiteX6" fmla="*/ 98425 w 500062"/>
                    <a:gd name="connsiteY6" fmla="*/ 39687 h 596899"/>
                    <a:gd name="connsiteX7" fmla="*/ 22225 w 500062"/>
                    <a:gd name="connsiteY7" fmla="*/ 58737 h 596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500062" h="596899">
                      <a:moveTo>
                        <a:pt x="22225" y="58737"/>
                      </a:moveTo>
                      <a:cubicBezTo>
                        <a:pt x="44450" y="101599"/>
                        <a:pt x="188913" y="220662"/>
                        <a:pt x="231775" y="296862"/>
                      </a:cubicBezTo>
                      <a:cubicBezTo>
                        <a:pt x="274638" y="373062"/>
                        <a:pt x="239713" y="469900"/>
                        <a:pt x="279400" y="515937"/>
                      </a:cubicBezTo>
                      <a:cubicBezTo>
                        <a:pt x="319087" y="561974"/>
                        <a:pt x="439738" y="596899"/>
                        <a:pt x="469900" y="573087"/>
                      </a:cubicBezTo>
                      <a:cubicBezTo>
                        <a:pt x="500062" y="549275"/>
                        <a:pt x="493713" y="422275"/>
                        <a:pt x="460375" y="373062"/>
                      </a:cubicBezTo>
                      <a:cubicBezTo>
                        <a:pt x="427037" y="323849"/>
                        <a:pt x="330200" y="333375"/>
                        <a:pt x="269875" y="277812"/>
                      </a:cubicBezTo>
                      <a:cubicBezTo>
                        <a:pt x="209550" y="222249"/>
                        <a:pt x="142875" y="79375"/>
                        <a:pt x="98425" y="39687"/>
                      </a:cubicBezTo>
                      <a:cubicBezTo>
                        <a:pt x="53975" y="0"/>
                        <a:pt x="0" y="15875"/>
                        <a:pt x="22225" y="5873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19918535" lon="1367754" rev="20929780"/>
                  </a:camera>
                  <a:lightRig rig="threePt" dir="t"/>
                </a:scene3d>
                <a:sp3d prstMaterial="flat">
                  <a:bevelT w="107950"/>
                  <a:bevelB w="10795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50" name="Freeform 349"/>
                <p:cNvSpPr/>
                <p:nvPr/>
              </p:nvSpPr>
              <p:spPr bwMode="auto">
                <a:xfrm rot="9818505">
                  <a:off x="536588" y="3411204"/>
                  <a:ext cx="500062" cy="596899"/>
                </a:xfrm>
                <a:custGeom>
                  <a:avLst/>
                  <a:gdLst>
                    <a:gd name="connsiteX0" fmla="*/ 22225 w 500062"/>
                    <a:gd name="connsiteY0" fmla="*/ 58737 h 596899"/>
                    <a:gd name="connsiteX1" fmla="*/ 231775 w 500062"/>
                    <a:gd name="connsiteY1" fmla="*/ 296862 h 596899"/>
                    <a:gd name="connsiteX2" fmla="*/ 279400 w 500062"/>
                    <a:gd name="connsiteY2" fmla="*/ 515937 h 596899"/>
                    <a:gd name="connsiteX3" fmla="*/ 469900 w 500062"/>
                    <a:gd name="connsiteY3" fmla="*/ 573087 h 596899"/>
                    <a:gd name="connsiteX4" fmla="*/ 460375 w 500062"/>
                    <a:gd name="connsiteY4" fmla="*/ 373062 h 596899"/>
                    <a:gd name="connsiteX5" fmla="*/ 269875 w 500062"/>
                    <a:gd name="connsiteY5" fmla="*/ 277812 h 596899"/>
                    <a:gd name="connsiteX6" fmla="*/ 98425 w 500062"/>
                    <a:gd name="connsiteY6" fmla="*/ 39687 h 596899"/>
                    <a:gd name="connsiteX7" fmla="*/ 22225 w 500062"/>
                    <a:gd name="connsiteY7" fmla="*/ 58737 h 596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500062" h="596899">
                      <a:moveTo>
                        <a:pt x="22225" y="58737"/>
                      </a:moveTo>
                      <a:cubicBezTo>
                        <a:pt x="44450" y="101599"/>
                        <a:pt x="188913" y="220662"/>
                        <a:pt x="231775" y="296862"/>
                      </a:cubicBezTo>
                      <a:cubicBezTo>
                        <a:pt x="274638" y="373062"/>
                        <a:pt x="239713" y="469900"/>
                        <a:pt x="279400" y="515937"/>
                      </a:cubicBezTo>
                      <a:cubicBezTo>
                        <a:pt x="319087" y="561974"/>
                        <a:pt x="439738" y="596899"/>
                        <a:pt x="469900" y="573087"/>
                      </a:cubicBezTo>
                      <a:cubicBezTo>
                        <a:pt x="500062" y="549275"/>
                        <a:pt x="493713" y="422275"/>
                        <a:pt x="460375" y="373062"/>
                      </a:cubicBezTo>
                      <a:cubicBezTo>
                        <a:pt x="427037" y="323849"/>
                        <a:pt x="330200" y="333375"/>
                        <a:pt x="269875" y="277812"/>
                      </a:cubicBezTo>
                      <a:cubicBezTo>
                        <a:pt x="209550" y="222249"/>
                        <a:pt x="142875" y="79375"/>
                        <a:pt x="98425" y="39687"/>
                      </a:cubicBezTo>
                      <a:cubicBezTo>
                        <a:pt x="53975" y="0"/>
                        <a:pt x="0" y="15875"/>
                        <a:pt x="22225" y="5873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19799998" lon="0" rev="0"/>
                  </a:camera>
                  <a:lightRig rig="threePt" dir="t"/>
                </a:scene3d>
                <a:sp3d prstMaterial="flat">
                  <a:bevelT w="107950"/>
                  <a:bevelB w="10795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51" name="Freeform 350"/>
                <p:cNvSpPr/>
                <p:nvPr/>
              </p:nvSpPr>
              <p:spPr bwMode="auto">
                <a:xfrm rot="4856549">
                  <a:off x="717681" y="4697080"/>
                  <a:ext cx="500062" cy="596899"/>
                </a:xfrm>
                <a:custGeom>
                  <a:avLst/>
                  <a:gdLst>
                    <a:gd name="connsiteX0" fmla="*/ 22225 w 500062"/>
                    <a:gd name="connsiteY0" fmla="*/ 58737 h 596899"/>
                    <a:gd name="connsiteX1" fmla="*/ 231775 w 500062"/>
                    <a:gd name="connsiteY1" fmla="*/ 296862 h 596899"/>
                    <a:gd name="connsiteX2" fmla="*/ 279400 w 500062"/>
                    <a:gd name="connsiteY2" fmla="*/ 515937 h 596899"/>
                    <a:gd name="connsiteX3" fmla="*/ 469900 w 500062"/>
                    <a:gd name="connsiteY3" fmla="*/ 573087 h 596899"/>
                    <a:gd name="connsiteX4" fmla="*/ 460375 w 500062"/>
                    <a:gd name="connsiteY4" fmla="*/ 373062 h 596899"/>
                    <a:gd name="connsiteX5" fmla="*/ 269875 w 500062"/>
                    <a:gd name="connsiteY5" fmla="*/ 277812 h 596899"/>
                    <a:gd name="connsiteX6" fmla="*/ 98425 w 500062"/>
                    <a:gd name="connsiteY6" fmla="*/ 39687 h 596899"/>
                    <a:gd name="connsiteX7" fmla="*/ 22225 w 500062"/>
                    <a:gd name="connsiteY7" fmla="*/ 58737 h 5968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500062" h="596899">
                      <a:moveTo>
                        <a:pt x="22225" y="58737"/>
                      </a:moveTo>
                      <a:cubicBezTo>
                        <a:pt x="44450" y="101599"/>
                        <a:pt x="188913" y="220662"/>
                        <a:pt x="231775" y="296862"/>
                      </a:cubicBezTo>
                      <a:cubicBezTo>
                        <a:pt x="274638" y="373062"/>
                        <a:pt x="239713" y="469900"/>
                        <a:pt x="279400" y="515937"/>
                      </a:cubicBezTo>
                      <a:cubicBezTo>
                        <a:pt x="319087" y="561974"/>
                        <a:pt x="439738" y="596899"/>
                        <a:pt x="469900" y="573087"/>
                      </a:cubicBezTo>
                      <a:cubicBezTo>
                        <a:pt x="500062" y="549275"/>
                        <a:pt x="493713" y="422275"/>
                        <a:pt x="460375" y="373062"/>
                      </a:cubicBezTo>
                      <a:cubicBezTo>
                        <a:pt x="427037" y="323849"/>
                        <a:pt x="330200" y="333375"/>
                        <a:pt x="269875" y="277812"/>
                      </a:cubicBezTo>
                      <a:cubicBezTo>
                        <a:pt x="209550" y="222249"/>
                        <a:pt x="142875" y="79375"/>
                        <a:pt x="98425" y="39687"/>
                      </a:cubicBezTo>
                      <a:cubicBezTo>
                        <a:pt x="53975" y="0"/>
                        <a:pt x="0" y="15875"/>
                        <a:pt x="22225" y="58737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19499998" lon="0" rev="0"/>
                  </a:camera>
                  <a:lightRig rig="threePt" dir="t"/>
                </a:scene3d>
                <a:sp3d prstMaterial="flat">
                  <a:bevelT w="107950"/>
                  <a:bevelB w="10795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52" name="Flowchart: Extract 351"/>
                <p:cNvSpPr/>
                <p:nvPr/>
              </p:nvSpPr>
              <p:spPr bwMode="auto">
                <a:xfrm rot="6598397">
                  <a:off x="2810658" y="4114991"/>
                  <a:ext cx="151198" cy="541071"/>
                </a:xfrm>
                <a:prstGeom prst="flowChartExtra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2700000" lon="20399953" rev="0"/>
                  </a:camera>
                  <a:lightRig rig="threePt" dir="t"/>
                </a:scene3d>
                <a:sp3d prstMaterial="flat">
                  <a:bevelT w="139700" h="152400"/>
                  <a:bevelB w="139700" h="1524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53" name="Flowchart: Extract 352"/>
                <p:cNvSpPr/>
                <p:nvPr/>
              </p:nvSpPr>
              <p:spPr bwMode="auto">
                <a:xfrm rot="11248910">
                  <a:off x="1630647" y="4848431"/>
                  <a:ext cx="151198" cy="541072"/>
                </a:xfrm>
                <a:prstGeom prst="flowChartExtra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2700000" lon="20399953" rev="0"/>
                  </a:camera>
                  <a:lightRig rig="threePt" dir="t"/>
                </a:scene3d>
                <a:sp3d prstMaterial="flat">
                  <a:bevelT w="139700" h="152400"/>
                  <a:bevelB w="139700" h="1524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54" name="Flowchart: Extract 353"/>
                <p:cNvSpPr/>
                <p:nvPr/>
              </p:nvSpPr>
              <p:spPr bwMode="auto">
                <a:xfrm rot="14472727">
                  <a:off x="830154" y="4410852"/>
                  <a:ext cx="136193" cy="541071"/>
                </a:xfrm>
                <a:prstGeom prst="flowChartExtra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2700000" lon="20399953" rev="0"/>
                  </a:camera>
                  <a:lightRig rig="threePt" dir="t"/>
                </a:scene3d>
                <a:sp3d prstMaterial="flat">
                  <a:bevelT w="139700" h="152400"/>
                  <a:bevelB w="139700" h="1524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55" name="Flowchart: Extract 354"/>
                <p:cNvSpPr/>
                <p:nvPr/>
              </p:nvSpPr>
              <p:spPr bwMode="auto">
                <a:xfrm rot="1941600">
                  <a:off x="2576565" y="3047478"/>
                  <a:ext cx="151198" cy="541071"/>
                </a:xfrm>
                <a:prstGeom prst="flowChartExtra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2700000" lon="20399953" rev="0"/>
                  </a:camera>
                  <a:lightRig rig="threePt" dir="t"/>
                </a:scene3d>
                <a:sp3d prstMaterial="flat">
                  <a:bevelT w="139700" h="152400"/>
                  <a:bevelB w="139700" h="1524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56" name="Flowchart: Extract 355"/>
                <p:cNvSpPr/>
                <p:nvPr/>
              </p:nvSpPr>
              <p:spPr bwMode="auto">
                <a:xfrm rot="18093394">
                  <a:off x="1055127" y="3158889"/>
                  <a:ext cx="151198" cy="541072"/>
                </a:xfrm>
                <a:prstGeom prst="flowChartExtra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2700000" lon="20399953" rev="0"/>
                  </a:camera>
                  <a:lightRig rig="threePt" dir="t"/>
                </a:scene3d>
                <a:sp3d prstMaterial="flat">
                  <a:bevelT w="139700" h="152400"/>
                  <a:bevelB w="139700" h="1524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57" name="Flowchart: Extract 356"/>
                <p:cNvSpPr/>
                <p:nvPr/>
              </p:nvSpPr>
              <p:spPr bwMode="auto">
                <a:xfrm rot="15917035">
                  <a:off x="850078" y="4110632"/>
                  <a:ext cx="151198" cy="541071"/>
                </a:xfrm>
                <a:prstGeom prst="flowChartExtra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2700000" lon="20399953" rev="0"/>
                  </a:camera>
                  <a:lightRig rig="threePt" dir="t"/>
                </a:scene3d>
                <a:sp3d prstMaterial="flat">
                  <a:bevelT w="139700" h="152400"/>
                  <a:bevelB w="139700" h="1524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58" name="Flowchart: Extract 357"/>
                <p:cNvSpPr/>
                <p:nvPr/>
              </p:nvSpPr>
              <p:spPr bwMode="auto">
                <a:xfrm rot="17698505">
                  <a:off x="873115" y="3710472"/>
                  <a:ext cx="151198" cy="541072"/>
                </a:xfrm>
                <a:prstGeom prst="flowChartExtra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2700000" lon="20399953" rev="0"/>
                  </a:camera>
                  <a:lightRig rig="threePt" dir="t"/>
                </a:scene3d>
                <a:sp3d prstMaterial="flat">
                  <a:bevelT w="139700" h="152400"/>
                  <a:bevelB w="139700" h="1524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59" name="Flowchart: Extract 358"/>
                <p:cNvSpPr/>
                <p:nvPr/>
              </p:nvSpPr>
              <p:spPr bwMode="auto">
                <a:xfrm rot="9100239">
                  <a:off x="2207487" y="4934956"/>
                  <a:ext cx="151198" cy="541072"/>
                </a:xfrm>
                <a:prstGeom prst="flowChartExtract">
                  <a:avLst/>
                </a:prstGeom>
                <a:solidFill>
                  <a:srgbClr val="FFC0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2700000" lon="20399953" rev="0"/>
                  </a:camera>
                  <a:lightRig rig="threePt" dir="t"/>
                </a:scene3d>
                <a:sp3d prstMaterial="flat">
                  <a:bevelT w="139700" h="152400"/>
                  <a:bevelB w="139700" h="1524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60" name="Freeform 359"/>
                <p:cNvSpPr/>
                <p:nvPr/>
              </p:nvSpPr>
              <p:spPr bwMode="auto">
                <a:xfrm rot="11555785" flipH="1">
                  <a:off x="1902691" y="3796218"/>
                  <a:ext cx="80967" cy="321708"/>
                </a:xfrm>
                <a:custGeom>
                  <a:avLst/>
                  <a:gdLst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</a:cxnLst>
                  <a:rect l="l" t="t" r="r" b="b"/>
                  <a:pathLst>
                    <a:path w="832884" h="4446182">
                      <a:moveTo>
                        <a:pt x="175437" y="54935"/>
                      </a:moveTo>
                      <a:cubicBezTo>
                        <a:pt x="168349" y="88605"/>
                        <a:pt x="95692" y="171894"/>
                        <a:pt x="90376" y="214424"/>
                      </a:cubicBezTo>
                      <a:cubicBezTo>
                        <a:pt x="85060" y="256954"/>
                        <a:pt x="104553" y="267587"/>
                        <a:pt x="143539" y="310117"/>
                      </a:cubicBezTo>
                      <a:cubicBezTo>
                        <a:pt x="182525" y="352647"/>
                        <a:pt x="262270" y="427075"/>
                        <a:pt x="324293" y="469605"/>
                      </a:cubicBezTo>
                      <a:cubicBezTo>
                        <a:pt x="386316" y="512135"/>
                        <a:pt x="448340" y="528084"/>
                        <a:pt x="515679" y="565298"/>
                      </a:cubicBezTo>
                      <a:cubicBezTo>
                        <a:pt x="583019" y="602512"/>
                        <a:pt x="680484" y="659219"/>
                        <a:pt x="728330" y="692889"/>
                      </a:cubicBezTo>
                      <a:cubicBezTo>
                        <a:pt x="776176" y="726559"/>
                        <a:pt x="793898" y="733647"/>
                        <a:pt x="802758" y="767317"/>
                      </a:cubicBezTo>
                      <a:cubicBezTo>
                        <a:pt x="811618" y="800987"/>
                        <a:pt x="809846" y="852377"/>
                        <a:pt x="781493" y="894907"/>
                      </a:cubicBezTo>
                      <a:cubicBezTo>
                        <a:pt x="753140" y="937437"/>
                        <a:pt x="719470" y="974651"/>
                        <a:pt x="632637" y="1022498"/>
                      </a:cubicBezTo>
                      <a:cubicBezTo>
                        <a:pt x="545804" y="1070345"/>
                        <a:pt x="354418" y="1128824"/>
                        <a:pt x="260497" y="1181987"/>
                      </a:cubicBezTo>
                      <a:cubicBezTo>
                        <a:pt x="166576" y="1235150"/>
                        <a:pt x="99236" y="1295401"/>
                        <a:pt x="69111" y="1341475"/>
                      </a:cubicBezTo>
                      <a:cubicBezTo>
                        <a:pt x="38986" y="1387549"/>
                        <a:pt x="62023" y="1421219"/>
                        <a:pt x="79744" y="1458433"/>
                      </a:cubicBezTo>
                      <a:cubicBezTo>
                        <a:pt x="97465" y="1495647"/>
                        <a:pt x="111642" y="1525773"/>
                        <a:pt x="175437" y="1564759"/>
                      </a:cubicBezTo>
                      <a:cubicBezTo>
                        <a:pt x="239232" y="1603745"/>
                        <a:pt x="377456" y="1648047"/>
                        <a:pt x="462516" y="1692349"/>
                      </a:cubicBezTo>
                      <a:cubicBezTo>
                        <a:pt x="547576" y="1736651"/>
                        <a:pt x="643269" y="1800447"/>
                        <a:pt x="685799" y="1830573"/>
                      </a:cubicBezTo>
                      <a:cubicBezTo>
                        <a:pt x="728329" y="1860699"/>
                        <a:pt x="701376" y="1797259"/>
                        <a:pt x="717697" y="1873103"/>
                      </a:cubicBezTo>
                      <a:cubicBezTo>
                        <a:pt x="676939" y="1905001"/>
                        <a:pt x="529856" y="1975885"/>
                        <a:pt x="441251" y="2021959"/>
                      </a:cubicBezTo>
                      <a:cubicBezTo>
                        <a:pt x="352646" y="2068033"/>
                        <a:pt x="249864" y="2107019"/>
                        <a:pt x="186069" y="2149549"/>
                      </a:cubicBezTo>
                      <a:cubicBezTo>
                        <a:pt x="122274" y="2192079"/>
                        <a:pt x="81516" y="2216889"/>
                        <a:pt x="58479" y="2277140"/>
                      </a:cubicBezTo>
                      <a:cubicBezTo>
                        <a:pt x="35442" y="2337391"/>
                        <a:pt x="46074" y="2468526"/>
                        <a:pt x="47846" y="2511056"/>
                      </a:cubicBezTo>
                      <a:cubicBezTo>
                        <a:pt x="49618" y="2553586"/>
                        <a:pt x="51390" y="2512828"/>
                        <a:pt x="69111" y="2532321"/>
                      </a:cubicBezTo>
                      <a:cubicBezTo>
                        <a:pt x="86832" y="2551814"/>
                        <a:pt x="97465" y="2596116"/>
                        <a:pt x="154172" y="2628014"/>
                      </a:cubicBezTo>
                      <a:cubicBezTo>
                        <a:pt x="210879" y="2659912"/>
                        <a:pt x="329609" y="2686493"/>
                        <a:pt x="409353" y="2723707"/>
                      </a:cubicBezTo>
                      <a:cubicBezTo>
                        <a:pt x="489097" y="2760921"/>
                        <a:pt x="584791" y="2819400"/>
                        <a:pt x="632637" y="2851298"/>
                      </a:cubicBezTo>
                      <a:cubicBezTo>
                        <a:pt x="680484" y="2883196"/>
                        <a:pt x="721241" y="2883196"/>
                        <a:pt x="696432" y="2915094"/>
                      </a:cubicBezTo>
                      <a:cubicBezTo>
                        <a:pt x="671623" y="2946992"/>
                        <a:pt x="574158" y="2991293"/>
                        <a:pt x="483781" y="3042684"/>
                      </a:cubicBezTo>
                      <a:cubicBezTo>
                        <a:pt x="393404" y="3094075"/>
                        <a:pt x="226828" y="3159643"/>
                        <a:pt x="154172" y="3223438"/>
                      </a:cubicBezTo>
                      <a:cubicBezTo>
                        <a:pt x="81516" y="3287233"/>
                        <a:pt x="60251" y="3361661"/>
                        <a:pt x="47846" y="3425456"/>
                      </a:cubicBezTo>
                      <a:cubicBezTo>
                        <a:pt x="35441" y="3489251"/>
                        <a:pt x="31898" y="3553047"/>
                        <a:pt x="79744" y="3606210"/>
                      </a:cubicBezTo>
                      <a:cubicBezTo>
                        <a:pt x="127590" y="3659373"/>
                        <a:pt x="249865" y="3700131"/>
                        <a:pt x="334925" y="3744433"/>
                      </a:cubicBezTo>
                      <a:cubicBezTo>
                        <a:pt x="419985" y="3788735"/>
                        <a:pt x="528083" y="3833038"/>
                        <a:pt x="590106" y="3872024"/>
                      </a:cubicBezTo>
                      <a:cubicBezTo>
                        <a:pt x="652129" y="3911010"/>
                        <a:pt x="705293" y="3937591"/>
                        <a:pt x="707065" y="3978349"/>
                      </a:cubicBezTo>
                      <a:cubicBezTo>
                        <a:pt x="708837" y="4019107"/>
                        <a:pt x="655674" y="4072271"/>
                        <a:pt x="600739" y="4116573"/>
                      </a:cubicBezTo>
                      <a:cubicBezTo>
                        <a:pt x="545804" y="4160875"/>
                        <a:pt x="446567" y="4201633"/>
                        <a:pt x="377455" y="4244163"/>
                      </a:cubicBezTo>
                      <a:cubicBezTo>
                        <a:pt x="308343" y="4286693"/>
                        <a:pt x="212650" y="4338084"/>
                        <a:pt x="186069" y="4371754"/>
                      </a:cubicBezTo>
                      <a:cubicBezTo>
                        <a:pt x="159488" y="4405424"/>
                        <a:pt x="191386" y="4446182"/>
                        <a:pt x="217967" y="4446182"/>
                      </a:cubicBezTo>
                      <a:cubicBezTo>
                        <a:pt x="244548" y="4446182"/>
                        <a:pt x="274674" y="4408968"/>
                        <a:pt x="345558" y="4371754"/>
                      </a:cubicBezTo>
                      <a:cubicBezTo>
                        <a:pt x="416442" y="4334540"/>
                        <a:pt x="574158" y="4274289"/>
                        <a:pt x="643269" y="4222898"/>
                      </a:cubicBezTo>
                      <a:cubicBezTo>
                        <a:pt x="712380" y="4171507"/>
                        <a:pt x="738962" y="4120117"/>
                        <a:pt x="760227" y="4063410"/>
                      </a:cubicBezTo>
                      <a:cubicBezTo>
                        <a:pt x="781492" y="4006703"/>
                        <a:pt x="799214" y="3932275"/>
                        <a:pt x="770860" y="3882656"/>
                      </a:cubicBezTo>
                      <a:cubicBezTo>
                        <a:pt x="742507" y="3833037"/>
                        <a:pt x="678711" y="3817089"/>
                        <a:pt x="590106" y="3765698"/>
                      </a:cubicBezTo>
                      <a:cubicBezTo>
                        <a:pt x="501501" y="3714307"/>
                        <a:pt x="320748" y="3629247"/>
                        <a:pt x="239232" y="3574312"/>
                      </a:cubicBezTo>
                      <a:cubicBezTo>
                        <a:pt x="157716" y="3519377"/>
                        <a:pt x="85060" y="3489252"/>
                        <a:pt x="101009" y="3436089"/>
                      </a:cubicBezTo>
                      <a:cubicBezTo>
                        <a:pt x="116958" y="3382926"/>
                        <a:pt x="241004" y="3313814"/>
                        <a:pt x="334925" y="3255335"/>
                      </a:cubicBezTo>
                      <a:cubicBezTo>
                        <a:pt x="428846" y="3196856"/>
                        <a:pt x="590106" y="3124200"/>
                        <a:pt x="664534" y="3085214"/>
                      </a:cubicBezTo>
                      <a:cubicBezTo>
                        <a:pt x="738962" y="3046228"/>
                        <a:pt x="762000" y="3065721"/>
                        <a:pt x="781493" y="3021419"/>
                      </a:cubicBezTo>
                      <a:cubicBezTo>
                        <a:pt x="800986" y="2977117"/>
                        <a:pt x="832884" y="2881423"/>
                        <a:pt x="781493" y="2819400"/>
                      </a:cubicBezTo>
                      <a:cubicBezTo>
                        <a:pt x="730102" y="2757377"/>
                        <a:pt x="572385" y="2705987"/>
                        <a:pt x="473148" y="2649280"/>
                      </a:cubicBezTo>
                      <a:cubicBezTo>
                        <a:pt x="373911" y="2592573"/>
                        <a:pt x="246320" y="2523461"/>
                        <a:pt x="186069" y="2479159"/>
                      </a:cubicBezTo>
                      <a:cubicBezTo>
                        <a:pt x="125818" y="2434857"/>
                        <a:pt x="93920" y="2425996"/>
                        <a:pt x="111641" y="2383466"/>
                      </a:cubicBezTo>
                      <a:cubicBezTo>
                        <a:pt x="129362" y="2340936"/>
                        <a:pt x="210879" y="2277140"/>
                        <a:pt x="292395" y="2223977"/>
                      </a:cubicBezTo>
                      <a:cubicBezTo>
                        <a:pt x="373911" y="2170814"/>
                        <a:pt x="520995" y="2108791"/>
                        <a:pt x="600739" y="2064489"/>
                      </a:cubicBezTo>
                      <a:cubicBezTo>
                        <a:pt x="680483" y="2020187"/>
                        <a:pt x="742507" y="2009554"/>
                        <a:pt x="770860" y="1958163"/>
                      </a:cubicBezTo>
                      <a:cubicBezTo>
                        <a:pt x="799214" y="1906772"/>
                        <a:pt x="813390" y="1814624"/>
                        <a:pt x="770860" y="1756145"/>
                      </a:cubicBezTo>
                      <a:cubicBezTo>
                        <a:pt x="728330" y="1697666"/>
                        <a:pt x="607828" y="1658680"/>
                        <a:pt x="515679" y="1607289"/>
                      </a:cubicBezTo>
                      <a:cubicBezTo>
                        <a:pt x="423530" y="1555898"/>
                        <a:pt x="292395" y="1493875"/>
                        <a:pt x="217967" y="1447800"/>
                      </a:cubicBezTo>
                      <a:cubicBezTo>
                        <a:pt x="143539" y="1401726"/>
                        <a:pt x="95692" y="1371600"/>
                        <a:pt x="69111" y="1330842"/>
                      </a:cubicBezTo>
                      <a:cubicBezTo>
                        <a:pt x="42530" y="1290084"/>
                        <a:pt x="0" y="1263503"/>
                        <a:pt x="58479" y="1203252"/>
                      </a:cubicBezTo>
                      <a:cubicBezTo>
                        <a:pt x="116958" y="1143001"/>
                        <a:pt x="306572" y="1034903"/>
                        <a:pt x="419986" y="969335"/>
                      </a:cubicBezTo>
                      <a:cubicBezTo>
                        <a:pt x="533400" y="903768"/>
                        <a:pt x="738962" y="863010"/>
                        <a:pt x="738962" y="809847"/>
                      </a:cubicBezTo>
                      <a:cubicBezTo>
                        <a:pt x="738962" y="756684"/>
                        <a:pt x="524540" y="714154"/>
                        <a:pt x="419986" y="650359"/>
                      </a:cubicBezTo>
                      <a:cubicBezTo>
                        <a:pt x="315433" y="586564"/>
                        <a:pt x="173664" y="499731"/>
                        <a:pt x="111641" y="427075"/>
                      </a:cubicBezTo>
                      <a:cubicBezTo>
                        <a:pt x="49618" y="354419"/>
                        <a:pt x="54934" y="279991"/>
                        <a:pt x="47846" y="214424"/>
                      </a:cubicBezTo>
                      <a:cubicBezTo>
                        <a:pt x="40758" y="148857"/>
                        <a:pt x="54934" y="67340"/>
                        <a:pt x="69111" y="33670"/>
                      </a:cubicBezTo>
                      <a:cubicBezTo>
                        <a:pt x="83288" y="0"/>
                        <a:pt x="118729" y="10633"/>
                        <a:pt x="132906" y="12405"/>
                      </a:cubicBezTo>
                      <a:cubicBezTo>
                        <a:pt x="147083" y="14177"/>
                        <a:pt x="182525" y="21265"/>
                        <a:pt x="175437" y="5493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900000" lon="1499977" rev="0"/>
                  </a:camera>
                  <a:lightRig rig="morning" dir="t"/>
                </a:scene3d>
                <a:sp3d prstMaterial="flat">
                  <a:bevelT w="25400" h="38100"/>
                  <a:bevelB w="25400" h="381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61" name="Freeform 360"/>
                <p:cNvSpPr/>
                <p:nvPr/>
              </p:nvSpPr>
              <p:spPr bwMode="auto">
                <a:xfrm rot="11856065">
                  <a:off x="1981108" y="3887364"/>
                  <a:ext cx="90701" cy="321708"/>
                </a:xfrm>
                <a:custGeom>
                  <a:avLst/>
                  <a:gdLst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</a:cxnLst>
                  <a:rect l="l" t="t" r="r" b="b"/>
                  <a:pathLst>
                    <a:path w="832884" h="4446182">
                      <a:moveTo>
                        <a:pt x="175437" y="54935"/>
                      </a:moveTo>
                      <a:cubicBezTo>
                        <a:pt x="168349" y="88605"/>
                        <a:pt x="95692" y="171894"/>
                        <a:pt x="90376" y="214424"/>
                      </a:cubicBezTo>
                      <a:cubicBezTo>
                        <a:pt x="85060" y="256954"/>
                        <a:pt x="104553" y="267587"/>
                        <a:pt x="143539" y="310117"/>
                      </a:cubicBezTo>
                      <a:cubicBezTo>
                        <a:pt x="182525" y="352647"/>
                        <a:pt x="262270" y="427075"/>
                        <a:pt x="324293" y="469605"/>
                      </a:cubicBezTo>
                      <a:cubicBezTo>
                        <a:pt x="386316" y="512135"/>
                        <a:pt x="448340" y="528084"/>
                        <a:pt x="515679" y="565298"/>
                      </a:cubicBezTo>
                      <a:cubicBezTo>
                        <a:pt x="583019" y="602512"/>
                        <a:pt x="680484" y="659219"/>
                        <a:pt x="728330" y="692889"/>
                      </a:cubicBezTo>
                      <a:cubicBezTo>
                        <a:pt x="776176" y="726559"/>
                        <a:pt x="793898" y="733647"/>
                        <a:pt x="802758" y="767317"/>
                      </a:cubicBezTo>
                      <a:cubicBezTo>
                        <a:pt x="811618" y="800987"/>
                        <a:pt x="809846" y="852377"/>
                        <a:pt x="781493" y="894907"/>
                      </a:cubicBezTo>
                      <a:cubicBezTo>
                        <a:pt x="753140" y="937437"/>
                        <a:pt x="719470" y="974651"/>
                        <a:pt x="632637" y="1022498"/>
                      </a:cubicBezTo>
                      <a:cubicBezTo>
                        <a:pt x="545804" y="1070345"/>
                        <a:pt x="354418" y="1128824"/>
                        <a:pt x="260497" y="1181987"/>
                      </a:cubicBezTo>
                      <a:cubicBezTo>
                        <a:pt x="166576" y="1235150"/>
                        <a:pt x="99236" y="1295401"/>
                        <a:pt x="69111" y="1341475"/>
                      </a:cubicBezTo>
                      <a:cubicBezTo>
                        <a:pt x="38986" y="1387549"/>
                        <a:pt x="62023" y="1421219"/>
                        <a:pt x="79744" y="1458433"/>
                      </a:cubicBezTo>
                      <a:cubicBezTo>
                        <a:pt x="97465" y="1495647"/>
                        <a:pt x="111642" y="1525773"/>
                        <a:pt x="175437" y="1564759"/>
                      </a:cubicBezTo>
                      <a:cubicBezTo>
                        <a:pt x="239232" y="1603745"/>
                        <a:pt x="377456" y="1648047"/>
                        <a:pt x="462516" y="1692349"/>
                      </a:cubicBezTo>
                      <a:cubicBezTo>
                        <a:pt x="547576" y="1736651"/>
                        <a:pt x="643269" y="1800447"/>
                        <a:pt x="685799" y="1830573"/>
                      </a:cubicBezTo>
                      <a:cubicBezTo>
                        <a:pt x="728329" y="1860699"/>
                        <a:pt x="701376" y="1797259"/>
                        <a:pt x="717697" y="1873103"/>
                      </a:cubicBezTo>
                      <a:cubicBezTo>
                        <a:pt x="676939" y="1905001"/>
                        <a:pt x="529856" y="1975885"/>
                        <a:pt x="441251" y="2021959"/>
                      </a:cubicBezTo>
                      <a:cubicBezTo>
                        <a:pt x="352646" y="2068033"/>
                        <a:pt x="249864" y="2107019"/>
                        <a:pt x="186069" y="2149549"/>
                      </a:cubicBezTo>
                      <a:cubicBezTo>
                        <a:pt x="122274" y="2192079"/>
                        <a:pt x="81516" y="2216889"/>
                        <a:pt x="58479" y="2277140"/>
                      </a:cubicBezTo>
                      <a:cubicBezTo>
                        <a:pt x="35442" y="2337391"/>
                        <a:pt x="46074" y="2468526"/>
                        <a:pt x="47846" y="2511056"/>
                      </a:cubicBezTo>
                      <a:cubicBezTo>
                        <a:pt x="49618" y="2553586"/>
                        <a:pt x="51390" y="2512828"/>
                        <a:pt x="69111" y="2532321"/>
                      </a:cubicBezTo>
                      <a:cubicBezTo>
                        <a:pt x="86832" y="2551814"/>
                        <a:pt x="97465" y="2596116"/>
                        <a:pt x="154172" y="2628014"/>
                      </a:cubicBezTo>
                      <a:cubicBezTo>
                        <a:pt x="210879" y="2659912"/>
                        <a:pt x="329609" y="2686493"/>
                        <a:pt x="409353" y="2723707"/>
                      </a:cubicBezTo>
                      <a:cubicBezTo>
                        <a:pt x="489097" y="2760921"/>
                        <a:pt x="584791" y="2819400"/>
                        <a:pt x="632637" y="2851298"/>
                      </a:cubicBezTo>
                      <a:cubicBezTo>
                        <a:pt x="680484" y="2883196"/>
                        <a:pt x="721241" y="2883196"/>
                        <a:pt x="696432" y="2915094"/>
                      </a:cubicBezTo>
                      <a:cubicBezTo>
                        <a:pt x="671623" y="2946992"/>
                        <a:pt x="574158" y="2991293"/>
                        <a:pt x="483781" y="3042684"/>
                      </a:cubicBezTo>
                      <a:cubicBezTo>
                        <a:pt x="393404" y="3094075"/>
                        <a:pt x="226828" y="3159643"/>
                        <a:pt x="154172" y="3223438"/>
                      </a:cubicBezTo>
                      <a:cubicBezTo>
                        <a:pt x="81516" y="3287233"/>
                        <a:pt x="60251" y="3361661"/>
                        <a:pt x="47846" y="3425456"/>
                      </a:cubicBezTo>
                      <a:cubicBezTo>
                        <a:pt x="35441" y="3489251"/>
                        <a:pt x="31898" y="3553047"/>
                        <a:pt x="79744" y="3606210"/>
                      </a:cubicBezTo>
                      <a:cubicBezTo>
                        <a:pt x="127590" y="3659373"/>
                        <a:pt x="249865" y="3700131"/>
                        <a:pt x="334925" y="3744433"/>
                      </a:cubicBezTo>
                      <a:cubicBezTo>
                        <a:pt x="419985" y="3788735"/>
                        <a:pt x="528083" y="3833038"/>
                        <a:pt x="590106" y="3872024"/>
                      </a:cubicBezTo>
                      <a:cubicBezTo>
                        <a:pt x="652129" y="3911010"/>
                        <a:pt x="705293" y="3937591"/>
                        <a:pt x="707065" y="3978349"/>
                      </a:cubicBezTo>
                      <a:cubicBezTo>
                        <a:pt x="708837" y="4019107"/>
                        <a:pt x="655674" y="4072271"/>
                        <a:pt x="600739" y="4116573"/>
                      </a:cubicBezTo>
                      <a:cubicBezTo>
                        <a:pt x="545804" y="4160875"/>
                        <a:pt x="446567" y="4201633"/>
                        <a:pt x="377455" y="4244163"/>
                      </a:cubicBezTo>
                      <a:cubicBezTo>
                        <a:pt x="308343" y="4286693"/>
                        <a:pt x="212650" y="4338084"/>
                        <a:pt x="186069" y="4371754"/>
                      </a:cubicBezTo>
                      <a:cubicBezTo>
                        <a:pt x="159488" y="4405424"/>
                        <a:pt x="191386" y="4446182"/>
                        <a:pt x="217967" y="4446182"/>
                      </a:cubicBezTo>
                      <a:cubicBezTo>
                        <a:pt x="244548" y="4446182"/>
                        <a:pt x="274674" y="4408968"/>
                        <a:pt x="345558" y="4371754"/>
                      </a:cubicBezTo>
                      <a:cubicBezTo>
                        <a:pt x="416442" y="4334540"/>
                        <a:pt x="574158" y="4274289"/>
                        <a:pt x="643269" y="4222898"/>
                      </a:cubicBezTo>
                      <a:cubicBezTo>
                        <a:pt x="712380" y="4171507"/>
                        <a:pt x="738962" y="4120117"/>
                        <a:pt x="760227" y="4063410"/>
                      </a:cubicBezTo>
                      <a:cubicBezTo>
                        <a:pt x="781492" y="4006703"/>
                        <a:pt x="799214" y="3932275"/>
                        <a:pt x="770860" y="3882656"/>
                      </a:cubicBezTo>
                      <a:cubicBezTo>
                        <a:pt x="742507" y="3833037"/>
                        <a:pt x="678711" y="3817089"/>
                        <a:pt x="590106" y="3765698"/>
                      </a:cubicBezTo>
                      <a:cubicBezTo>
                        <a:pt x="501501" y="3714307"/>
                        <a:pt x="320748" y="3629247"/>
                        <a:pt x="239232" y="3574312"/>
                      </a:cubicBezTo>
                      <a:cubicBezTo>
                        <a:pt x="157716" y="3519377"/>
                        <a:pt x="85060" y="3489252"/>
                        <a:pt x="101009" y="3436089"/>
                      </a:cubicBezTo>
                      <a:cubicBezTo>
                        <a:pt x="116958" y="3382926"/>
                        <a:pt x="241004" y="3313814"/>
                        <a:pt x="334925" y="3255335"/>
                      </a:cubicBezTo>
                      <a:cubicBezTo>
                        <a:pt x="428846" y="3196856"/>
                        <a:pt x="590106" y="3124200"/>
                        <a:pt x="664534" y="3085214"/>
                      </a:cubicBezTo>
                      <a:cubicBezTo>
                        <a:pt x="738962" y="3046228"/>
                        <a:pt x="762000" y="3065721"/>
                        <a:pt x="781493" y="3021419"/>
                      </a:cubicBezTo>
                      <a:cubicBezTo>
                        <a:pt x="800986" y="2977117"/>
                        <a:pt x="832884" y="2881423"/>
                        <a:pt x="781493" y="2819400"/>
                      </a:cubicBezTo>
                      <a:cubicBezTo>
                        <a:pt x="730102" y="2757377"/>
                        <a:pt x="572385" y="2705987"/>
                        <a:pt x="473148" y="2649280"/>
                      </a:cubicBezTo>
                      <a:cubicBezTo>
                        <a:pt x="373911" y="2592573"/>
                        <a:pt x="246320" y="2523461"/>
                        <a:pt x="186069" y="2479159"/>
                      </a:cubicBezTo>
                      <a:cubicBezTo>
                        <a:pt x="125818" y="2434857"/>
                        <a:pt x="93920" y="2425996"/>
                        <a:pt x="111641" y="2383466"/>
                      </a:cubicBezTo>
                      <a:cubicBezTo>
                        <a:pt x="129362" y="2340936"/>
                        <a:pt x="210879" y="2277140"/>
                        <a:pt x="292395" y="2223977"/>
                      </a:cubicBezTo>
                      <a:cubicBezTo>
                        <a:pt x="373911" y="2170814"/>
                        <a:pt x="520995" y="2108791"/>
                        <a:pt x="600739" y="2064489"/>
                      </a:cubicBezTo>
                      <a:cubicBezTo>
                        <a:pt x="680483" y="2020187"/>
                        <a:pt x="742507" y="2009554"/>
                        <a:pt x="770860" y="1958163"/>
                      </a:cubicBezTo>
                      <a:cubicBezTo>
                        <a:pt x="799214" y="1906772"/>
                        <a:pt x="813390" y="1814624"/>
                        <a:pt x="770860" y="1756145"/>
                      </a:cubicBezTo>
                      <a:cubicBezTo>
                        <a:pt x="728330" y="1697666"/>
                        <a:pt x="607828" y="1658680"/>
                        <a:pt x="515679" y="1607289"/>
                      </a:cubicBezTo>
                      <a:cubicBezTo>
                        <a:pt x="423530" y="1555898"/>
                        <a:pt x="292395" y="1493875"/>
                        <a:pt x="217967" y="1447800"/>
                      </a:cubicBezTo>
                      <a:cubicBezTo>
                        <a:pt x="143539" y="1401726"/>
                        <a:pt x="95692" y="1371600"/>
                        <a:pt x="69111" y="1330842"/>
                      </a:cubicBezTo>
                      <a:cubicBezTo>
                        <a:pt x="42530" y="1290084"/>
                        <a:pt x="0" y="1263503"/>
                        <a:pt x="58479" y="1203252"/>
                      </a:cubicBezTo>
                      <a:cubicBezTo>
                        <a:pt x="116958" y="1143001"/>
                        <a:pt x="306572" y="1034903"/>
                        <a:pt x="419986" y="969335"/>
                      </a:cubicBezTo>
                      <a:cubicBezTo>
                        <a:pt x="533400" y="903768"/>
                        <a:pt x="738962" y="863010"/>
                        <a:pt x="738962" y="809847"/>
                      </a:cubicBezTo>
                      <a:cubicBezTo>
                        <a:pt x="738962" y="756684"/>
                        <a:pt x="524540" y="714154"/>
                        <a:pt x="419986" y="650359"/>
                      </a:cubicBezTo>
                      <a:cubicBezTo>
                        <a:pt x="315433" y="586564"/>
                        <a:pt x="173664" y="499731"/>
                        <a:pt x="111641" y="427075"/>
                      </a:cubicBezTo>
                      <a:cubicBezTo>
                        <a:pt x="49618" y="354419"/>
                        <a:pt x="54934" y="279991"/>
                        <a:pt x="47846" y="214424"/>
                      </a:cubicBezTo>
                      <a:cubicBezTo>
                        <a:pt x="40758" y="148857"/>
                        <a:pt x="54934" y="67340"/>
                        <a:pt x="69111" y="33670"/>
                      </a:cubicBezTo>
                      <a:cubicBezTo>
                        <a:pt x="83288" y="0"/>
                        <a:pt x="118729" y="10633"/>
                        <a:pt x="132906" y="12405"/>
                      </a:cubicBezTo>
                      <a:cubicBezTo>
                        <a:pt x="147083" y="14177"/>
                        <a:pt x="182525" y="21265"/>
                        <a:pt x="175437" y="5493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900000" lon="1499977" rev="0"/>
                  </a:camera>
                  <a:lightRig rig="morning" dir="t"/>
                </a:scene3d>
                <a:sp3d prstMaterial="flat">
                  <a:bevelT w="25400" h="38100"/>
                  <a:bevelB w="25400" h="381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62" name="Freeform 361"/>
                <p:cNvSpPr/>
                <p:nvPr/>
              </p:nvSpPr>
              <p:spPr bwMode="auto">
                <a:xfrm rot="11681220">
                  <a:off x="1639265" y="4100368"/>
                  <a:ext cx="90701" cy="321708"/>
                </a:xfrm>
                <a:custGeom>
                  <a:avLst/>
                  <a:gdLst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</a:cxnLst>
                  <a:rect l="l" t="t" r="r" b="b"/>
                  <a:pathLst>
                    <a:path w="832884" h="4446182">
                      <a:moveTo>
                        <a:pt x="175437" y="54935"/>
                      </a:moveTo>
                      <a:cubicBezTo>
                        <a:pt x="168349" y="88605"/>
                        <a:pt x="95692" y="171894"/>
                        <a:pt x="90376" y="214424"/>
                      </a:cubicBezTo>
                      <a:cubicBezTo>
                        <a:pt x="85060" y="256954"/>
                        <a:pt x="104553" y="267587"/>
                        <a:pt x="143539" y="310117"/>
                      </a:cubicBezTo>
                      <a:cubicBezTo>
                        <a:pt x="182525" y="352647"/>
                        <a:pt x="262270" y="427075"/>
                        <a:pt x="324293" y="469605"/>
                      </a:cubicBezTo>
                      <a:cubicBezTo>
                        <a:pt x="386316" y="512135"/>
                        <a:pt x="448340" y="528084"/>
                        <a:pt x="515679" y="565298"/>
                      </a:cubicBezTo>
                      <a:cubicBezTo>
                        <a:pt x="583019" y="602512"/>
                        <a:pt x="680484" y="659219"/>
                        <a:pt x="728330" y="692889"/>
                      </a:cubicBezTo>
                      <a:cubicBezTo>
                        <a:pt x="776176" y="726559"/>
                        <a:pt x="793898" y="733647"/>
                        <a:pt x="802758" y="767317"/>
                      </a:cubicBezTo>
                      <a:cubicBezTo>
                        <a:pt x="811618" y="800987"/>
                        <a:pt x="809846" y="852377"/>
                        <a:pt x="781493" y="894907"/>
                      </a:cubicBezTo>
                      <a:cubicBezTo>
                        <a:pt x="753140" y="937437"/>
                        <a:pt x="719470" y="974651"/>
                        <a:pt x="632637" y="1022498"/>
                      </a:cubicBezTo>
                      <a:cubicBezTo>
                        <a:pt x="545804" y="1070345"/>
                        <a:pt x="354418" y="1128824"/>
                        <a:pt x="260497" y="1181987"/>
                      </a:cubicBezTo>
                      <a:cubicBezTo>
                        <a:pt x="166576" y="1235150"/>
                        <a:pt x="99236" y="1295401"/>
                        <a:pt x="69111" y="1341475"/>
                      </a:cubicBezTo>
                      <a:cubicBezTo>
                        <a:pt x="38986" y="1387549"/>
                        <a:pt x="62023" y="1421219"/>
                        <a:pt x="79744" y="1458433"/>
                      </a:cubicBezTo>
                      <a:cubicBezTo>
                        <a:pt x="97465" y="1495647"/>
                        <a:pt x="111642" y="1525773"/>
                        <a:pt x="175437" y="1564759"/>
                      </a:cubicBezTo>
                      <a:cubicBezTo>
                        <a:pt x="239232" y="1603745"/>
                        <a:pt x="377456" y="1648047"/>
                        <a:pt x="462516" y="1692349"/>
                      </a:cubicBezTo>
                      <a:cubicBezTo>
                        <a:pt x="547576" y="1736651"/>
                        <a:pt x="643269" y="1800447"/>
                        <a:pt x="685799" y="1830573"/>
                      </a:cubicBezTo>
                      <a:cubicBezTo>
                        <a:pt x="728329" y="1860699"/>
                        <a:pt x="701376" y="1797259"/>
                        <a:pt x="717697" y="1873103"/>
                      </a:cubicBezTo>
                      <a:cubicBezTo>
                        <a:pt x="676939" y="1905001"/>
                        <a:pt x="529856" y="1975885"/>
                        <a:pt x="441251" y="2021959"/>
                      </a:cubicBezTo>
                      <a:cubicBezTo>
                        <a:pt x="352646" y="2068033"/>
                        <a:pt x="249864" y="2107019"/>
                        <a:pt x="186069" y="2149549"/>
                      </a:cubicBezTo>
                      <a:cubicBezTo>
                        <a:pt x="122274" y="2192079"/>
                        <a:pt x="81516" y="2216889"/>
                        <a:pt x="58479" y="2277140"/>
                      </a:cubicBezTo>
                      <a:cubicBezTo>
                        <a:pt x="35442" y="2337391"/>
                        <a:pt x="46074" y="2468526"/>
                        <a:pt x="47846" y="2511056"/>
                      </a:cubicBezTo>
                      <a:cubicBezTo>
                        <a:pt x="49618" y="2553586"/>
                        <a:pt x="51390" y="2512828"/>
                        <a:pt x="69111" y="2532321"/>
                      </a:cubicBezTo>
                      <a:cubicBezTo>
                        <a:pt x="86832" y="2551814"/>
                        <a:pt x="97465" y="2596116"/>
                        <a:pt x="154172" y="2628014"/>
                      </a:cubicBezTo>
                      <a:cubicBezTo>
                        <a:pt x="210879" y="2659912"/>
                        <a:pt x="329609" y="2686493"/>
                        <a:pt x="409353" y="2723707"/>
                      </a:cubicBezTo>
                      <a:cubicBezTo>
                        <a:pt x="489097" y="2760921"/>
                        <a:pt x="584791" y="2819400"/>
                        <a:pt x="632637" y="2851298"/>
                      </a:cubicBezTo>
                      <a:cubicBezTo>
                        <a:pt x="680484" y="2883196"/>
                        <a:pt x="721241" y="2883196"/>
                        <a:pt x="696432" y="2915094"/>
                      </a:cubicBezTo>
                      <a:cubicBezTo>
                        <a:pt x="671623" y="2946992"/>
                        <a:pt x="574158" y="2991293"/>
                        <a:pt x="483781" y="3042684"/>
                      </a:cubicBezTo>
                      <a:cubicBezTo>
                        <a:pt x="393404" y="3094075"/>
                        <a:pt x="226828" y="3159643"/>
                        <a:pt x="154172" y="3223438"/>
                      </a:cubicBezTo>
                      <a:cubicBezTo>
                        <a:pt x="81516" y="3287233"/>
                        <a:pt x="60251" y="3361661"/>
                        <a:pt x="47846" y="3425456"/>
                      </a:cubicBezTo>
                      <a:cubicBezTo>
                        <a:pt x="35441" y="3489251"/>
                        <a:pt x="31898" y="3553047"/>
                        <a:pt x="79744" y="3606210"/>
                      </a:cubicBezTo>
                      <a:cubicBezTo>
                        <a:pt x="127590" y="3659373"/>
                        <a:pt x="249865" y="3700131"/>
                        <a:pt x="334925" y="3744433"/>
                      </a:cubicBezTo>
                      <a:cubicBezTo>
                        <a:pt x="419985" y="3788735"/>
                        <a:pt x="528083" y="3833038"/>
                        <a:pt x="590106" y="3872024"/>
                      </a:cubicBezTo>
                      <a:cubicBezTo>
                        <a:pt x="652129" y="3911010"/>
                        <a:pt x="705293" y="3937591"/>
                        <a:pt x="707065" y="3978349"/>
                      </a:cubicBezTo>
                      <a:cubicBezTo>
                        <a:pt x="708837" y="4019107"/>
                        <a:pt x="655674" y="4072271"/>
                        <a:pt x="600739" y="4116573"/>
                      </a:cubicBezTo>
                      <a:cubicBezTo>
                        <a:pt x="545804" y="4160875"/>
                        <a:pt x="446567" y="4201633"/>
                        <a:pt x="377455" y="4244163"/>
                      </a:cubicBezTo>
                      <a:cubicBezTo>
                        <a:pt x="308343" y="4286693"/>
                        <a:pt x="212650" y="4338084"/>
                        <a:pt x="186069" y="4371754"/>
                      </a:cubicBezTo>
                      <a:cubicBezTo>
                        <a:pt x="159488" y="4405424"/>
                        <a:pt x="191386" y="4446182"/>
                        <a:pt x="217967" y="4446182"/>
                      </a:cubicBezTo>
                      <a:cubicBezTo>
                        <a:pt x="244548" y="4446182"/>
                        <a:pt x="274674" y="4408968"/>
                        <a:pt x="345558" y="4371754"/>
                      </a:cubicBezTo>
                      <a:cubicBezTo>
                        <a:pt x="416442" y="4334540"/>
                        <a:pt x="574158" y="4274289"/>
                        <a:pt x="643269" y="4222898"/>
                      </a:cubicBezTo>
                      <a:cubicBezTo>
                        <a:pt x="712380" y="4171507"/>
                        <a:pt x="738962" y="4120117"/>
                        <a:pt x="760227" y="4063410"/>
                      </a:cubicBezTo>
                      <a:cubicBezTo>
                        <a:pt x="781492" y="4006703"/>
                        <a:pt x="799214" y="3932275"/>
                        <a:pt x="770860" y="3882656"/>
                      </a:cubicBezTo>
                      <a:cubicBezTo>
                        <a:pt x="742507" y="3833037"/>
                        <a:pt x="678711" y="3817089"/>
                        <a:pt x="590106" y="3765698"/>
                      </a:cubicBezTo>
                      <a:cubicBezTo>
                        <a:pt x="501501" y="3714307"/>
                        <a:pt x="320748" y="3629247"/>
                        <a:pt x="239232" y="3574312"/>
                      </a:cubicBezTo>
                      <a:cubicBezTo>
                        <a:pt x="157716" y="3519377"/>
                        <a:pt x="85060" y="3489252"/>
                        <a:pt x="101009" y="3436089"/>
                      </a:cubicBezTo>
                      <a:cubicBezTo>
                        <a:pt x="116958" y="3382926"/>
                        <a:pt x="241004" y="3313814"/>
                        <a:pt x="334925" y="3255335"/>
                      </a:cubicBezTo>
                      <a:cubicBezTo>
                        <a:pt x="428846" y="3196856"/>
                        <a:pt x="590106" y="3124200"/>
                        <a:pt x="664534" y="3085214"/>
                      </a:cubicBezTo>
                      <a:cubicBezTo>
                        <a:pt x="738962" y="3046228"/>
                        <a:pt x="762000" y="3065721"/>
                        <a:pt x="781493" y="3021419"/>
                      </a:cubicBezTo>
                      <a:cubicBezTo>
                        <a:pt x="800986" y="2977117"/>
                        <a:pt x="832884" y="2881423"/>
                        <a:pt x="781493" y="2819400"/>
                      </a:cubicBezTo>
                      <a:cubicBezTo>
                        <a:pt x="730102" y="2757377"/>
                        <a:pt x="572385" y="2705987"/>
                        <a:pt x="473148" y="2649280"/>
                      </a:cubicBezTo>
                      <a:cubicBezTo>
                        <a:pt x="373911" y="2592573"/>
                        <a:pt x="246320" y="2523461"/>
                        <a:pt x="186069" y="2479159"/>
                      </a:cubicBezTo>
                      <a:cubicBezTo>
                        <a:pt x="125818" y="2434857"/>
                        <a:pt x="93920" y="2425996"/>
                        <a:pt x="111641" y="2383466"/>
                      </a:cubicBezTo>
                      <a:cubicBezTo>
                        <a:pt x="129362" y="2340936"/>
                        <a:pt x="210879" y="2277140"/>
                        <a:pt x="292395" y="2223977"/>
                      </a:cubicBezTo>
                      <a:cubicBezTo>
                        <a:pt x="373911" y="2170814"/>
                        <a:pt x="520995" y="2108791"/>
                        <a:pt x="600739" y="2064489"/>
                      </a:cubicBezTo>
                      <a:cubicBezTo>
                        <a:pt x="680483" y="2020187"/>
                        <a:pt x="742507" y="2009554"/>
                        <a:pt x="770860" y="1958163"/>
                      </a:cubicBezTo>
                      <a:cubicBezTo>
                        <a:pt x="799214" y="1906772"/>
                        <a:pt x="813390" y="1814624"/>
                        <a:pt x="770860" y="1756145"/>
                      </a:cubicBezTo>
                      <a:cubicBezTo>
                        <a:pt x="728330" y="1697666"/>
                        <a:pt x="607828" y="1658680"/>
                        <a:pt x="515679" y="1607289"/>
                      </a:cubicBezTo>
                      <a:cubicBezTo>
                        <a:pt x="423530" y="1555898"/>
                        <a:pt x="292395" y="1493875"/>
                        <a:pt x="217967" y="1447800"/>
                      </a:cubicBezTo>
                      <a:cubicBezTo>
                        <a:pt x="143539" y="1401726"/>
                        <a:pt x="95692" y="1371600"/>
                        <a:pt x="69111" y="1330842"/>
                      </a:cubicBezTo>
                      <a:cubicBezTo>
                        <a:pt x="42530" y="1290084"/>
                        <a:pt x="0" y="1263503"/>
                        <a:pt x="58479" y="1203252"/>
                      </a:cubicBezTo>
                      <a:cubicBezTo>
                        <a:pt x="116958" y="1143001"/>
                        <a:pt x="306572" y="1034903"/>
                        <a:pt x="419986" y="969335"/>
                      </a:cubicBezTo>
                      <a:cubicBezTo>
                        <a:pt x="533400" y="903768"/>
                        <a:pt x="738962" y="863010"/>
                        <a:pt x="738962" y="809847"/>
                      </a:cubicBezTo>
                      <a:cubicBezTo>
                        <a:pt x="738962" y="756684"/>
                        <a:pt x="524540" y="714154"/>
                        <a:pt x="419986" y="650359"/>
                      </a:cubicBezTo>
                      <a:cubicBezTo>
                        <a:pt x="315433" y="586564"/>
                        <a:pt x="173664" y="499731"/>
                        <a:pt x="111641" y="427075"/>
                      </a:cubicBezTo>
                      <a:cubicBezTo>
                        <a:pt x="49618" y="354419"/>
                        <a:pt x="54934" y="279991"/>
                        <a:pt x="47846" y="214424"/>
                      </a:cubicBezTo>
                      <a:cubicBezTo>
                        <a:pt x="40758" y="148857"/>
                        <a:pt x="54934" y="67340"/>
                        <a:pt x="69111" y="33670"/>
                      </a:cubicBezTo>
                      <a:cubicBezTo>
                        <a:pt x="83288" y="0"/>
                        <a:pt x="118729" y="10633"/>
                        <a:pt x="132906" y="12405"/>
                      </a:cubicBezTo>
                      <a:cubicBezTo>
                        <a:pt x="147083" y="14177"/>
                        <a:pt x="182525" y="21265"/>
                        <a:pt x="175437" y="5493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900000" lon="1499977" rev="0"/>
                  </a:camera>
                  <a:lightRig rig="morning" dir="t"/>
                </a:scene3d>
                <a:sp3d prstMaterial="flat">
                  <a:bevelT w="25400" h="38100"/>
                  <a:bevelB w="25400" h="381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63" name="Freeform 362"/>
                <p:cNvSpPr/>
                <p:nvPr/>
              </p:nvSpPr>
              <p:spPr bwMode="auto">
                <a:xfrm rot="1359861">
                  <a:off x="2024963" y="4042003"/>
                  <a:ext cx="67367" cy="433140"/>
                </a:xfrm>
                <a:custGeom>
                  <a:avLst/>
                  <a:gdLst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</a:cxnLst>
                  <a:rect l="l" t="t" r="r" b="b"/>
                  <a:pathLst>
                    <a:path w="832884" h="4446182">
                      <a:moveTo>
                        <a:pt x="175437" y="54935"/>
                      </a:moveTo>
                      <a:cubicBezTo>
                        <a:pt x="168349" y="88605"/>
                        <a:pt x="95692" y="171894"/>
                        <a:pt x="90376" y="214424"/>
                      </a:cubicBezTo>
                      <a:cubicBezTo>
                        <a:pt x="85060" y="256954"/>
                        <a:pt x="104553" y="267587"/>
                        <a:pt x="143539" y="310117"/>
                      </a:cubicBezTo>
                      <a:cubicBezTo>
                        <a:pt x="182525" y="352647"/>
                        <a:pt x="262270" y="427075"/>
                        <a:pt x="324293" y="469605"/>
                      </a:cubicBezTo>
                      <a:cubicBezTo>
                        <a:pt x="386316" y="512135"/>
                        <a:pt x="448340" y="528084"/>
                        <a:pt x="515679" y="565298"/>
                      </a:cubicBezTo>
                      <a:cubicBezTo>
                        <a:pt x="583019" y="602512"/>
                        <a:pt x="680484" y="659219"/>
                        <a:pt x="728330" y="692889"/>
                      </a:cubicBezTo>
                      <a:cubicBezTo>
                        <a:pt x="776176" y="726559"/>
                        <a:pt x="793898" y="733647"/>
                        <a:pt x="802758" y="767317"/>
                      </a:cubicBezTo>
                      <a:cubicBezTo>
                        <a:pt x="811618" y="800987"/>
                        <a:pt x="809846" y="852377"/>
                        <a:pt x="781493" y="894907"/>
                      </a:cubicBezTo>
                      <a:cubicBezTo>
                        <a:pt x="753140" y="937437"/>
                        <a:pt x="719470" y="974651"/>
                        <a:pt x="632637" y="1022498"/>
                      </a:cubicBezTo>
                      <a:cubicBezTo>
                        <a:pt x="545804" y="1070345"/>
                        <a:pt x="354418" y="1128824"/>
                        <a:pt x="260497" y="1181987"/>
                      </a:cubicBezTo>
                      <a:cubicBezTo>
                        <a:pt x="166576" y="1235150"/>
                        <a:pt x="99236" y="1295401"/>
                        <a:pt x="69111" y="1341475"/>
                      </a:cubicBezTo>
                      <a:cubicBezTo>
                        <a:pt x="38986" y="1387549"/>
                        <a:pt x="62023" y="1421219"/>
                        <a:pt x="79744" y="1458433"/>
                      </a:cubicBezTo>
                      <a:cubicBezTo>
                        <a:pt x="97465" y="1495647"/>
                        <a:pt x="111642" y="1525773"/>
                        <a:pt x="175437" y="1564759"/>
                      </a:cubicBezTo>
                      <a:cubicBezTo>
                        <a:pt x="239232" y="1603745"/>
                        <a:pt x="377456" y="1648047"/>
                        <a:pt x="462516" y="1692349"/>
                      </a:cubicBezTo>
                      <a:cubicBezTo>
                        <a:pt x="547576" y="1736651"/>
                        <a:pt x="643269" y="1800447"/>
                        <a:pt x="685799" y="1830573"/>
                      </a:cubicBezTo>
                      <a:cubicBezTo>
                        <a:pt x="728329" y="1860699"/>
                        <a:pt x="701376" y="1797259"/>
                        <a:pt x="717697" y="1873103"/>
                      </a:cubicBezTo>
                      <a:cubicBezTo>
                        <a:pt x="676939" y="1905001"/>
                        <a:pt x="529856" y="1975885"/>
                        <a:pt x="441251" y="2021959"/>
                      </a:cubicBezTo>
                      <a:cubicBezTo>
                        <a:pt x="352646" y="2068033"/>
                        <a:pt x="249864" y="2107019"/>
                        <a:pt x="186069" y="2149549"/>
                      </a:cubicBezTo>
                      <a:cubicBezTo>
                        <a:pt x="122274" y="2192079"/>
                        <a:pt x="81516" y="2216889"/>
                        <a:pt x="58479" y="2277140"/>
                      </a:cubicBezTo>
                      <a:cubicBezTo>
                        <a:pt x="35442" y="2337391"/>
                        <a:pt x="46074" y="2468526"/>
                        <a:pt x="47846" y="2511056"/>
                      </a:cubicBezTo>
                      <a:cubicBezTo>
                        <a:pt x="49618" y="2553586"/>
                        <a:pt x="51390" y="2512828"/>
                        <a:pt x="69111" y="2532321"/>
                      </a:cubicBezTo>
                      <a:cubicBezTo>
                        <a:pt x="86832" y="2551814"/>
                        <a:pt x="97465" y="2596116"/>
                        <a:pt x="154172" y="2628014"/>
                      </a:cubicBezTo>
                      <a:cubicBezTo>
                        <a:pt x="210879" y="2659912"/>
                        <a:pt x="329609" y="2686493"/>
                        <a:pt x="409353" y="2723707"/>
                      </a:cubicBezTo>
                      <a:cubicBezTo>
                        <a:pt x="489097" y="2760921"/>
                        <a:pt x="584791" y="2819400"/>
                        <a:pt x="632637" y="2851298"/>
                      </a:cubicBezTo>
                      <a:cubicBezTo>
                        <a:pt x="680484" y="2883196"/>
                        <a:pt x="721241" y="2883196"/>
                        <a:pt x="696432" y="2915094"/>
                      </a:cubicBezTo>
                      <a:cubicBezTo>
                        <a:pt x="671623" y="2946992"/>
                        <a:pt x="574158" y="2991293"/>
                        <a:pt x="483781" y="3042684"/>
                      </a:cubicBezTo>
                      <a:cubicBezTo>
                        <a:pt x="393404" y="3094075"/>
                        <a:pt x="226828" y="3159643"/>
                        <a:pt x="154172" y="3223438"/>
                      </a:cubicBezTo>
                      <a:cubicBezTo>
                        <a:pt x="81516" y="3287233"/>
                        <a:pt x="60251" y="3361661"/>
                        <a:pt x="47846" y="3425456"/>
                      </a:cubicBezTo>
                      <a:cubicBezTo>
                        <a:pt x="35441" y="3489251"/>
                        <a:pt x="31898" y="3553047"/>
                        <a:pt x="79744" y="3606210"/>
                      </a:cubicBezTo>
                      <a:cubicBezTo>
                        <a:pt x="127590" y="3659373"/>
                        <a:pt x="249865" y="3700131"/>
                        <a:pt x="334925" y="3744433"/>
                      </a:cubicBezTo>
                      <a:cubicBezTo>
                        <a:pt x="419985" y="3788735"/>
                        <a:pt x="528083" y="3833038"/>
                        <a:pt x="590106" y="3872024"/>
                      </a:cubicBezTo>
                      <a:cubicBezTo>
                        <a:pt x="652129" y="3911010"/>
                        <a:pt x="705293" y="3937591"/>
                        <a:pt x="707065" y="3978349"/>
                      </a:cubicBezTo>
                      <a:cubicBezTo>
                        <a:pt x="708837" y="4019107"/>
                        <a:pt x="655674" y="4072271"/>
                        <a:pt x="600739" y="4116573"/>
                      </a:cubicBezTo>
                      <a:cubicBezTo>
                        <a:pt x="545804" y="4160875"/>
                        <a:pt x="446567" y="4201633"/>
                        <a:pt x="377455" y="4244163"/>
                      </a:cubicBezTo>
                      <a:cubicBezTo>
                        <a:pt x="308343" y="4286693"/>
                        <a:pt x="212650" y="4338084"/>
                        <a:pt x="186069" y="4371754"/>
                      </a:cubicBezTo>
                      <a:cubicBezTo>
                        <a:pt x="159488" y="4405424"/>
                        <a:pt x="191386" y="4446182"/>
                        <a:pt x="217967" y="4446182"/>
                      </a:cubicBezTo>
                      <a:cubicBezTo>
                        <a:pt x="244548" y="4446182"/>
                        <a:pt x="274674" y="4408968"/>
                        <a:pt x="345558" y="4371754"/>
                      </a:cubicBezTo>
                      <a:cubicBezTo>
                        <a:pt x="416442" y="4334540"/>
                        <a:pt x="574158" y="4274289"/>
                        <a:pt x="643269" y="4222898"/>
                      </a:cubicBezTo>
                      <a:cubicBezTo>
                        <a:pt x="712380" y="4171507"/>
                        <a:pt x="738962" y="4120117"/>
                        <a:pt x="760227" y="4063410"/>
                      </a:cubicBezTo>
                      <a:cubicBezTo>
                        <a:pt x="781492" y="4006703"/>
                        <a:pt x="799214" y="3932275"/>
                        <a:pt x="770860" y="3882656"/>
                      </a:cubicBezTo>
                      <a:cubicBezTo>
                        <a:pt x="742507" y="3833037"/>
                        <a:pt x="678711" y="3817089"/>
                        <a:pt x="590106" y="3765698"/>
                      </a:cubicBezTo>
                      <a:cubicBezTo>
                        <a:pt x="501501" y="3714307"/>
                        <a:pt x="320748" y="3629247"/>
                        <a:pt x="239232" y="3574312"/>
                      </a:cubicBezTo>
                      <a:cubicBezTo>
                        <a:pt x="157716" y="3519377"/>
                        <a:pt x="85060" y="3489252"/>
                        <a:pt x="101009" y="3436089"/>
                      </a:cubicBezTo>
                      <a:cubicBezTo>
                        <a:pt x="116958" y="3382926"/>
                        <a:pt x="241004" y="3313814"/>
                        <a:pt x="334925" y="3255335"/>
                      </a:cubicBezTo>
                      <a:cubicBezTo>
                        <a:pt x="428846" y="3196856"/>
                        <a:pt x="590106" y="3124200"/>
                        <a:pt x="664534" y="3085214"/>
                      </a:cubicBezTo>
                      <a:cubicBezTo>
                        <a:pt x="738962" y="3046228"/>
                        <a:pt x="762000" y="3065721"/>
                        <a:pt x="781493" y="3021419"/>
                      </a:cubicBezTo>
                      <a:cubicBezTo>
                        <a:pt x="800986" y="2977117"/>
                        <a:pt x="832884" y="2881423"/>
                        <a:pt x="781493" y="2819400"/>
                      </a:cubicBezTo>
                      <a:cubicBezTo>
                        <a:pt x="730102" y="2757377"/>
                        <a:pt x="572385" y="2705987"/>
                        <a:pt x="473148" y="2649280"/>
                      </a:cubicBezTo>
                      <a:cubicBezTo>
                        <a:pt x="373911" y="2592573"/>
                        <a:pt x="246320" y="2523461"/>
                        <a:pt x="186069" y="2479159"/>
                      </a:cubicBezTo>
                      <a:cubicBezTo>
                        <a:pt x="125818" y="2434857"/>
                        <a:pt x="93920" y="2425996"/>
                        <a:pt x="111641" y="2383466"/>
                      </a:cubicBezTo>
                      <a:cubicBezTo>
                        <a:pt x="129362" y="2340936"/>
                        <a:pt x="210879" y="2277140"/>
                        <a:pt x="292395" y="2223977"/>
                      </a:cubicBezTo>
                      <a:cubicBezTo>
                        <a:pt x="373911" y="2170814"/>
                        <a:pt x="520995" y="2108791"/>
                        <a:pt x="600739" y="2064489"/>
                      </a:cubicBezTo>
                      <a:cubicBezTo>
                        <a:pt x="680483" y="2020187"/>
                        <a:pt x="742507" y="2009554"/>
                        <a:pt x="770860" y="1958163"/>
                      </a:cubicBezTo>
                      <a:cubicBezTo>
                        <a:pt x="799214" y="1906772"/>
                        <a:pt x="813390" y="1814624"/>
                        <a:pt x="770860" y="1756145"/>
                      </a:cubicBezTo>
                      <a:cubicBezTo>
                        <a:pt x="728330" y="1697666"/>
                        <a:pt x="607828" y="1658680"/>
                        <a:pt x="515679" y="1607289"/>
                      </a:cubicBezTo>
                      <a:cubicBezTo>
                        <a:pt x="423530" y="1555898"/>
                        <a:pt x="292395" y="1493875"/>
                        <a:pt x="217967" y="1447800"/>
                      </a:cubicBezTo>
                      <a:cubicBezTo>
                        <a:pt x="143539" y="1401726"/>
                        <a:pt x="95692" y="1371600"/>
                        <a:pt x="69111" y="1330842"/>
                      </a:cubicBezTo>
                      <a:cubicBezTo>
                        <a:pt x="42530" y="1290084"/>
                        <a:pt x="0" y="1263503"/>
                        <a:pt x="58479" y="1203252"/>
                      </a:cubicBezTo>
                      <a:cubicBezTo>
                        <a:pt x="116958" y="1143001"/>
                        <a:pt x="306572" y="1034903"/>
                        <a:pt x="419986" y="969335"/>
                      </a:cubicBezTo>
                      <a:cubicBezTo>
                        <a:pt x="533400" y="903768"/>
                        <a:pt x="738962" y="863010"/>
                        <a:pt x="738962" y="809847"/>
                      </a:cubicBezTo>
                      <a:cubicBezTo>
                        <a:pt x="738962" y="756684"/>
                        <a:pt x="524540" y="714154"/>
                        <a:pt x="419986" y="650359"/>
                      </a:cubicBezTo>
                      <a:cubicBezTo>
                        <a:pt x="315433" y="586564"/>
                        <a:pt x="173664" y="499731"/>
                        <a:pt x="111641" y="427075"/>
                      </a:cubicBezTo>
                      <a:cubicBezTo>
                        <a:pt x="49618" y="354419"/>
                        <a:pt x="54934" y="279991"/>
                        <a:pt x="47846" y="214424"/>
                      </a:cubicBezTo>
                      <a:cubicBezTo>
                        <a:pt x="40758" y="148857"/>
                        <a:pt x="54934" y="67340"/>
                        <a:pt x="69111" y="33670"/>
                      </a:cubicBezTo>
                      <a:cubicBezTo>
                        <a:pt x="83288" y="0"/>
                        <a:pt x="118729" y="10633"/>
                        <a:pt x="132906" y="12405"/>
                      </a:cubicBezTo>
                      <a:cubicBezTo>
                        <a:pt x="147083" y="14177"/>
                        <a:pt x="182525" y="21265"/>
                        <a:pt x="175437" y="5493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900000" lon="1499977" rev="0"/>
                  </a:camera>
                  <a:lightRig rig="morning" dir="t"/>
                </a:scene3d>
                <a:sp3d prstMaterial="flat">
                  <a:bevelT w="25400" h="38100"/>
                  <a:bevelB w="25400" h="381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64" name="Freeform 363"/>
                <p:cNvSpPr/>
                <p:nvPr/>
              </p:nvSpPr>
              <p:spPr bwMode="auto">
                <a:xfrm rot="888682">
                  <a:off x="1697554" y="4171793"/>
                  <a:ext cx="67367" cy="433140"/>
                </a:xfrm>
                <a:custGeom>
                  <a:avLst/>
                  <a:gdLst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</a:cxnLst>
                  <a:rect l="l" t="t" r="r" b="b"/>
                  <a:pathLst>
                    <a:path w="832884" h="4446182">
                      <a:moveTo>
                        <a:pt x="175437" y="54935"/>
                      </a:moveTo>
                      <a:cubicBezTo>
                        <a:pt x="168349" y="88605"/>
                        <a:pt x="95692" y="171894"/>
                        <a:pt x="90376" y="214424"/>
                      </a:cubicBezTo>
                      <a:cubicBezTo>
                        <a:pt x="85060" y="256954"/>
                        <a:pt x="104553" y="267587"/>
                        <a:pt x="143539" y="310117"/>
                      </a:cubicBezTo>
                      <a:cubicBezTo>
                        <a:pt x="182525" y="352647"/>
                        <a:pt x="262270" y="427075"/>
                        <a:pt x="324293" y="469605"/>
                      </a:cubicBezTo>
                      <a:cubicBezTo>
                        <a:pt x="386316" y="512135"/>
                        <a:pt x="448340" y="528084"/>
                        <a:pt x="515679" y="565298"/>
                      </a:cubicBezTo>
                      <a:cubicBezTo>
                        <a:pt x="583019" y="602512"/>
                        <a:pt x="680484" y="659219"/>
                        <a:pt x="728330" y="692889"/>
                      </a:cubicBezTo>
                      <a:cubicBezTo>
                        <a:pt x="776176" y="726559"/>
                        <a:pt x="793898" y="733647"/>
                        <a:pt x="802758" y="767317"/>
                      </a:cubicBezTo>
                      <a:cubicBezTo>
                        <a:pt x="811618" y="800987"/>
                        <a:pt x="809846" y="852377"/>
                        <a:pt x="781493" y="894907"/>
                      </a:cubicBezTo>
                      <a:cubicBezTo>
                        <a:pt x="753140" y="937437"/>
                        <a:pt x="719470" y="974651"/>
                        <a:pt x="632637" y="1022498"/>
                      </a:cubicBezTo>
                      <a:cubicBezTo>
                        <a:pt x="545804" y="1070345"/>
                        <a:pt x="354418" y="1128824"/>
                        <a:pt x="260497" y="1181987"/>
                      </a:cubicBezTo>
                      <a:cubicBezTo>
                        <a:pt x="166576" y="1235150"/>
                        <a:pt x="99236" y="1295401"/>
                        <a:pt x="69111" y="1341475"/>
                      </a:cubicBezTo>
                      <a:cubicBezTo>
                        <a:pt x="38986" y="1387549"/>
                        <a:pt x="62023" y="1421219"/>
                        <a:pt x="79744" y="1458433"/>
                      </a:cubicBezTo>
                      <a:cubicBezTo>
                        <a:pt x="97465" y="1495647"/>
                        <a:pt x="111642" y="1525773"/>
                        <a:pt x="175437" y="1564759"/>
                      </a:cubicBezTo>
                      <a:cubicBezTo>
                        <a:pt x="239232" y="1603745"/>
                        <a:pt x="377456" y="1648047"/>
                        <a:pt x="462516" y="1692349"/>
                      </a:cubicBezTo>
                      <a:cubicBezTo>
                        <a:pt x="547576" y="1736651"/>
                        <a:pt x="643269" y="1800447"/>
                        <a:pt x="685799" y="1830573"/>
                      </a:cubicBezTo>
                      <a:cubicBezTo>
                        <a:pt x="728329" y="1860699"/>
                        <a:pt x="701376" y="1797259"/>
                        <a:pt x="717697" y="1873103"/>
                      </a:cubicBezTo>
                      <a:cubicBezTo>
                        <a:pt x="676939" y="1905001"/>
                        <a:pt x="529856" y="1975885"/>
                        <a:pt x="441251" y="2021959"/>
                      </a:cubicBezTo>
                      <a:cubicBezTo>
                        <a:pt x="352646" y="2068033"/>
                        <a:pt x="249864" y="2107019"/>
                        <a:pt x="186069" y="2149549"/>
                      </a:cubicBezTo>
                      <a:cubicBezTo>
                        <a:pt x="122274" y="2192079"/>
                        <a:pt x="81516" y="2216889"/>
                        <a:pt x="58479" y="2277140"/>
                      </a:cubicBezTo>
                      <a:cubicBezTo>
                        <a:pt x="35442" y="2337391"/>
                        <a:pt x="46074" y="2468526"/>
                        <a:pt x="47846" y="2511056"/>
                      </a:cubicBezTo>
                      <a:cubicBezTo>
                        <a:pt x="49618" y="2553586"/>
                        <a:pt x="51390" y="2512828"/>
                        <a:pt x="69111" y="2532321"/>
                      </a:cubicBezTo>
                      <a:cubicBezTo>
                        <a:pt x="86832" y="2551814"/>
                        <a:pt x="97465" y="2596116"/>
                        <a:pt x="154172" y="2628014"/>
                      </a:cubicBezTo>
                      <a:cubicBezTo>
                        <a:pt x="210879" y="2659912"/>
                        <a:pt x="329609" y="2686493"/>
                        <a:pt x="409353" y="2723707"/>
                      </a:cubicBezTo>
                      <a:cubicBezTo>
                        <a:pt x="489097" y="2760921"/>
                        <a:pt x="584791" y="2819400"/>
                        <a:pt x="632637" y="2851298"/>
                      </a:cubicBezTo>
                      <a:cubicBezTo>
                        <a:pt x="680484" y="2883196"/>
                        <a:pt x="721241" y="2883196"/>
                        <a:pt x="696432" y="2915094"/>
                      </a:cubicBezTo>
                      <a:cubicBezTo>
                        <a:pt x="671623" y="2946992"/>
                        <a:pt x="574158" y="2991293"/>
                        <a:pt x="483781" y="3042684"/>
                      </a:cubicBezTo>
                      <a:cubicBezTo>
                        <a:pt x="393404" y="3094075"/>
                        <a:pt x="226828" y="3159643"/>
                        <a:pt x="154172" y="3223438"/>
                      </a:cubicBezTo>
                      <a:cubicBezTo>
                        <a:pt x="81516" y="3287233"/>
                        <a:pt x="60251" y="3361661"/>
                        <a:pt x="47846" y="3425456"/>
                      </a:cubicBezTo>
                      <a:cubicBezTo>
                        <a:pt x="35441" y="3489251"/>
                        <a:pt x="31898" y="3553047"/>
                        <a:pt x="79744" y="3606210"/>
                      </a:cubicBezTo>
                      <a:cubicBezTo>
                        <a:pt x="127590" y="3659373"/>
                        <a:pt x="249865" y="3700131"/>
                        <a:pt x="334925" y="3744433"/>
                      </a:cubicBezTo>
                      <a:cubicBezTo>
                        <a:pt x="419985" y="3788735"/>
                        <a:pt x="528083" y="3833038"/>
                        <a:pt x="590106" y="3872024"/>
                      </a:cubicBezTo>
                      <a:cubicBezTo>
                        <a:pt x="652129" y="3911010"/>
                        <a:pt x="705293" y="3937591"/>
                        <a:pt x="707065" y="3978349"/>
                      </a:cubicBezTo>
                      <a:cubicBezTo>
                        <a:pt x="708837" y="4019107"/>
                        <a:pt x="655674" y="4072271"/>
                        <a:pt x="600739" y="4116573"/>
                      </a:cubicBezTo>
                      <a:cubicBezTo>
                        <a:pt x="545804" y="4160875"/>
                        <a:pt x="446567" y="4201633"/>
                        <a:pt x="377455" y="4244163"/>
                      </a:cubicBezTo>
                      <a:cubicBezTo>
                        <a:pt x="308343" y="4286693"/>
                        <a:pt x="212650" y="4338084"/>
                        <a:pt x="186069" y="4371754"/>
                      </a:cubicBezTo>
                      <a:cubicBezTo>
                        <a:pt x="159488" y="4405424"/>
                        <a:pt x="191386" y="4446182"/>
                        <a:pt x="217967" y="4446182"/>
                      </a:cubicBezTo>
                      <a:cubicBezTo>
                        <a:pt x="244548" y="4446182"/>
                        <a:pt x="274674" y="4408968"/>
                        <a:pt x="345558" y="4371754"/>
                      </a:cubicBezTo>
                      <a:cubicBezTo>
                        <a:pt x="416442" y="4334540"/>
                        <a:pt x="574158" y="4274289"/>
                        <a:pt x="643269" y="4222898"/>
                      </a:cubicBezTo>
                      <a:cubicBezTo>
                        <a:pt x="712380" y="4171507"/>
                        <a:pt x="738962" y="4120117"/>
                        <a:pt x="760227" y="4063410"/>
                      </a:cubicBezTo>
                      <a:cubicBezTo>
                        <a:pt x="781492" y="4006703"/>
                        <a:pt x="799214" y="3932275"/>
                        <a:pt x="770860" y="3882656"/>
                      </a:cubicBezTo>
                      <a:cubicBezTo>
                        <a:pt x="742507" y="3833037"/>
                        <a:pt x="678711" y="3817089"/>
                        <a:pt x="590106" y="3765698"/>
                      </a:cubicBezTo>
                      <a:cubicBezTo>
                        <a:pt x="501501" y="3714307"/>
                        <a:pt x="320748" y="3629247"/>
                        <a:pt x="239232" y="3574312"/>
                      </a:cubicBezTo>
                      <a:cubicBezTo>
                        <a:pt x="157716" y="3519377"/>
                        <a:pt x="85060" y="3489252"/>
                        <a:pt x="101009" y="3436089"/>
                      </a:cubicBezTo>
                      <a:cubicBezTo>
                        <a:pt x="116958" y="3382926"/>
                        <a:pt x="241004" y="3313814"/>
                        <a:pt x="334925" y="3255335"/>
                      </a:cubicBezTo>
                      <a:cubicBezTo>
                        <a:pt x="428846" y="3196856"/>
                        <a:pt x="590106" y="3124200"/>
                        <a:pt x="664534" y="3085214"/>
                      </a:cubicBezTo>
                      <a:cubicBezTo>
                        <a:pt x="738962" y="3046228"/>
                        <a:pt x="762000" y="3065721"/>
                        <a:pt x="781493" y="3021419"/>
                      </a:cubicBezTo>
                      <a:cubicBezTo>
                        <a:pt x="800986" y="2977117"/>
                        <a:pt x="832884" y="2881423"/>
                        <a:pt x="781493" y="2819400"/>
                      </a:cubicBezTo>
                      <a:cubicBezTo>
                        <a:pt x="730102" y="2757377"/>
                        <a:pt x="572385" y="2705987"/>
                        <a:pt x="473148" y="2649280"/>
                      </a:cubicBezTo>
                      <a:cubicBezTo>
                        <a:pt x="373911" y="2592573"/>
                        <a:pt x="246320" y="2523461"/>
                        <a:pt x="186069" y="2479159"/>
                      </a:cubicBezTo>
                      <a:cubicBezTo>
                        <a:pt x="125818" y="2434857"/>
                        <a:pt x="93920" y="2425996"/>
                        <a:pt x="111641" y="2383466"/>
                      </a:cubicBezTo>
                      <a:cubicBezTo>
                        <a:pt x="129362" y="2340936"/>
                        <a:pt x="210879" y="2277140"/>
                        <a:pt x="292395" y="2223977"/>
                      </a:cubicBezTo>
                      <a:cubicBezTo>
                        <a:pt x="373911" y="2170814"/>
                        <a:pt x="520995" y="2108791"/>
                        <a:pt x="600739" y="2064489"/>
                      </a:cubicBezTo>
                      <a:cubicBezTo>
                        <a:pt x="680483" y="2020187"/>
                        <a:pt x="742507" y="2009554"/>
                        <a:pt x="770860" y="1958163"/>
                      </a:cubicBezTo>
                      <a:cubicBezTo>
                        <a:pt x="799214" y="1906772"/>
                        <a:pt x="813390" y="1814624"/>
                        <a:pt x="770860" y="1756145"/>
                      </a:cubicBezTo>
                      <a:cubicBezTo>
                        <a:pt x="728330" y="1697666"/>
                        <a:pt x="607828" y="1658680"/>
                        <a:pt x="515679" y="1607289"/>
                      </a:cubicBezTo>
                      <a:cubicBezTo>
                        <a:pt x="423530" y="1555898"/>
                        <a:pt x="292395" y="1493875"/>
                        <a:pt x="217967" y="1447800"/>
                      </a:cubicBezTo>
                      <a:cubicBezTo>
                        <a:pt x="143539" y="1401726"/>
                        <a:pt x="95692" y="1371600"/>
                        <a:pt x="69111" y="1330842"/>
                      </a:cubicBezTo>
                      <a:cubicBezTo>
                        <a:pt x="42530" y="1290084"/>
                        <a:pt x="0" y="1263503"/>
                        <a:pt x="58479" y="1203252"/>
                      </a:cubicBezTo>
                      <a:cubicBezTo>
                        <a:pt x="116958" y="1143001"/>
                        <a:pt x="306572" y="1034903"/>
                        <a:pt x="419986" y="969335"/>
                      </a:cubicBezTo>
                      <a:cubicBezTo>
                        <a:pt x="533400" y="903768"/>
                        <a:pt x="738962" y="863010"/>
                        <a:pt x="738962" y="809847"/>
                      </a:cubicBezTo>
                      <a:cubicBezTo>
                        <a:pt x="738962" y="756684"/>
                        <a:pt x="524540" y="714154"/>
                        <a:pt x="419986" y="650359"/>
                      </a:cubicBezTo>
                      <a:cubicBezTo>
                        <a:pt x="315433" y="586564"/>
                        <a:pt x="173664" y="499731"/>
                        <a:pt x="111641" y="427075"/>
                      </a:cubicBezTo>
                      <a:cubicBezTo>
                        <a:pt x="49618" y="354419"/>
                        <a:pt x="54934" y="279991"/>
                        <a:pt x="47846" y="214424"/>
                      </a:cubicBezTo>
                      <a:cubicBezTo>
                        <a:pt x="40758" y="148857"/>
                        <a:pt x="54934" y="67340"/>
                        <a:pt x="69111" y="33670"/>
                      </a:cubicBezTo>
                      <a:cubicBezTo>
                        <a:pt x="83288" y="0"/>
                        <a:pt x="118729" y="10633"/>
                        <a:pt x="132906" y="12405"/>
                      </a:cubicBezTo>
                      <a:cubicBezTo>
                        <a:pt x="147083" y="14177"/>
                        <a:pt x="182525" y="21265"/>
                        <a:pt x="175437" y="5493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900000" lon="1499977" rev="0"/>
                  </a:camera>
                  <a:lightRig rig="morning" dir="t"/>
                </a:scene3d>
                <a:sp3d prstMaterial="flat">
                  <a:bevelT w="25400" h="38100"/>
                  <a:bevelB w="25400" h="381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65" name="Freeform 364"/>
                <p:cNvSpPr/>
                <p:nvPr/>
              </p:nvSpPr>
              <p:spPr bwMode="auto">
                <a:xfrm rot="11555785" flipH="1">
                  <a:off x="1847756" y="4209115"/>
                  <a:ext cx="80967" cy="321708"/>
                </a:xfrm>
                <a:custGeom>
                  <a:avLst/>
                  <a:gdLst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</a:cxnLst>
                  <a:rect l="l" t="t" r="r" b="b"/>
                  <a:pathLst>
                    <a:path w="832884" h="4446182">
                      <a:moveTo>
                        <a:pt x="175437" y="54935"/>
                      </a:moveTo>
                      <a:cubicBezTo>
                        <a:pt x="168349" y="88605"/>
                        <a:pt x="95692" y="171894"/>
                        <a:pt x="90376" y="214424"/>
                      </a:cubicBezTo>
                      <a:cubicBezTo>
                        <a:pt x="85060" y="256954"/>
                        <a:pt x="104553" y="267587"/>
                        <a:pt x="143539" y="310117"/>
                      </a:cubicBezTo>
                      <a:cubicBezTo>
                        <a:pt x="182525" y="352647"/>
                        <a:pt x="262270" y="427075"/>
                        <a:pt x="324293" y="469605"/>
                      </a:cubicBezTo>
                      <a:cubicBezTo>
                        <a:pt x="386316" y="512135"/>
                        <a:pt x="448340" y="528084"/>
                        <a:pt x="515679" y="565298"/>
                      </a:cubicBezTo>
                      <a:cubicBezTo>
                        <a:pt x="583019" y="602512"/>
                        <a:pt x="680484" y="659219"/>
                        <a:pt x="728330" y="692889"/>
                      </a:cubicBezTo>
                      <a:cubicBezTo>
                        <a:pt x="776176" y="726559"/>
                        <a:pt x="793898" y="733647"/>
                        <a:pt x="802758" y="767317"/>
                      </a:cubicBezTo>
                      <a:cubicBezTo>
                        <a:pt x="811618" y="800987"/>
                        <a:pt x="809846" y="852377"/>
                        <a:pt x="781493" y="894907"/>
                      </a:cubicBezTo>
                      <a:cubicBezTo>
                        <a:pt x="753140" y="937437"/>
                        <a:pt x="719470" y="974651"/>
                        <a:pt x="632637" y="1022498"/>
                      </a:cubicBezTo>
                      <a:cubicBezTo>
                        <a:pt x="545804" y="1070345"/>
                        <a:pt x="354418" y="1128824"/>
                        <a:pt x="260497" y="1181987"/>
                      </a:cubicBezTo>
                      <a:cubicBezTo>
                        <a:pt x="166576" y="1235150"/>
                        <a:pt x="99236" y="1295401"/>
                        <a:pt x="69111" y="1341475"/>
                      </a:cubicBezTo>
                      <a:cubicBezTo>
                        <a:pt x="38986" y="1387549"/>
                        <a:pt x="62023" y="1421219"/>
                        <a:pt x="79744" y="1458433"/>
                      </a:cubicBezTo>
                      <a:cubicBezTo>
                        <a:pt x="97465" y="1495647"/>
                        <a:pt x="111642" y="1525773"/>
                        <a:pt x="175437" y="1564759"/>
                      </a:cubicBezTo>
                      <a:cubicBezTo>
                        <a:pt x="239232" y="1603745"/>
                        <a:pt x="377456" y="1648047"/>
                        <a:pt x="462516" y="1692349"/>
                      </a:cubicBezTo>
                      <a:cubicBezTo>
                        <a:pt x="547576" y="1736651"/>
                        <a:pt x="643269" y="1800447"/>
                        <a:pt x="685799" y="1830573"/>
                      </a:cubicBezTo>
                      <a:cubicBezTo>
                        <a:pt x="728329" y="1860699"/>
                        <a:pt x="701376" y="1797259"/>
                        <a:pt x="717697" y="1873103"/>
                      </a:cubicBezTo>
                      <a:cubicBezTo>
                        <a:pt x="676939" y="1905001"/>
                        <a:pt x="529856" y="1975885"/>
                        <a:pt x="441251" y="2021959"/>
                      </a:cubicBezTo>
                      <a:cubicBezTo>
                        <a:pt x="352646" y="2068033"/>
                        <a:pt x="249864" y="2107019"/>
                        <a:pt x="186069" y="2149549"/>
                      </a:cubicBezTo>
                      <a:cubicBezTo>
                        <a:pt x="122274" y="2192079"/>
                        <a:pt x="81516" y="2216889"/>
                        <a:pt x="58479" y="2277140"/>
                      </a:cubicBezTo>
                      <a:cubicBezTo>
                        <a:pt x="35442" y="2337391"/>
                        <a:pt x="46074" y="2468526"/>
                        <a:pt x="47846" y="2511056"/>
                      </a:cubicBezTo>
                      <a:cubicBezTo>
                        <a:pt x="49618" y="2553586"/>
                        <a:pt x="51390" y="2512828"/>
                        <a:pt x="69111" y="2532321"/>
                      </a:cubicBezTo>
                      <a:cubicBezTo>
                        <a:pt x="86832" y="2551814"/>
                        <a:pt x="97465" y="2596116"/>
                        <a:pt x="154172" y="2628014"/>
                      </a:cubicBezTo>
                      <a:cubicBezTo>
                        <a:pt x="210879" y="2659912"/>
                        <a:pt x="329609" y="2686493"/>
                        <a:pt x="409353" y="2723707"/>
                      </a:cubicBezTo>
                      <a:cubicBezTo>
                        <a:pt x="489097" y="2760921"/>
                        <a:pt x="584791" y="2819400"/>
                        <a:pt x="632637" y="2851298"/>
                      </a:cubicBezTo>
                      <a:cubicBezTo>
                        <a:pt x="680484" y="2883196"/>
                        <a:pt x="721241" y="2883196"/>
                        <a:pt x="696432" y="2915094"/>
                      </a:cubicBezTo>
                      <a:cubicBezTo>
                        <a:pt x="671623" y="2946992"/>
                        <a:pt x="574158" y="2991293"/>
                        <a:pt x="483781" y="3042684"/>
                      </a:cubicBezTo>
                      <a:cubicBezTo>
                        <a:pt x="393404" y="3094075"/>
                        <a:pt x="226828" y="3159643"/>
                        <a:pt x="154172" y="3223438"/>
                      </a:cubicBezTo>
                      <a:cubicBezTo>
                        <a:pt x="81516" y="3287233"/>
                        <a:pt x="60251" y="3361661"/>
                        <a:pt x="47846" y="3425456"/>
                      </a:cubicBezTo>
                      <a:cubicBezTo>
                        <a:pt x="35441" y="3489251"/>
                        <a:pt x="31898" y="3553047"/>
                        <a:pt x="79744" y="3606210"/>
                      </a:cubicBezTo>
                      <a:cubicBezTo>
                        <a:pt x="127590" y="3659373"/>
                        <a:pt x="249865" y="3700131"/>
                        <a:pt x="334925" y="3744433"/>
                      </a:cubicBezTo>
                      <a:cubicBezTo>
                        <a:pt x="419985" y="3788735"/>
                        <a:pt x="528083" y="3833038"/>
                        <a:pt x="590106" y="3872024"/>
                      </a:cubicBezTo>
                      <a:cubicBezTo>
                        <a:pt x="652129" y="3911010"/>
                        <a:pt x="705293" y="3937591"/>
                        <a:pt x="707065" y="3978349"/>
                      </a:cubicBezTo>
                      <a:cubicBezTo>
                        <a:pt x="708837" y="4019107"/>
                        <a:pt x="655674" y="4072271"/>
                        <a:pt x="600739" y="4116573"/>
                      </a:cubicBezTo>
                      <a:cubicBezTo>
                        <a:pt x="545804" y="4160875"/>
                        <a:pt x="446567" y="4201633"/>
                        <a:pt x="377455" y="4244163"/>
                      </a:cubicBezTo>
                      <a:cubicBezTo>
                        <a:pt x="308343" y="4286693"/>
                        <a:pt x="212650" y="4338084"/>
                        <a:pt x="186069" y="4371754"/>
                      </a:cubicBezTo>
                      <a:cubicBezTo>
                        <a:pt x="159488" y="4405424"/>
                        <a:pt x="191386" y="4446182"/>
                        <a:pt x="217967" y="4446182"/>
                      </a:cubicBezTo>
                      <a:cubicBezTo>
                        <a:pt x="244548" y="4446182"/>
                        <a:pt x="274674" y="4408968"/>
                        <a:pt x="345558" y="4371754"/>
                      </a:cubicBezTo>
                      <a:cubicBezTo>
                        <a:pt x="416442" y="4334540"/>
                        <a:pt x="574158" y="4274289"/>
                        <a:pt x="643269" y="4222898"/>
                      </a:cubicBezTo>
                      <a:cubicBezTo>
                        <a:pt x="712380" y="4171507"/>
                        <a:pt x="738962" y="4120117"/>
                        <a:pt x="760227" y="4063410"/>
                      </a:cubicBezTo>
                      <a:cubicBezTo>
                        <a:pt x="781492" y="4006703"/>
                        <a:pt x="799214" y="3932275"/>
                        <a:pt x="770860" y="3882656"/>
                      </a:cubicBezTo>
                      <a:cubicBezTo>
                        <a:pt x="742507" y="3833037"/>
                        <a:pt x="678711" y="3817089"/>
                        <a:pt x="590106" y="3765698"/>
                      </a:cubicBezTo>
                      <a:cubicBezTo>
                        <a:pt x="501501" y="3714307"/>
                        <a:pt x="320748" y="3629247"/>
                        <a:pt x="239232" y="3574312"/>
                      </a:cubicBezTo>
                      <a:cubicBezTo>
                        <a:pt x="157716" y="3519377"/>
                        <a:pt x="85060" y="3489252"/>
                        <a:pt x="101009" y="3436089"/>
                      </a:cubicBezTo>
                      <a:cubicBezTo>
                        <a:pt x="116958" y="3382926"/>
                        <a:pt x="241004" y="3313814"/>
                        <a:pt x="334925" y="3255335"/>
                      </a:cubicBezTo>
                      <a:cubicBezTo>
                        <a:pt x="428846" y="3196856"/>
                        <a:pt x="590106" y="3124200"/>
                        <a:pt x="664534" y="3085214"/>
                      </a:cubicBezTo>
                      <a:cubicBezTo>
                        <a:pt x="738962" y="3046228"/>
                        <a:pt x="762000" y="3065721"/>
                        <a:pt x="781493" y="3021419"/>
                      </a:cubicBezTo>
                      <a:cubicBezTo>
                        <a:pt x="800986" y="2977117"/>
                        <a:pt x="832884" y="2881423"/>
                        <a:pt x="781493" y="2819400"/>
                      </a:cubicBezTo>
                      <a:cubicBezTo>
                        <a:pt x="730102" y="2757377"/>
                        <a:pt x="572385" y="2705987"/>
                        <a:pt x="473148" y="2649280"/>
                      </a:cubicBezTo>
                      <a:cubicBezTo>
                        <a:pt x="373911" y="2592573"/>
                        <a:pt x="246320" y="2523461"/>
                        <a:pt x="186069" y="2479159"/>
                      </a:cubicBezTo>
                      <a:cubicBezTo>
                        <a:pt x="125818" y="2434857"/>
                        <a:pt x="93920" y="2425996"/>
                        <a:pt x="111641" y="2383466"/>
                      </a:cubicBezTo>
                      <a:cubicBezTo>
                        <a:pt x="129362" y="2340936"/>
                        <a:pt x="210879" y="2277140"/>
                        <a:pt x="292395" y="2223977"/>
                      </a:cubicBezTo>
                      <a:cubicBezTo>
                        <a:pt x="373911" y="2170814"/>
                        <a:pt x="520995" y="2108791"/>
                        <a:pt x="600739" y="2064489"/>
                      </a:cubicBezTo>
                      <a:cubicBezTo>
                        <a:pt x="680483" y="2020187"/>
                        <a:pt x="742507" y="2009554"/>
                        <a:pt x="770860" y="1958163"/>
                      </a:cubicBezTo>
                      <a:cubicBezTo>
                        <a:pt x="799214" y="1906772"/>
                        <a:pt x="813390" y="1814624"/>
                        <a:pt x="770860" y="1756145"/>
                      </a:cubicBezTo>
                      <a:cubicBezTo>
                        <a:pt x="728330" y="1697666"/>
                        <a:pt x="607828" y="1658680"/>
                        <a:pt x="515679" y="1607289"/>
                      </a:cubicBezTo>
                      <a:cubicBezTo>
                        <a:pt x="423530" y="1555898"/>
                        <a:pt x="292395" y="1493875"/>
                        <a:pt x="217967" y="1447800"/>
                      </a:cubicBezTo>
                      <a:cubicBezTo>
                        <a:pt x="143539" y="1401726"/>
                        <a:pt x="95692" y="1371600"/>
                        <a:pt x="69111" y="1330842"/>
                      </a:cubicBezTo>
                      <a:cubicBezTo>
                        <a:pt x="42530" y="1290084"/>
                        <a:pt x="0" y="1263503"/>
                        <a:pt x="58479" y="1203252"/>
                      </a:cubicBezTo>
                      <a:cubicBezTo>
                        <a:pt x="116958" y="1143001"/>
                        <a:pt x="306572" y="1034903"/>
                        <a:pt x="419986" y="969335"/>
                      </a:cubicBezTo>
                      <a:cubicBezTo>
                        <a:pt x="533400" y="903768"/>
                        <a:pt x="738962" y="863010"/>
                        <a:pt x="738962" y="809847"/>
                      </a:cubicBezTo>
                      <a:cubicBezTo>
                        <a:pt x="738962" y="756684"/>
                        <a:pt x="524540" y="714154"/>
                        <a:pt x="419986" y="650359"/>
                      </a:cubicBezTo>
                      <a:cubicBezTo>
                        <a:pt x="315433" y="586564"/>
                        <a:pt x="173664" y="499731"/>
                        <a:pt x="111641" y="427075"/>
                      </a:cubicBezTo>
                      <a:cubicBezTo>
                        <a:pt x="49618" y="354419"/>
                        <a:pt x="54934" y="279991"/>
                        <a:pt x="47846" y="214424"/>
                      </a:cubicBezTo>
                      <a:cubicBezTo>
                        <a:pt x="40758" y="148857"/>
                        <a:pt x="54934" y="67340"/>
                        <a:pt x="69111" y="33670"/>
                      </a:cubicBezTo>
                      <a:cubicBezTo>
                        <a:pt x="83288" y="0"/>
                        <a:pt x="118729" y="10633"/>
                        <a:pt x="132906" y="12405"/>
                      </a:cubicBezTo>
                      <a:cubicBezTo>
                        <a:pt x="147083" y="14177"/>
                        <a:pt x="182525" y="21265"/>
                        <a:pt x="175437" y="5493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900000" lon="1499977" rev="0"/>
                  </a:camera>
                  <a:lightRig rig="morning" dir="t"/>
                </a:scene3d>
                <a:sp3d prstMaterial="flat">
                  <a:bevelT w="25400" h="38100"/>
                  <a:bevelB w="25400" h="381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66" name="Freeform 365"/>
                <p:cNvSpPr/>
                <p:nvPr/>
              </p:nvSpPr>
              <p:spPr bwMode="auto">
                <a:xfrm rot="11555785" flipH="1">
                  <a:off x="2236730" y="3816597"/>
                  <a:ext cx="80967" cy="321708"/>
                </a:xfrm>
                <a:custGeom>
                  <a:avLst/>
                  <a:gdLst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</a:cxnLst>
                  <a:rect l="l" t="t" r="r" b="b"/>
                  <a:pathLst>
                    <a:path w="832884" h="4446182">
                      <a:moveTo>
                        <a:pt x="175437" y="54935"/>
                      </a:moveTo>
                      <a:cubicBezTo>
                        <a:pt x="168349" y="88605"/>
                        <a:pt x="95692" y="171894"/>
                        <a:pt x="90376" y="214424"/>
                      </a:cubicBezTo>
                      <a:cubicBezTo>
                        <a:pt x="85060" y="256954"/>
                        <a:pt x="104553" y="267587"/>
                        <a:pt x="143539" y="310117"/>
                      </a:cubicBezTo>
                      <a:cubicBezTo>
                        <a:pt x="182525" y="352647"/>
                        <a:pt x="262270" y="427075"/>
                        <a:pt x="324293" y="469605"/>
                      </a:cubicBezTo>
                      <a:cubicBezTo>
                        <a:pt x="386316" y="512135"/>
                        <a:pt x="448340" y="528084"/>
                        <a:pt x="515679" y="565298"/>
                      </a:cubicBezTo>
                      <a:cubicBezTo>
                        <a:pt x="583019" y="602512"/>
                        <a:pt x="680484" y="659219"/>
                        <a:pt x="728330" y="692889"/>
                      </a:cubicBezTo>
                      <a:cubicBezTo>
                        <a:pt x="776176" y="726559"/>
                        <a:pt x="793898" y="733647"/>
                        <a:pt x="802758" y="767317"/>
                      </a:cubicBezTo>
                      <a:cubicBezTo>
                        <a:pt x="811618" y="800987"/>
                        <a:pt x="809846" y="852377"/>
                        <a:pt x="781493" y="894907"/>
                      </a:cubicBezTo>
                      <a:cubicBezTo>
                        <a:pt x="753140" y="937437"/>
                        <a:pt x="719470" y="974651"/>
                        <a:pt x="632637" y="1022498"/>
                      </a:cubicBezTo>
                      <a:cubicBezTo>
                        <a:pt x="545804" y="1070345"/>
                        <a:pt x="354418" y="1128824"/>
                        <a:pt x="260497" y="1181987"/>
                      </a:cubicBezTo>
                      <a:cubicBezTo>
                        <a:pt x="166576" y="1235150"/>
                        <a:pt x="99236" y="1295401"/>
                        <a:pt x="69111" y="1341475"/>
                      </a:cubicBezTo>
                      <a:cubicBezTo>
                        <a:pt x="38986" y="1387549"/>
                        <a:pt x="62023" y="1421219"/>
                        <a:pt x="79744" y="1458433"/>
                      </a:cubicBezTo>
                      <a:cubicBezTo>
                        <a:pt x="97465" y="1495647"/>
                        <a:pt x="111642" y="1525773"/>
                        <a:pt x="175437" y="1564759"/>
                      </a:cubicBezTo>
                      <a:cubicBezTo>
                        <a:pt x="239232" y="1603745"/>
                        <a:pt x="377456" y="1648047"/>
                        <a:pt x="462516" y="1692349"/>
                      </a:cubicBezTo>
                      <a:cubicBezTo>
                        <a:pt x="547576" y="1736651"/>
                        <a:pt x="643269" y="1800447"/>
                        <a:pt x="685799" y="1830573"/>
                      </a:cubicBezTo>
                      <a:cubicBezTo>
                        <a:pt x="728329" y="1860699"/>
                        <a:pt x="701376" y="1797259"/>
                        <a:pt x="717697" y="1873103"/>
                      </a:cubicBezTo>
                      <a:cubicBezTo>
                        <a:pt x="676939" y="1905001"/>
                        <a:pt x="529856" y="1975885"/>
                        <a:pt x="441251" y="2021959"/>
                      </a:cubicBezTo>
                      <a:cubicBezTo>
                        <a:pt x="352646" y="2068033"/>
                        <a:pt x="249864" y="2107019"/>
                        <a:pt x="186069" y="2149549"/>
                      </a:cubicBezTo>
                      <a:cubicBezTo>
                        <a:pt x="122274" y="2192079"/>
                        <a:pt x="81516" y="2216889"/>
                        <a:pt x="58479" y="2277140"/>
                      </a:cubicBezTo>
                      <a:cubicBezTo>
                        <a:pt x="35442" y="2337391"/>
                        <a:pt x="46074" y="2468526"/>
                        <a:pt x="47846" y="2511056"/>
                      </a:cubicBezTo>
                      <a:cubicBezTo>
                        <a:pt x="49618" y="2553586"/>
                        <a:pt x="51390" y="2512828"/>
                        <a:pt x="69111" y="2532321"/>
                      </a:cubicBezTo>
                      <a:cubicBezTo>
                        <a:pt x="86832" y="2551814"/>
                        <a:pt x="97465" y="2596116"/>
                        <a:pt x="154172" y="2628014"/>
                      </a:cubicBezTo>
                      <a:cubicBezTo>
                        <a:pt x="210879" y="2659912"/>
                        <a:pt x="329609" y="2686493"/>
                        <a:pt x="409353" y="2723707"/>
                      </a:cubicBezTo>
                      <a:cubicBezTo>
                        <a:pt x="489097" y="2760921"/>
                        <a:pt x="584791" y="2819400"/>
                        <a:pt x="632637" y="2851298"/>
                      </a:cubicBezTo>
                      <a:cubicBezTo>
                        <a:pt x="680484" y="2883196"/>
                        <a:pt x="721241" y="2883196"/>
                        <a:pt x="696432" y="2915094"/>
                      </a:cubicBezTo>
                      <a:cubicBezTo>
                        <a:pt x="671623" y="2946992"/>
                        <a:pt x="574158" y="2991293"/>
                        <a:pt x="483781" y="3042684"/>
                      </a:cubicBezTo>
                      <a:cubicBezTo>
                        <a:pt x="393404" y="3094075"/>
                        <a:pt x="226828" y="3159643"/>
                        <a:pt x="154172" y="3223438"/>
                      </a:cubicBezTo>
                      <a:cubicBezTo>
                        <a:pt x="81516" y="3287233"/>
                        <a:pt x="60251" y="3361661"/>
                        <a:pt x="47846" y="3425456"/>
                      </a:cubicBezTo>
                      <a:cubicBezTo>
                        <a:pt x="35441" y="3489251"/>
                        <a:pt x="31898" y="3553047"/>
                        <a:pt x="79744" y="3606210"/>
                      </a:cubicBezTo>
                      <a:cubicBezTo>
                        <a:pt x="127590" y="3659373"/>
                        <a:pt x="249865" y="3700131"/>
                        <a:pt x="334925" y="3744433"/>
                      </a:cubicBezTo>
                      <a:cubicBezTo>
                        <a:pt x="419985" y="3788735"/>
                        <a:pt x="528083" y="3833038"/>
                        <a:pt x="590106" y="3872024"/>
                      </a:cubicBezTo>
                      <a:cubicBezTo>
                        <a:pt x="652129" y="3911010"/>
                        <a:pt x="705293" y="3937591"/>
                        <a:pt x="707065" y="3978349"/>
                      </a:cubicBezTo>
                      <a:cubicBezTo>
                        <a:pt x="708837" y="4019107"/>
                        <a:pt x="655674" y="4072271"/>
                        <a:pt x="600739" y="4116573"/>
                      </a:cubicBezTo>
                      <a:cubicBezTo>
                        <a:pt x="545804" y="4160875"/>
                        <a:pt x="446567" y="4201633"/>
                        <a:pt x="377455" y="4244163"/>
                      </a:cubicBezTo>
                      <a:cubicBezTo>
                        <a:pt x="308343" y="4286693"/>
                        <a:pt x="212650" y="4338084"/>
                        <a:pt x="186069" y="4371754"/>
                      </a:cubicBezTo>
                      <a:cubicBezTo>
                        <a:pt x="159488" y="4405424"/>
                        <a:pt x="191386" y="4446182"/>
                        <a:pt x="217967" y="4446182"/>
                      </a:cubicBezTo>
                      <a:cubicBezTo>
                        <a:pt x="244548" y="4446182"/>
                        <a:pt x="274674" y="4408968"/>
                        <a:pt x="345558" y="4371754"/>
                      </a:cubicBezTo>
                      <a:cubicBezTo>
                        <a:pt x="416442" y="4334540"/>
                        <a:pt x="574158" y="4274289"/>
                        <a:pt x="643269" y="4222898"/>
                      </a:cubicBezTo>
                      <a:cubicBezTo>
                        <a:pt x="712380" y="4171507"/>
                        <a:pt x="738962" y="4120117"/>
                        <a:pt x="760227" y="4063410"/>
                      </a:cubicBezTo>
                      <a:cubicBezTo>
                        <a:pt x="781492" y="4006703"/>
                        <a:pt x="799214" y="3932275"/>
                        <a:pt x="770860" y="3882656"/>
                      </a:cubicBezTo>
                      <a:cubicBezTo>
                        <a:pt x="742507" y="3833037"/>
                        <a:pt x="678711" y="3817089"/>
                        <a:pt x="590106" y="3765698"/>
                      </a:cubicBezTo>
                      <a:cubicBezTo>
                        <a:pt x="501501" y="3714307"/>
                        <a:pt x="320748" y="3629247"/>
                        <a:pt x="239232" y="3574312"/>
                      </a:cubicBezTo>
                      <a:cubicBezTo>
                        <a:pt x="157716" y="3519377"/>
                        <a:pt x="85060" y="3489252"/>
                        <a:pt x="101009" y="3436089"/>
                      </a:cubicBezTo>
                      <a:cubicBezTo>
                        <a:pt x="116958" y="3382926"/>
                        <a:pt x="241004" y="3313814"/>
                        <a:pt x="334925" y="3255335"/>
                      </a:cubicBezTo>
                      <a:cubicBezTo>
                        <a:pt x="428846" y="3196856"/>
                        <a:pt x="590106" y="3124200"/>
                        <a:pt x="664534" y="3085214"/>
                      </a:cubicBezTo>
                      <a:cubicBezTo>
                        <a:pt x="738962" y="3046228"/>
                        <a:pt x="762000" y="3065721"/>
                        <a:pt x="781493" y="3021419"/>
                      </a:cubicBezTo>
                      <a:cubicBezTo>
                        <a:pt x="800986" y="2977117"/>
                        <a:pt x="832884" y="2881423"/>
                        <a:pt x="781493" y="2819400"/>
                      </a:cubicBezTo>
                      <a:cubicBezTo>
                        <a:pt x="730102" y="2757377"/>
                        <a:pt x="572385" y="2705987"/>
                        <a:pt x="473148" y="2649280"/>
                      </a:cubicBezTo>
                      <a:cubicBezTo>
                        <a:pt x="373911" y="2592573"/>
                        <a:pt x="246320" y="2523461"/>
                        <a:pt x="186069" y="2479159"/>
                      </a:cubicBezTo>
                      <a:cubicBezTo>
                        <a:pt x="125818" y="2434857"/>
                        <a:pt x="93920" y="2425996"/>
                        <a:pt x="111641" y="2383466"/>
                      </a:cubicBezTo>
                      <a:cubicBezTo>
                        <a:pt x="129362" y="2340936"/>
                        <a:pt x="210879" y="2277140"/>
                        <a:pt x="292395" y="2223977"/>
                      </a:cubicBezTo>
                      <a:cubicBezTo>
                        <a:pt x="373911" y="2170814"/>
                        <a:pt x="520995" y="2108791"/>
                        <a:pt x="600739" y="2064489"/>
                      </a:cubicBezTo>
                      <a:cubicBezTo>
                        <a:pt x="680483" y="2020187"/>
                        <a:pt x="742507" y="2009554"/>
                        <a:pt x="770860" y="1958163"/>
                      </a:cubicBezTo>
                      <a:cubicBezTo>
                        <a:pt x="799214" y="1906772"/>
                        <a:pt x="813390" y="1814624"/>
                        <a:pt x="770860" y="1756145"/>
                      </a:cubicBezTo>
                      <a:cubicBezTo>
                        <a:pt x="728330" y="1697666"/>
                        <a:pt x="607828" y="1658680"/>
                        <a:pt x="515679" y="1607289"/>
                      </a:cubicBezTo>
                      <a:cubicBezTo>
                        <a:pt x="423530" y="1555898"/>
                        <a:pt x="292395" y="1493875"/>
                        <a:pt x="217967" y="1447800"/>
                      </a:cubicBezTo>
                      <a:cubicBezTo>
                        <a:pt x="143539" y="1401726"/>
                        <a:pt x="95692" y="1371600"/>
                        <a:pt x="69111" y="1330842"/>
                      </a:cubicBezTo>
                      <a:cubicBezTo>
                        <a:pt x="42530" y="1290084"/>
                        <a:pt x="0" y="1263503"/>
                        <a:pt x="58479" y="1203252"/>
                      </a:cubicBezTo>
                      <a:cubicBezTo>
                        <a:pt x="116958" y="1143001"/>
                        <a:pt x="306572" y="1034903"/>
                        <a:pt x="419986" y="969335"/>
                      </a:cubicBezTo>
                      <a:cubicBezTo>
                        <a:pt x="533400" y="903768"/>
                        <a:pt x="738962" y="863010"/>
                        <a:pt x="738962" y="809847"/>
                      </a:cubicBezTo>
                      <a:cubicBezTo>
                        <a:pt x="738962" y="756684"/>
                        <a:pt x="524540" y="714154"/>
                        <a:pt x="419986" y="650359"/>
                      </a:cubicBezTo>
                      <a:cubicBezTo>
                        <a:pt x="315433" y="586564"/>
                        <a:pt x="173664" y="499731"/>
                        <a:pt x="111641" y="427075"/>
                      </a:cubicBezTo>
                      <a:cubicBezTo>
                        <a:pt x="49618" y="354419"/>
                        <a:pt x="54934" y="279991"/>
                        <a:pt x="47846" y="214424"/>
                      </a:cubicBezTo>
                      <a:cubicBezTo>
                        <a:pt x="40758" y="148857"/>
                        <a:pt x="54934" y="67340"/>
                        <a:pt x="69111" y="33670"/>
                      </a:cubicBezTo>
                      <a:cubicBezTo>
                        <a:pt x="83288" y="0"/>
                        <a:pt x="118729" y="10633"/>
                        <a:pt x="132906" y="12405"/>
                      </a:cubicBezTo>
                      <a:cubicBezTo>
                        <a:pt x="147083" y="14177"/>
                        <a:pt x="182525" y="21265"/>
                        <a:pt x="175437" y="5493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900000" lon="1499977" rev="0"/>
                  </a:camera>
                  <a:lightRig rig="morning" dir="t"/>
                </a:scene3d>
                <a:sp3d prstMaterial="flat">
                  <a:bevelT w="25400" h="38100"/>
                  <a:bevelB w="25400" h="381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67" name="Freeform 366"/>
                <p:cNvSpPr/>
                <p:nvPr/>
              </p:nvSpPr>
              <p:spPr bwMode="auto">
                <a:xfrm rot="11555785" flipH="1">
                  <a:off x="1735068" y="3760591"/>
                  <a:ext cx="80967" cy="321708"/>
                </a:xfrm>
                <a:custGeom>
                  <a:avLst/>
                  <a:gdLst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</a:cxnLst>
                  <a:rect l="l" t="t" r="r" b="b"/>
                  <a:pathLst>
                    <a:path w="832884" h="4446182">
                      <a:moveTo>
                        <a:pt x="175437" y="54935"/>
                      </a:moveTo>
                      <a:cubicBezTo>
                        <a:pt x="168349" y="88605"/>
                        <a:pt x="95692" y="171894"/>
                        <a:pt x="90376" y="214424"/>
                      </a:cubicBezTo>
                      <a:cubicBezTo>
                        <a:pt x="85060" y="256954"/>
                        <a:pt x="104553" y="267587"/>
                        <a:pt x="143539" y="310117"/>
                      </a:cubicBezTo>
                      <a:cubicBezTo>
                        <a:pt x="182525" y="352647"/>
                        <a:pt x="262270" y="427075"/>
                        <a:pt x="324293" y="469605"/>
                      </a:cubicBezTo>
                      <a:cubicBezTo>
                        <a:pt x="386316" y="512135"/>
                        <a:pt x="448340" y="528084"/>
                        <a:pt x="515679" y="565298"/>
                      </a:cubicBezTo>
                      <a:cubicBezTo>
                        <a:pt x="583019" y="602512"/>
                        <a:pt x="680484" y="659219"/>
                        <a:pt x="728330" y="692889"/>
                      </a:cubicBezTo>
                      <a:cubicBezTo>
                        <a:pt x="776176" y="726559"/>
                        <a:pt x="793898" y="733647"/>
                        <a:pt x="802758" y="767317"/>
                      </a:cubicBezTo>
                      <a:cubicBezTo>
                        <a:pt x="811618" y="800987"/>
                        <a:pt x="809846" y="852377"/>
                        <a:pt x="781493" y="894907"/>
                      </a:cubicBezTo>
                      <a:cubicBezTo>
                        <a:pt x="753140" y="937437"/>
                        <a:pt x="719470" y="974651"/>
                        <a:pt x="632637" y="1022498"/>
                      </a:cubicBezTo>
                      <a:cubicBezTo>
                        <a:pt x="545804" y="1070345"/>
                        <a:pt x="354418" y="1128824"/>
                        <a:pt x="260497" y="1181987"/>
                      </a:cubicBezTo>
                      <a:cubicBezTo>
                        <a:pt x="166576" y="1235150"/>
                        <a:pt x="99236" y="1295401"/>
                        <a:pt x="69111" y="1341475"/>
                      </a:cubicBezTo>
                      <a:cubicBezTo>
                        <a:pt x="38986" y="1387549"/>
                        <a:pt x="62023" y="1421219"/>
                        <a:pt x="79744" y="1458433"/>
                      </a:cubicBezTo>
                      <a:cubicBezTo>
                        <a:pt x="97465" y="1495647"/>
                        <a:pt x="111642" y="1525773"/>
                        <a:pt x="175437" y="1564759"/>
                      </a:cubicBezTo>
                      <a:cubicBezTo>
                        <a:pt x="239232" y="1603745"/>
                        <a:pt x="377456" y="1648047"/>
                        <a:pt x="462516" y="1692349"/>
                      </a:cubicBezTo>
                      <a:cubicBezTo>
                        <a:pt x="547576" y="1736651"/>
                        <a:pt x="643269" y="1800447"/>
                        <a:pt x="685799" y="1830573"/>
                      </a:cubicBezTo>
                      <a:cubicBezTo>
                        <a:pt x="728329" y="1860699"/>
                        <a:pt x="701376" y="1797259"/>
                        <a:pt x="717697" y="1873103"/>
                      </a:cubicBezTo>
                      <a:cubicBezTo>
                        <a:pt x="676939" y="1905001"/>
                        <a:pt x="529856" y="1975885"/>
                        <a:pt x="441251" y="2021959"/>
                      </a:cubicBezTo>
                      <a:cubicBezTo>
                        <a:pt x="352646" y="2068033"/>
                        <a:pt x="249864" y="2107019"/>
                        <a:pt x="186069" y="2149549"/>
                      </a:cubicBezTo>
                      <a:cubicBezTo>
                        <a:pt x="122274" y="2192079"/>
                        <a:pt x="81516" y="2216889"/>
                        <a:pt x="58479" y="2277140"/>
                      </a:cubicBezTo>
                      <a:cubicBezTo>
                        <a:pt x="35442" y="2337391"/>
                        <a:pt x="46074" y="2468526"/>
                        <a:pt x="47846" y="2511056"/>
                      </a:cubicBezTo>
                      <a:cubicBezTo>
                        <a:pt x="49618" y="2553586"/>
                        <a:pt x="51390" y="2512828"/>
                        <a:pt x="69111" y="2532321"/>
                      </a:cubicBezTo>
                      <a:cubicBezTo>
                        <a:pt x="86832" y="2551814"/>
                        <a:pt x="97465" y="2596116"/>
                        <a:pt x="154172" y="2628014"/>
                      </a:cubicBezTo>
                      <a:cubicBezTo>
                        <a:pt x="210879" y="2659912"/>
                        <a:pt x="329609" y="2686493"/>
                        <a:pt x="409353" y="2723707"/>
                      </a:cubicBezTo>
                      <a:cubicBezTo>
                        <a:pt x="489097" y="2760921"/>
                        <a:pt x="584791" y="2819400"/>
                        <a:pt x="632637" y="2851298"/>
                      </a:cubicBezTo>
                      <a:cubicBezTo>
                        <a:pt x="680484" y="2883196"/>
                        <a:pt x="721241" y="2883196"/>
                        <a:pt x="696432" y="2915094"/>
                      </a:cubicBezTo>
                      <a:cubicBezTo>
                        <a:pt x="671623" y="2946992"/>
                        <a:pt x="574158" y="2991293"/>
                        <a:pt x="483781" y="3042684"/>
                      </a:cubicBezTo>
                      <a:cubicBezTo>
                        <a:pt x="393404" y="3094075"/>
                        <a:pt x="226828" y="3159643"/>
                        <a:pt x="154172" y="3223438"/>
                      </a:cubicBezTo>
                      <a:cubicBezTo>
                        <a:pt x="81516" y="3287233"/>
                        <a:pt x="60251" y="3361661"/>
                        <a:pt x="47846" y="3425456"/>
                      </a:cubicBezTo>
                      <a:cubicBezTo>
                        <a:pt x="35441" y="3489251"/>
                        <a:pt x="31898" y="3553047"/>
                        <a:pt x="79744" y="3606210"/>
                      </a:cubicBezTo>
                      <a:cubicBezTo>
                        <a:pt x="127590" y="3659373"/>
                        <a:pt x="249865" y="3700131"/>
                        <a:pt x="334925" y="3744433"/>
                      </a:cubicBezTo>
                      <a:cubicBezTo>
                        <a:pt x="419985" y="3788735"/>
                        <a:pt x="528083" y="3833038"/>
                        <a:pt x="590106" y="3872024"/>
                      </a:cubicBezTo>
                      <a:cubicBezTo>
                        <a:pt x="652129" y="3911010"/>
                        <a:pt x="705293" y="3937591"/>
                        <a:pt x="707065" y="3978349"/>
                      </a:cubicBezTo>
                      <a:cubicBezTo>
                        <a:pt x="708837" y="4019107"/>
                        <a:pt x="655674" y="4072271"/>
                        <a:pt x="600739" y="4116573"/>
                      </a:cubicBezTo>
                      <a:cubicBezTo>
                        <a:pt x="545804" y="4160875"/>
                        <a:pt x="446567" y="4201633"/>
                        <a:pt x="377455" y="4244163"/>
                      </a:cubicBezTo>
                      <a:cubicBezTo>
                        <a:pt x="308343" y="4286693"/>
                        <a:pt x="212650" y="4338084"/>
                        <a:pt x="186069" y="4371754"/>
                      </a:cubicBezTo>
                      <a:cubicBezTo>
                        <a:pt x="159488" y="4405424"/>
                        <a:pt x="191386" y="4446182"/>
                        <a:pt x="217967" y="4446182"/>
                      </a:cubicBezTo>
                      <a:cubicBezTo>
                        <a:pt x="244548" y="4446182"/>
                        <a:pt x="274674" y="4408968"/>
                        <a:pt x="345558" y="4371754"/>
                      </a:cubicBezTo>
                      <a:cubicBezTo>
                        <a:pt x="416442" y="4334540"/>
                        <a:pt x="574158" y="4274289"/>
                        <a:pt x="643269" y="4222898"/>
                      </a:cubicBezTo>
                      <a:cubicBezTo>
                        <a:pt x="712380" y="4171507"/>
                        <a:pt x="738962" y="4120117"/>
                        <a:pt x="760227" y="4063410"/>
                      </a:cubicBezTo>
                      <a:cubicBezTo>
                        <a:pt x="781492" y="4006703"/>
                        <a:pt x="799214" y="3932275"/>
                        <a:pt x="770860" y="3882656"/>
                      </a:cubicBezTo>
                      <a:cubicBezTo>
                        <a:pt x="742507" y="3833037"/>
                        <a:pt x="678711" y="3817089"/>
                        <a:pt x="590106" y="3765698"/>
                      </a:cubicBezTo>
                      <a:cubicBezTo>
                        <a:pt x="501501" y="3714307"/>
                        <a:pt x="320748" y="3629247"/>
                        <a:pt x="239232" y="3574312"/>
                      </a:cubicBezTo>
                      <a:cubicBezTo>
                        <a:pt x="157716" y="3519377"/>
                        <a:pt x="85060" y="3489252"/>
                        <a:pt x="101009" y="3436089"/>
                      </a:cubicBezTo>
                      <a:cubicBezTo>
                        <a:pt x="116958" y="3382926"/>
                        <a:pt x="241004" y="3313814"/>
                        <a:pt x="334925" y="3255335"/>
                      </a:cubicBezTo>
                      <a:cubicBezTo>
                        <a:pt x="428846" y="3196856"/>
                        <a:pt x="590106" y="3124200"/>
                        <a:pt x="664534" y="3085214"/>
                      </a:cubicBezTo>
                      <a:cubicBezTo>
                        <a:pt x="738962" y="3046228"/>
                        <a:pt x="762000" y="3065721"/>
                        <a:pt x="781493" y="3021419"/>
                      </a:cubicBezTo>
                      <a:cubicBezTo>
                        <a:pt x="800986" y="2977117"/>
                        <a:pt x="832884" y="2881423"/>
                        <a:pt x="781493" y="2819400"/>
                      </a:cubicBezTo>
                      <a:cubicBezTo>
                        <a:pt x="730102" y="2757377"/>
                        <a:pt x="572385" y="2705987"/>
                        <a:pt x="473148" y="2649280"/>
                      </a:cubicBezTo>
                      <a:cubicBezTo>
                        <a:pt x="373911" y="2592573"/>
                        <a:pt x="246320" y="2523461"/>
                        <a:pt x="186069" y="2479159"/>
                      </a:cubicBezTo>
                      <a:cubicBezTo>
                        <a:pt x="125818" y="2434857"/>
                        <a:pt x="93920" y="2425996"/>
                        <a:pt x="111641" y="2383466"/>
                      </a:cubicBezTo>
                      <a:cubicBezTo>
                        <a:pt x="129362" y="2340936"/>
                        <a:pt x="210879" y="2277140"/>
                        <a:pt x="292395" y="2223977"/>
                      </a:cubicBezTo>
                      <a:cubicBezTo>
                        <a:pt x="373911" y="2170814"/>
                        <a:pt x="520995" y="2108791"/>
                        <a:pt x="600739" y="2064489"/>
                      </a:cubicBezTo>
                      <a:cubicBezTo>
                        <a:pt x="680483" y="2020187"/>
                        <a:pt x="742507" y="2009554"/>
                        <a:pt x="770860" y="1958163"/>
                      </a:cubicBezTo>
                      <a:cubicBezTo>
                        <a:pt x="799214" y="1906772"/>
                        <a:pt x="813390" y="1814624"/>
                        <a:pt x="770860" y="1756145"/>
                      </a:cubicBezTo>
                      <a:cubicBezTo>
                        <a:pt x="728330" y="1697666"/>
                        <a:pt x="607828" y="1658680"/>
                        <a:pt x="515679" y="1607289"/>
                      </a:cubicBezTo>
                      <a:cubicBezTo>
                        <a:pt x="423530" y="1555898"/>
                        <a:pt x="292395" y="1493875"/>
                        <a:pt x="217967" y="1447800"/>
                      </a:cubicBezTo>
                      <a:cubicBezTo>
                        <a:pt x="143539" y="1401726"/>
                        <a:pt x="95692" y="1371600"/>
                        <a:pt x="69111" y="1330842"/>
                      </a:cubicBezTo>
                      <a:cubicBezTo>
                        <a:pt x="42530" y="1290084"/>
                        <a:pt x="0" y="1263503"/>
                        <a:pt x="58479" y="1203252"/>
                      </a:cubicBezTo>
                      <a:cubicBezTo>
                        <a:pt x="116958" y="1143001"/>
                        <a:pt x="306572" y="1034903"/>
                        <a:pt x="419986" y="969335"/>
                      </a:cubicBezTo>
                      <a:cubicBezTo>
                        <a:pt x="533400" y="903768"/>
                        <a:pt x="738962" y="863010"/>
                        <a:pt x="738962" y="809847"/>
                      </a:cubicBezTo>
                      <a:cubicBezTo>
                        <a:pt x="738962" y="756684"/>
                        <a:pt x="524540" y="714154"/>
                        <a:pt x="419986" y="650359"/>
                      </a:cubicBezTo>
                      <a:cubicBezTo>
                        <a:pt x="315433" y="586564"/>
                        <a:pt x="173664" y="499731"/>
                        <a:pt x="111641" y="427075"/>
                      </a:cubicBezTo>
                      <a:cubicBezTo>
                        <a:pt x="49618" y="354419"/>
                        <a:pt x="54934" y="279991"/>
                        <a:pt x="47846" y="214424"/>
                      </a:cubicBezTo>
                      <a:cubicBezTo>
                        <a:pt x="40758" y="148857"/>
                        <a:pt x="54934" y="67340"/>
                        <a:pt x="69111" y="33670"/>
                      </a:cubicBezTo>
                      <a:cubicBezTo>
                        <a:pt x="83288" y="0"/>
                        <a:pt x="118729" y="10633"/>
                        <a:pt x="132906" y="12405"/>
                      </a:cubicBezTo>
                      <a:cubicBezTo>
                        <a:pt x="147083" y="14177"/>
                        <a:pt x="182525" y="21265"/>
                        <a:pt x="175437" y="5493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orthographicFront">
                    <a:rot lat="900000" lon="1499977" rev="0"/>
                  </a:camera>
                  <a:lightRig rig="morning" dir="t"/>
                </a:scene3d>
                <a:sp3d prstMaterial="flat">
                  <a:bevelT w="25400" h="38100"/>
                  <a:bevelB w="25400" h="381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4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68" name="Oval 367"/>
                <p:cNvSpPr/>
                <p:nvPr/>
              </p:nvSpPr>
              <p:spPr>
                <a:xfrm rot="20842635">
                  <a:off x="767838" y="3121656"/>
                  <a:ext cx="2280376" cy="2128395"/>
                </a:xfrm>
                <a:prstGeom prst="ellipse">
                  <a:avLst/>
                </a:prstGeom>
                <a:solidFill>
                  <a:schemeClr val="bg2">
                    <a:lumMod val="75000"/>
                    <a:alpha val="58000"/>
                  </a:schemeClr>
                </a:solidFill>
                <a:ln>
                  <a:noFill/>
                </a:ln>
                <a:scene3d>
                  <a:camera prst="orthographicFront">
                    <a:rot lat="0" lon="21599869" rev="0"/>
                  </a:camera>
                  <a:lightRig rig="threePt" dir="t">
                    <a:rot lat="0" lon="0" rev="0"/>
                  </a:lightRig>
                </a:scene3d>
                <a:sp3d prstMaterial="flat">
                  <a:bevelT w="1270000" h="1524000"/>
                  <a:bevelB w="1270000" h="15240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1400"/>
                </a:p>
              </p:txBody>
            </p:sp>
          </p:grpSp>
        </p:grpSp>
      </p:grpSp>
      <p:grpSp>
        <p:nvGrpSpPr>
          <p:cNvPr id="49" name="Group 48"/>
          <p:cNvGrpSpPr/>
          <p:nvPr/>
        </p:nvGrpSpPr>
        <p:grpSpPr>
          <a:xfrm>
            <a:off x="97624" y="3459445"/>
            <a:ext cx="1586857" cy="1295248"/>
            <a:chOff x="1208903" y="1310306"/>
            <a:chExt cx="1586857" cy="1295248"/>
          </a:xfrm>
        </p:grpSpPr>
        <p:cxnSp>
          <p:nvCxnSpPr>
            <p:cNvPr id="50" name="Straight Arrow Connector 49"/>
            <p:cNvCxnSpPr/>
            <p:nvPr/>
          </p:nvCxnSpPr>
          <p:spPr bwMode="auto">
            <a:xfrm flipV="1">
              <a:off x="1798244" y="1310306"/>
              <a:ext cx="142987" cy="925916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gradFill>
                <a:gsLst>
                  <a:gs pos="0">
                    <a:srgbClr val="C00000"/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</a:gsLst>
                <a:lin ang="14400000" scaled="0"/>
              </a:gradFill>
              <a:prstDash val="solid"/>
              <a:round/>
              <a:headEnd type="none" w="med" len="med"/>
              <a:tailEnd type="oval" w="lg" len="lg"/>
            </a:ln>
            <a:effectLst/>
            <a:scene3d>
              <a:camera prst="orthographicFront"/>
              <a:lightRig rig="threePt" dir="t"/>
            </a:scene3d>
            <a:sp3d>
              <a:bevelT w="0" h="0"/>
            </a:sp3d>
          </p:spPr>
        </p:cxnSp>
        <p:sp>
          <p:nvSpPr>
            <p:cNvPr id="51" name="TextBox 50"/>
            <p:cNvSpPr txBox="1"/>
            <p:nvPr/>
          </p:nvSpPr>
          <p:spPr>
            <a:xfrm>
              <a:off x="1208903" y="2236222"/>
              <a:ext cx="15868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1800" b="1" i="0" dirty="0" err="1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rgbClr val="FFC000"/>
                  </a:solidFill>
                  <a:latin typeface="+mn-lt"/>
                </a:rPr>
                <a:t>Oseltamivir</a:t>
              </a:r>
              <a:endParaRPr lang="en-GB" sz="1800" b="1" i="0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C000"/>
                </a:solidFill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0.00046 L 0.00608 0.14685 L 0.00903 0.19056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8" y="9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Box 44"/>
          <p:cNvSpPr txBox="1"/>
          <p:nvPr/>
        </p:nvSpPr>
        <p:spPr>
          <a:xfrm>
            <a:off x="196100" y="1566659"/>
            <a:ext cx="8712968" cy="36625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Which 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of the following is a protease inhibitor used in the treatment of Hepatitis C? 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marL="887413" indent="-436563">
              <a:buFont typeface="+mj-lt"/>
              <a:buAutoNum type="alphaLcParenR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Saquinavir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887413" indent="-436563">
              <a:buFont typeface="+mj-lt"/>
              <a:buAutoNum type="alphaLcParenR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Oseltamavir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887413" indent="-436563">
              <a:buFont typeface="+mj-lt"/>
              <a:buAutoNum type="alphaLcParenR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Ritonavir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887413" indent="-436563">
              <a:buFont typeface="+mj-lt"/>
              <a:buAutoNum type="alphaLcParenR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Boceprevir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887413" indent="-436563">
              <a:buFont typeface="+mj-lt"/>
              <a:buAutoNum type="alphaLcParenR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Fosamprenavir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457200" indent="-457200">
              <a:buFont typeface="+mj-lt"/>
              <a:buAutoNum type="arabicPeriod"/>
            </a:pPr>
            <a:endParaRPr lang="en-GB" sz="1800" i="0" dirty="0" smtClean="0">
              <a:solidFill>
                <a:srgbClr val="006699"/>
              </a:solidFill>
              <a:latin typeface="+mn-lt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What is the mechanism of action of </a:t>
            </a:r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aciclovir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?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marL="900113" indent="-436563">
              <a:buFont typeface="+mj-lt"/>
              <a:buAutoNum type="alphaLcParenR"/>
              <a:tabLst>
                <a:tab pos="900113" algn="l"/>
              </a:tabLst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Integrase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inhibitor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900113" indent="-436563">
              <a:buFont typeface="+mj-lt"/>
              <a:buAutoNum type="alphaLcParenR"/>
              <a:tabLst>
                <a:tab pos="900113" algn="l"/>
              </a:tabLst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Protease inhibitor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900113" indent="-436563">
              <a:buFont typeface="+mj-lt"/>
              <a:buAutoNum type="alphaLcParenR"/>
              <a:tabLst>
                <a:tab pos="900113" algn="l"/>
              </a:tabLst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A nucleoside analogue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900113" indent="-436563">
              <a:buFont typeface="+mj-lt"/>
              <a:buAutoNum type="alphaLcParenR"/>
              <a:tabLst>
                <a:tab pos="900113" algn="l"/>
              </a:tabLst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A neuraminidase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inhbitor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900113" indent="-436563">
              <a:buFont typeface="+mj-lt"/>
              <a:buAutoNum type="alphaLcParenR"/>
              <a:tabLst>
                <a:tab pos="900113" algn="l"/>
              </a:tabLst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CCR5 receptor antagonist</a:t>
            </a:r>
            <a:endParaRPr lang="en-GB" sz="2000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691680" y="71414"/>
            <a:ext cx="745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Practice SBAs</a:t>
            </a:r>
            <a:endParaRPr lang="en-GB" sz="36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86368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100" fill="hold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691680" y="77810"/>
            <a:ext cx="7452320" cy="6381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Summary Slide 2</a:t>
            </a:r>
            <a:endParaRPr kumimoji="0" lang="en-US" sz="3600" b="1" i="0" u="none" strike="noStrike" kern="0" cap="none" spc="0" normalizeH="0" baseline="0" noProof="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16298" y="908720"/>
            <a:ext cx="4464000" cy="30931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C00000"/>
                </a:solidFill>
                <a:latin typeface="+mn-lt"/>
              </a:rPr>
              <a:t>Nucleoside Analogues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HIV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Nucleoside &amp; nucleotide RT inhibitors bind to active site of enzyme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Efavirenz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 non-nucleoside binds to allosteric site on RT enzyme</a:t>
            </a:r>
            <a:endParaRPr lang="en-GB" i="0" dirty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Hepatitis</a:t>
            </a:r>
          </a:p>
          <a:p>
            <a:pPr marL="177800" lvl="0" indent="-177800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HepB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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Tenofovir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 (RT inhibitor)</a:t>
            </a:r>
          </a:p>
          <a:p>
            <a:pPr marL="177800" lvl="0" indent="-177800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HepC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  Ribavirin (purine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  <a:sym typeface="Symbol"/>
              </a:rPr>
              <a:t>anaogue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)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Herpes Simplex</a:t>
            </a:r>
          </a:p>
          <a:p>
            <a:pPr marL="179388" lvl="0" indent="-179388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Aciclovir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 nucleoside analogue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722" y="4095363"/>
            <a:ext cx="4464000" cy="10618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C00000"/>
                </a:solidFill>
                <a:latin typeface="+mn-lt"/>
                <a:sym typeface="Symbol"/>
              </a:rPr>
              <a:t>Viral </a:t>
            </a:r>
            <a:r>
              <a:rPr lang="en-GB" sz="2400" b="1" i="0" dirty="0" err="1" smtClean="0">
                <a:solidFill>
                  <a:srgbClr val="C00000"/>
                </a:solidFill>
                <a:latin typeface="+mn-lt"/>
                <a:sym typeface="Symbol"/>
              </a:rPr>
              <a:t>integrase</a:t>
            </a:r>
            <a:endParaRPr lang="en-GB" sz="1800" b="1" i="0" dirty="0" smtClean="0">
              <a:solidFill>
                <a:srgbClr val="C00000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HIV </a:t>
            </a:r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integrase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marL="177800" lvl="0" indent="-177800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Raltegravir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inhibits viral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integrase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16298" y="4087812"/>
            <a:ext cx="4464000" cy="18312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C00000"/>
                </a:solidFill>
                <a:latin typeface="+mn-lt"/>
              </a:rPr>
              <a:t>Proteases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HIV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Saquinavir</a:t>
            </a:r>
            <a:r>
              <a:rPr lang="en-GB" i="0" dirty="0">
                <a:solidFill>
                  <a:srgbClr val="006699"/>
                </a:solidFill>
                <a:latin typeface="+mn-lt"/>
              </a:rPr>
              <a:t>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 protease inhibitor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Ritonavir  booster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179388" lvl="0" indent="-179388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Hepatitis C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Boceprevir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4290" y="908720"/>
            <a:ext cx="4464000" cy="23544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C00000"/>
                </a:solidFill>
                <a:latin typeface="+mn-lt"/>
              </a:rPr>
              <a:t>Viral Capsid Proteins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HIV GP41</a:t>
            </a:r>
          </a:p>
          <a:p>
            <a:pPr marL="177800" lvl="0" indent="-177800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Enfuvirtide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prevents HV fusion &amp; entry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Macrophage CCR5 receptor</a:t>
            </a:r>
          </a:p>
          <a:p>
            <a:pPr marL="179388" indent="-179388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336699"/>
                </a:solidFill>
                <a:latin typeface="+mn-lt"/>
              </a:rPr>
              <a:t>Maraviroc</a:t>
            </a:r>
            <a:r>
              <a:rPr lang="en-GB" i="0" dirty="0" smtClean="0">
                <a:solidFill>
                  <a:srgbClr val="336699"/>
                </a:solidFill>
                <a:latin typeface="+mn-lt"/>
              </a:rPr>
              <a:t> inhibits CCR5 receptor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Neuraminidase</a:t>
            </a:r>
          </a:p>
          <a:p>
            <a:pPr marL="177800" lvl="0" indent="-177800">
              <a:buFont typeface="Arial" pitchFamily="34" charset="0"/>
              <a:buChar char="•"/>
            </a:pP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Oseltamivir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inhibits influenza virus neuraminidase</a:t>
            </a:r>
          </a:p>
        </p:txBody>
      </p:sp>
    </p:spTree>
    <p:extLst>
      <p:ext uri="{BB962C8B-B14F-4D97-AF65-F5344CB8AC3E}">
        <p14:creationId xmlns:p14="http://schemas.microsoft.com/office/powerpoint/2010/main" val="395178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71414"/>
            <a:ext cx="745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Learning Objectives: Revisited</a:t>
            </a:r>
            <a:endParaRPr lang="en-GB" sz="32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261" y="1404059"/>
            <a:ext cx="8519228" cy="4493538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GB" sz="2200" i="0" dirty="0">
                <a:solidFill>
                  <a:srgbClr val="006699"/>
                </a:solidFill>
                <a:latin typeface="+mn-lt"/>
              </a:rPr>
              <a:t>Distinguish between different types of virus and describe how they use the host cell to replicate </a:t>
            </a:r>
          </a:p>
          <a:p>
            <a:pPr marL="900113" lvl="0" indent="-449263">
              <a:buFont typeface="Symbol" pitchFamily="18" charset="2"/>
              <a:buChar char="®"/>
            </a:pPr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HIV- </a:t>
            </a:r>
            <a:r>
              <a:rPr lang="en-GB" sz="2200" i="0" dirty="0" smtClean="0">
                <a:solidFill>
                  <a:srgbClr val="FF0000"/>
                </a:solidFill>
                <a:latin typeface="+mn-lt"/>
              </a:rPr>
              <a:t>Retrovirus, leukocytes</a:t>
            </a:r>
            <a:endParaRPr lang="en-GB" sz="2200" i="0" dirty="0" smtClean="0">
              <a:solidFill>
                <a:srgbClr val="FF0000"/>
              </a:solidFill>
              <a:latin typeface="+mn-lt"/>
            </a:endParaRPr>
          </a:p>
          <a:p>
            <a:pPr marL="900113" lvl="0" indent="-449263">
              <a:buFont typeface="Symbol" pitchFamily="18" charset="2"/>
              <a:buChar char="®"/>
            </a:pPr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Hepatitis- </a:t>
            </a:r>
            <a:r>
              <a:rPr lang="en-GB" sz="2200" i="0" dirty="0" smtClean="0">
                <a:solidFill>
                  <a:srgbClr val="FF0000"/>
                </a:solidFill>
                <a:latin typeface="+mn-lt"/>
              </a:rPr>
              <a:t>DNA &amp; RNA viruses, hepatocytes</a:t>
            </a:r>
          </a:p>
          <a:p>
            <a:pPr marL="900113" lvl="0" indent="-449263">
              <a:buFont typeface="Symbol" pitchFamily="18" charset="2"/>
              <a:buChar char="®"/>
            </a:pPr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Herpes Simplex- </a:t>
            </a:r>
            <a:r>
              <a:rPr lang="en-GB" sz="2200" i="0" dirty="0" smtClean="0">
                <a:solidFill>
                  <a:srgbClr val="FF0000"/>
                </a:solidFill>
                <a:latin typeface="+mn-lt"/>
              </a:rPr>
              <a:t>DNA virus</a:t>
            </a:r>
          </a:p>
          <a:p>
            <a:pPr marL="900113" lvl="0" indent="-449263">
              <a:buFont typeface="Symbol" pitchFamily="18" charset="2"/>
              <a:buChar char="®"/>
            </a:pPr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Influenza- </a:t>
            </a:r>
            <a:r>
              <a:rPr lang="en-GB" sz="2200" i="0" dirty="0" smtClean="0">
                <a:solidFill>
                  <a:srgbClr val="FF0000"/>
                </a:solidFill>
                <a:latin typeface="+mn-lt"/>
              </a:rPr>
              <a:t>RNA virus</a:t>
            </a:r>
            <a:endParaRPr lang="en-GB" sz="2200" b="1" i="0" dirty="0" smtClean="0">
              <a:solidFill>
                <a:srgbClr val="FF0000"/>
              </a:solidFill>
              <a:latin typeface="+mn-lt"/>
            </a:endParaRPr>
          </a:p>
          <a:p>
            <a:pPr marL="457200" lvl="0" indent="-457200">
              <a:buFont typeface="+mj-lt"/>
              <a:buAutoNum type="arabicPeriod"/>
            </a:pPr>
            <a:endParaRPr lang="en-US" sz="2200" i="0" dirty="0" smtClean="0">
              <a:solidFill>
                <a:srgbClr val="006699"/>
              </a:solidFill>
              <a:latin typeface="+mn-lt"/>
            </a:endParaRPr>
          </a:p>
          <a:p>
            <a:pPr marL="457200" lvl="0" indent="-457200">
              <a:buFont typeface="+mj-lt"/>
              <a:buAutoNum type="arabicPeriod" startAt="2"/>
            </a:pPr>
            <a:r>
              <a:rPr lang="en-GB" sz="2200" i="0" dirty="0">
                <a:solidFill>
                  <a:srgbClr val="006699"/>
                </a:solidFill>
                <a:latin typeface="+mn-lt"/>
              </a:rPr>
              <a:t>Summarise the mechanisms of action of antiretroviral drugs</a:t>
            </a:r>
          </a:p>
          <a:p>
            <a:pPr marL="900113" lvl="0" indent="-449263">
              <a:buFont typeface="Symbol" pitchFamily="18" charset="2"/>
              <a:buChar char="®"/>
            </a:pPr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Entry </a:t>
            </a:r>
            <a:r>
              <a:rPr lang="en-GB" sz="2200" b="1" i="0" dirty="0" err="1" smtClean="0">
                <a:solidFill>
                  <a:srgbClr val="FF0000"/>
                </a:solidFill>
                <a:latin typeface="+mn-lt"/>
              </a:rPr>
              <a:t>inhbitors</a:t>
            </a:r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- </a:t>
            </a:r>
            <a:r>
              <a:rPr lang="en-GB" sz="2200" i="0" dirty="0" err="1" smtClean="0">
                <a:solidFill>
                  <a:srgbClr val="FF0000"/>
                </a:solidFill>
                <a:latin typeface="+mn-lt"/>
              </a:rPr>
              <a:t>Enfuvirtide</a:t>
            </a:r>
            <a:r>
              <a:rPr lang="en-GB" sz="2200" i="0" dirty="0" smtClean="0">
                <a:solidFill>
                  <a:srgbClr val="FF0000"/>
                </a:solidFill>
                <a:latin typeface="+mn-lt"/>
              </a:rPr>
              <a:t> &amp; </a:t>
            </a:r>
            <a:r>
              <a:rPr lang="en-GB" sz="2200" i="0" dirty="0" err="1" smtClean="0">
                <a:solidFill>
                  <a:srgbClr val="FF0000"/>
                </a:solidFill>
                <a:latin typeface="+mn-lt"/>
              </a:rPr>
              <a:t>Maraviroc</a:t>
            </a:r>
            <a:endParaRPr lang="en-GB" sz="2200" i="0" dirty="0" smtClean="0">
              <a:solidFill>
                <a:srgbClr val="FF0000"/>
              </a:solidFill>
              <a:latin typeface="+mn-lt"/>
            </a:endParaRPr>
          </a:p>
          <a:p>
            <a:pPr marL="900113" lvl="0" indent="-449263">
              <a:buFont typeface="Symbol" pitchFamily="18" charset="2"/>
              <a:buChar char="®"/>
            </a:pPr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RT inhibitors </a:t>
            </a:r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- </a:t>
            </a:r>
            <a:r>
              <a:rPr lang="en-GB" sz="2200" i="0" dirty="0" smtClean="0">
                <a:solidFill>
                  <a:srgbClr val="FF0000"/>
                </a:solidFill>
                <a:latin typeface="+mn-lt"/>
              </a:rPr>
              <a:t>Nucleoside analogues (</a:t>
            </a:r>
            <a:r>
              <a:rPr lang="en-GB" sz="2200" i="0" dirty="0" err="1" smtClean="0">
                <a:solidFill>
                  <a:srgbClr val="FF0000"/>
                </a:solidFill>
                <a:latin typeface="+mn-lt"/>
              </a:rPr>
              <a:t>Zidovudine</a:t>
            </a:r>
            <a:r>
              <a:rPr lang="en-GB" sz="2200" i="0" dirty="0" smtClean="0">
                <a:solidFill>
                  <a:srgbClr val="FF0000"/>
                </a:solidFill>
                <a:latin typeface="+mn-lt"/>
              </a:rPr>
              <a:t>), Non-nucleoside analogues (</a:t>
            </a:r>
            <a:r>
              <a:rPr lang="en-GB" sz="2200" i="0" dirty="0" err="1" smtClean="0">
                <a:solidFill>
                  <a:srgbClr val="FF0000"/>
                </a:solidFill>
                <a:latin typeface="+mn-lt"/>
              </a:rPr>
              <a:t>Efavirenz</a:t>
            </a:r>
            <a:r>
              <a:rPr lang="en-GB" sz="2200" i="0" dirty="0" smtClean="0">
                <a:solidFill>
                  <a:srgbClr val="FF0000"/>
                </a:solidFill>
                <a:latin typeface="+mn-lt"/>
              </a:rPr>
              <a:t>)</a:t>
            </a:r>
          </a:p>
          <a:p>
            <a:pPr marL="900113" lvl="0" indent="-449263">
              <a:buFont typeface="Symbol" pitchFamily="18" charset="2"/>
              <a:buChar char="®"/>
            </a:pPr>
            <a:r>
              <a:rPr lang="en-GB" sz="2200" b="1" i="0" dirty="0" err="1" smtClean="0">
                <a:solidFill>
                  <a:srgbClr val="FF0000"/>
                </a:solidFill>
                <a:latin typeface="+mn-lt"/>
              </a:rPr>
              <a:t>Integrase</a:t>
            </a:r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 inhibitors- </a:t>
            </a:r>
            <a:r>
              <a:rPr lang="en-GB" sz="2200" i="0" dirty="0" err="1" smtClean="0">
                <a:solidFill>
                  <a:srgbClr val="FF0000"/>
                </a:solidFill>
                <a:latin typeface="+mn-lt"/>
              </a:rPr>
              <a:t>Raltegravir</a:t>
            </a:r>
            <a:r>
              <a:rPr lang="en-GB" sz="2200" i="0" dirty="0" smtClean="0">
                <a:solidFill>
                  <a:srgbClr val="FF0000"/>
                </a:solidFill>
                <a:latin typeface="+mn-lt"/>
              </a:rPr>
              <a:t> </a:t>
            </a:r>
          </a:p>
          <a:p>
            <a:pPr marL="900113" lvl="0" indent="-449263">
              <a:buFont typeface="Symbol" pitchFamily="18" charset="2"/>
              <a:buChar char="®"/>
            </a:pPr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Protease inhibitors- </a:t>
            </a:r>
            <a:r>
              <a:rPr lang="en-GB" sz="2200" i="0" dirty="0" err="1" smtClean="0">
                <a:solidFill>
                  <a:srgbClr val="FF0000"/>
                </a:solidFill>
                <a:latin typeface="+mn-lt"/>
              </a:rPr>
              <a:t>Saquinavir</a:t>
            </a:r>
            <a:endParaRPr lang="en-US" sz="2200" i="0" dirty="0" smtClean="0">
              <a:solidFill>
                <a:srgbClr val="0066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71414"/>
            <a:ext cx="745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Learning Objectives: Revisited</a:t>
            </a:r>
            <a:endParaRPr lang="en-GB" sz="32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9350" y="1499880"/>
            <a:ext cx="8501122" cy="178510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 startAt="3"/>
            </a:pPr>
            <a:r>
              <a:rPr lang="en-GB" sz="2200" i="0" dirty="0">
                <a:solidFill>
                  <a:srgbClr val="006699"/>
                </a:solidFill>
                <a:latin typeface="+mn-lt"/>
              </a:rPr>
              <a:t>Describe the actions of other antiviral drugs</a:t>
            </a:r>
          </a:p>
          <a:p>
            <a:pPr marL="900113" lvl="0" indent="-449263">
              <a:buFont typeface="Symbol" pitchFamily="18" charset="2"/>
              <a:buChar char="®"/>
            </a:pPr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Nucleotide analogues- </a:t>
            </a:r>
            <a:r>
              <a:rPr lang="en-GB" sz="2200" i="0" dirty="0" smtClean="0">
                <a:solidFill>
                  <a:srgbClr val="FF0000"/>
                </a:solidFill>
                <a:latin typeface="+mn-lt"/>
              </a:rPr>
              <a:t>Ribavirin, </a:t>
            </a:r>
            <a:r>
              <a:rPr lang="en-GB" sz="2200" i="0" dirty="0" err="1" smtClean="0">
                <a:solidFill>
                  <a:srgbClr val="FF0000"/>
                </a:solidFill>
                <a:latin typeface="+mn-lt"/>
              </a:rPr>
              <a:t>Aciclovir</a:t>
            </a:r>
            <a:endParaRPr lang="en-GB" sz="2200" i="0" dirty="0" smtClean="0">
              <a:solidFill>
                <a:srgbClr val="FF0000"/>
              </a:solidFill>
              <a:latin typeface="+mn-lt"/>
            </a:endParaRPr>
          </a:p>
          <a:p>
            <a:pPr marL="900113" lvl="0" indent="-449263">
              <a:buFont typeface="Symbol" pitchFamily="18" charset="2"/>
              <a:buChar char="®"/>
            </a:pPr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Protease inhibitors- </a:t>
            </a:r>
            <a:r>
              <a:rPr lang="en-GB" sz="2200" i="0" dirty="0" err="1" smtClean="0">
                <a:solidFill>
                  <a:srgbClr val="FF0000"/>
                </a:solidFill>
                <a:latin typeface="+mn-lt"/>
              </a:rPr>
              <a:t>Boceprevir</a:t>
            </a:r>
            <a:endParaRPr lang="en-GB" sz="2200" i="0" dirty="0" smtClean="0">
              <a:solidFill>
                <a:srgbClr val="FF0000"/>
              </a:solidFill>
              <a:latin typeface="+mn-lt"/>
            </a:endParaRPr>
          </a:p>
          <a:p>
            <a:pPr marL="900113" lvl="0" indent="-449263">
              <a:buFont typeface="Symbol" pitchFamily="18" charset="2"/>
              <a:buChar char="®"/>
            </a:pPr>
            <a:r>
              <a:rPr lang="en-GB" sz="2200" b="1" i="0" dirty="0" smtClean="0">
                <a:solidFill>
                  <a:srgbClr val="FF0000"/>
                </a:solidFill>
                <a:latin typeface="+mn-lt"/>
              </a:rPr>
              <a:t>Neuraminidase inhibitors- </a:t>
            </a:r>
            <a:r>
              <a:rPr lang="en-GB" sz="2200" i="0" dirty="0" err="1" smtClean="0">
                <a:solidFill>
                  <a:srgbClr val="FF0000"/>
                </a:solidFill>
                <a:latin typeface="+mn-lt"/>
              </a:rPr>
              <a:t>Oseltamivir</a:t>
            </a:r>
            <a:endParaRPr lang="en-GB" sz="2200" i="0" dirty="0" smtClean="0">
              <a:solidFill>
                <a:srgbClr val="FF0000"/>
              </a:solidFill>
              <a:latin typeface="+mn-lt"/>
            </a:endParaRPr>
          </a:p>
          <a:p>
            <a:pPr marL="457200" lvl="0" indent="-457200">
              <a:buFont typeface="+mj-lt"/>
              <a:buAutoNum type="arabicPeriod" startAt="3"/>
            </a:pPr>
            <a:endParaRPr lang="en-US" sz="2200" i="0" dirty="0" smtClean="0">
              <a:solidFill>
                <a:srgbClr val="0066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060848"/>
            <a:ext cx="8501122" cy="175432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457200" lvl="0" indent="-457200">
              <a:spcAft>
                <a:spcPts val="1200"/>
              </a:spcAft>
              <a:buFont typeface="+mj-lt"/>
              <a:buAutoNum type="arabicPeriod"/>
            </a:pPr>
            <a:r>
              <a:rPr lang="en-GB" sz="2200" i="0" dirty="0" smtClean="0">
                <a:solidFill>
                  <a:srgbClr val="006699"/>
                </a:solidFill>
                <a:latin typeface="+mn-lt"/>
              </a:rPr>
              <a:t>Distinguish between different </a:t>
            </a:r>
            <a:r>
              <a:rPr lang="en-GB" sz="2200" i="0" dirty="0">
                <a:solidFill>
                  <a:srgbClr val="006699"/>
                </a:solidFill>
                <a:latin typeface="+mn-lt"/>
              </a:rPr>
              <a:t>types of </a:t>
            </a:r>
            <a:r>
              <a:rPr lang="en-GB" sz="2200" i="0" dirty="0" smtClean="0">
                <a:solidFill>
                  <a:srgbClr val="006699"/>
                </a:solidFill>
                <a:latin typeface="+mn-lt"/>
              </a:rPr>
              <a:t>virus and describe </a:t>
            </a:r>
            <a:r>
              <a:rPr lang="en-GB" sz="2200" i="0" dirty="0">
                <a:solidFill>
                  <a:srgbClr val="006699"/>
                </a:solidFill>
                <a:latin typeface="+mn-lt"/>
              </a:rPr>
              <a:t>how they use the host cell to replicate </a:t>
            </a:r>
            <a:endParaRPr lang="en-GB" sz="2200" i="0" dirty="0" smtClean="0">
              <a:solidFill>
                <a:srgbClr val="006699"/>
              </a:solidFill>
              <a:latin typeface="+mn-lt"/>
            </a:endParaRPr>
          </a:p>
          <a:p>
            <a:pPr marL="457200" lvl="0" indent="-457200">
              <a:spcAft>
                <a:spcPts val="1200"/>
              </a:spcAft>
              <a:buFont typeface="+mj-lt"/>
              <a:buAutoNum type="arabicPeriod"/>
            </a:pPr>
            <a:r>
              <a:rPr lang="en-GB" sz="2200" i="0" dirty="0" smtClean="0">
                <a:solidFill>
                  <a:srgbClr val="006699"/>
                </a:solidFill>
                <a:latin typeface="+mn-lt"/>
              </a:rPr>
              <a:t>Summarise </a:t>
            </a:r>
            <a:r>
              <a:rPr lang="en-GB" sz="2200" i="0" dirty="0">
                <a:solidFill>
                  <a:srgbClr val="006699"/>
                </a:solidFill>
                <a:latin typeface="+mn-lt"/>
              </a:rPr>
              <a:t>the mechanisms of action of </a:t>
            </a:r>
            <a:r>
              <a:rPr lang="en-GB" sz="2200" i="0" dirty="0" smtClean="0">
                <a:solidFill>
                  <a:srgbClr val="006699"/>
                </a:solidFill>
                <a:latin typeface="+mn-lt"/>
              </a:rPr>
              <a:t>antiretroviral drugs</a:t>
            </a:r>
          </a:p>
          <a:p>
            <a:pPr marL="457200" lvl="0" indent="-457200">
              <a:spcAft>
                <a:spcPts val="1200"/>
              </a:spcAft>
              <a:buFont typeface="+mj-lt"/>
              <a:buAutoNum type="arabicPeriod"/>
            </a:pPr>
            <a:r>
              <a:rPr lang="en-GB" sz="2200" i="0" dirty="0" smtClean="0">
                <a:solidFill>
                  <a:srgbClr val="006699"/>
                </a:solidFill>
                <a:latin typeface="+mn-lt"/>
              </a:rPr>
              <a:t>Describe the actions of other antiviral drugs</a:t>
            </a:r>
            <a:endParaRPr lang="en-GB" sz="2200" i="0" dirty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1680" y="71414"/>
            <a:ext cx="745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Learning objectives</a:t>
            </a:r>
            <a:endParaRPr lang="en-GB" sz="36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691680" y="77810"/>
            <a:ext cx="7452320" cy="63817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Lecture structure</a:t>
            </a:r>
            <a:endParaRPr kumimoji="0" lang="en-US" sz="3600" b="1" i="0" u="none" strike="noStrike" kern="0" cap="none" spc="0" normalizeH="0" baseline="0" noProof="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16298" y="908720"/>
            <a:ext cx="4464000" cy="21082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C00000"/>
                </a:solidFill>
                <a:latin typeface="+mn-lt"/>
              </a:rPr>
              <a:t>Nucleoside Analogues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HIV</a:t>
            </a:r>
          </a:p>
          <a:p>
            <a:pPr marL="179388" lvl="0" indent="-179388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Hepatitis</a:t>
            </a:r>
          </a:p>
          <a:p>
            <a:pPr marL="177800" lvl="0" indent="-177800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Herpes Simplex</a:t>
            </a:r>
          </a:p>
          <a:p>
            <a:pPr marL="179388" lvl="0" indent="-179388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722" y="4023355"/>
            <a:ext cx="4464000" cy="10618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C00000"/>
                </a:solidFill>
                <a:latin typeface="+mn-lt"/>
                <a:sym typeface="Symbol"/>
              </a:rPr>
              <a:t>Viral </a:t>
            </a:r>
            <a:r>
              <a:rPr lang="en-GB" sz="2400" b="1" i="0" dirty="0" err="1" smtClean="0">
                <a:solidFill>
                  <a:srgbClr val="C00000"/>
                </a:solidFill>
                <a:latin typeface="+mn-lt"/>
                <a:sym typeface="Symbol"/>
              </a:rPr>
              <a:t>integrase</a:t>
            </a:r>
            <a:endParaRPr lang="en-GB" sz="1800" b="1" i="0" dirty="0" smtClean="0">
              <a:solidFill>
                <a:srgbClr val="C00000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HIV </a:t>
            </a:r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integrase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marL="177800" lvl="0" indent="-177800">
              <a:buFont typeface="Arial" pitchFamily="34" charset="0"/>
              <a:buChar char="•"/>
            </a:pPr>
            <a:endParaRPr lang="en-GB" i="0" dirty="0" err="1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616298" y="4046001"/>
            <a:ext cx="4464000" cy="15850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C00000"/>
                </a:solidFill>
                <a:latin typeface="+mn-lt"/>
              </a:rPr>
              <a:t>Proteases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HIV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179388" lvl="0" indent="-179388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Hepatitis C</a:t>
            </a:r>
          </a:p>
          <a:p>
            <a:pPr marL="179388" lvl="0" indent="-179388"/>
            <a:endParaRPr lang="en-GB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290" y="908720"/>
            <a:ext cx="4464000" cy="21082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400" b="1" i="0" dirty="0" smtClean="0">
                <a:solidFill>
                  <a:srgbClr val="C00000"/>
                </a:solidFill>
                <a:latin typeface="+mn-lt"/>
              </a:rPr>
              <a:t>Viral Capsid Proteins</a:t>
            </a: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HIV GP41</a:t>
            </a:r>
          </a:p>
          <a:p>
            <a:pPr marL="177800" lvl="0" indent="-177800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Leukocyte CCR5 receptor</a:t>
            </a:r>
          </a:p>
          <a:p>
            <a:pPr marL="179388" indent="-179388">
              <a:buFont typeface="Arial" pitchFamily="34" charset="0"/>
              <a:buChar char="•"/>
            </a:pPr>
            <a:endParaRPr lang="en-GB" i="0" dirty="0" smtClean="0">
              <a:solidFill>
                <a:srgbClr val="336699"/>
              </a:solidFill>
              <a:latin typeface="+mn-lt"/>
            </a:endParaRPr>
          </a:p>
          <a:p>
            <a:pPr lvl="0"/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Neuraminidase</a:t>
            </a:r>
            <a:endParaRPr lang="en-GB" sz="1800" b="1" i="0" dirty="0">
              <a:solidFill>
                <a:srgbClr val="006699"/>
              </a:solidFill>
              <a:latin typeface="+mn-lt"/>
            </a:endParaRPr>
          </a:p>
          <a:p>
            <a:pPr marL="177800" lvl="0" indent="-177800">
              <a:buFont typeface="Arial" pitchFamily="34" charset="0"/>
              <a:buChar char="•"/>
            </a:pPr>
            <a:endParaRPr lang="en-GB" i="0" dirty="0" smtClean="0">
              <a:solidFill>
                <a:srgbClr val="0066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5587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1691680" y="44624"/>
            <a:ext cx="7452320" cy="63817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1" i="0" kern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j-ea"/>
                <a:cs typeface="+mj-cs"/>
              </a:rPr>
              <a:t>HIV life cycle</a:t>
            </a:r>
            <a:endParaRPr kumimoji="0" lang="en-GB" sz="3600" b="1" i="0" u="none" strike="noStrike" kern="0" cap="none" spc="0" normalizeH="0" baseline="0" noProof="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45" name="Rounded Rectangle 44"/>
          <p:cNvSpPr/>
          <p:nvPr/>
        </p:nvSpPr>
        <p:spPr bwMode="auto">
          <a:xfrm rot="16200000">
            <a:off x="760301" y="2497621"/>
            <a:ext cx="1512165" cy="2654848"/>
          </a:xfrm>
          <a:prstGeom prst="roundRect">
            <a:avLst>
              <a:gd name="adj" fmla="val 32041"/>
            </a:avLst>
          </a:prstGeom>
          <a:solidFill>
            <a:srgbClr val="1B0807">
              <a:alpha val="50000"/>
            </a:srgbClr>
          </a:solidFill>
          <a:ln w="38100" cap="flat" cmpd="dbl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79" name="Rectangle 178"/>
          <p:cNvSpPr/>
          <p:nvPr/>
        </p:nvSpPr>
        <p:spPr bwMode="auto">
          <a:xfrm>
            <a:off x="0" y="1957608"/>
            <a:ext cx="4344411" cy="3793560"/>
          </a:xfrm>
          <a:prstGeom prst="rect">
            <a:avLst/>
          </a:prstGeom>
          <a:solidFill>
            <a:schemeClr val="accent2">
              <a:lumMod val="40000"/>
              <a:lumOff val="6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vert="horz" wrap="none" lIns="2664000" tIns="360000" rIns="72000" bIns="108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600" i="0" u="none" strike="noStrike" normalizeH="0" baseline="0" dirty="0" smtClean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Times New Roman" pitchFamily="18" charset="0"/>
              </a:rPr>
              <a:t>Leukocyte</a:t>
            </a:r>
            <a:endParaRPr kumimoji="0" lang="en-GB" sz="1600" i="0" u="none" strike="noStrike" normalizeH="0" baseline="0" dirty="0" smtClean="0">
              <a:ln w="952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  <p:grpSp>
        <p:nvGrpSpPr>
          <p:cNvPr id="542" name="Group 92"/>
          <p:cNvGrpSpPr/>
          <p:nvPr/>
        </p:nvGrpSpPr>
        <p:grpSpPr>
          <a:xfrm rot="3420000">
            <a:off x="2253047" y="1646044"/>
            <a:ext cx="152851" cy="385218"/>
            <a:chOff x="6286512" y="3786190"/>
            <a:chExt cx="785818" cy="1929362"/>
          </a:xfrm>
          <a:solidFill>
            <a:schemeClr val="accent1"/>
          </a:solidFill>
          <a:scene3d>
            <a:camera prst="orthographicFront"/>
            <a:lightRig rig="harsh" dir="t"/>
          </a:scene3d>
        </p:grpSpPr>
        <p:sp>
          <p:nvSpPr>
            <p:cNvPr id="543" name="Freeform 542"/>
            <p:cNvSpPr/>
            <p:nvPr/>
          </p:nvSpPr>
          <p:spPr bwMode="auto">
            <a:xfrm>
              <a:off x="6500826" y="4071942"/>
              <a:ext cx="192572" cy="1643610"/>
            </a:xfrm>
            <a:custGeom>
              <a:avLst/>
              <a:gdLst>
                <a:gd name="connsiteX0" fmla="*/ 175437 w 832884"/>
                <a:gd name="connsiteY0" fmla="*/ 54935 h 4446182"/>
                <a:gd name="connsiteX1" fmla="*/ 90376 w 832884"/>
                <a:gd name="connsiteY1" fmla="*/ 214424 h 4446182"/>
                <a:gd name="connsiteX2" fmla="*/ 143539 w 832884"/>
                <a:gd name="connsiteY2" fmla="*/ 310117 h 4446182"/>
                <a:gd name="connsiteX3" fmla="*/ 324293 w 832884"/>
                <a:gd name="connsiteY3" fmla="*/ 469605 h 4446182"/>
                <a:gd name="connsiteX4" fmla="*/ 515679 w 832884"/>
                <a:gd name="connsiteY4" fmla="*/ 565298 h 4446182"/>
                <a:gd name="connsiteX5" fmla="*/ 728330 w 832884"/>
                <a:gd name="connsiteY5" fmla="*/ 692889 h 4446182"/>
                <a:gd name="connsiteX6" fmla="*/ 802758 w 832884"/>
                <a:gd name="connsiteY6" fmla="*/ 767317 h 4446182"/>
                <a:gd name="connsiteX7" fmla="*/ 781493 w 832884"/>
                <a:gd name="connsiteY7" fmla="*/ 894907 h 4446182"/>
                <a:gd name="connsiteX8" fmla="*/ 632637 w 832884"/>
                <a:gd name="connsiteY8" fmla="*/ 1022498 h 4446182"/>
                <a:gd name="connsiteX9" fmla="*/ 260497 w 832884"/>
                <a:gd name="connsiteY9" fmla="*/ 1181987 h 4446182"/>
                <a:gd name="connsiteX10" fmla="*/ 69111 w 832884"/>
                <a:gd name="connsiteY10" fmla="*/ 1341475 h 4446182"/>
                <a:gd name="connsiteX11" fmla="*/ 79744 w 832884"/>
                <a:gd name="connsiteY11" fmla="*/ 1458433 h 4446182"/>
                <a:gd name="connsiteX12" fmla="*/ 175437 w 832884"/>
                <a:gd name="connsiteY12" fmla="*/ 1564759 h 4446182"/>
                <a:gd name="connsiteX13" fmla="*/ 462516 w 832884"/>
                <a:gd name="connsiteY13" fmla="*/ 1692349 h 4446182"/>
                <a:gd name="connsiteX14" fmla="*/ 685799 w 832884"/>
                <a:gd name="connsiteY14" fmla="*/ 1830573 h 4446182"/>
                <a:gd name="connsiteX15" fmla="*/ 717697 w 832884"/>
                <a:gd name="connsiteY15" fmla="*/ 1873103 h 4446182"/>
                <a:gd name="connsiteX16" fmla="*/ 441251 w 832884"/>
                <a:gd name="connsiteY16" fmla="*/ 2021959 h 4446182"/>
                <a:gd name="connsiteX17" fmla="*/ 186069 w 832884"/>
                <a:gd name="connsiteY17" fmla="*/ 2149549 h 4446182"/>
                <a:gd name="connsiteX18" fmla="*/ 58479 w 832884"/>
                <a:gd name="connsiteY18" fmla="*/ 2277140 h 4446182"/>
                <a:gd name="connsiteX19" fmla="*/ 47846 w 832884"/>
                <a:gd name="connsiteY19" fmla="*/ 2511056 h 4446182"/>
                <a:gd name="connsiteX20" fmla="*/ 69111 w 832884"/>
                <a:gd name="connsiteY20" fmla="*/ 2532321 h 4446182"/>
                <a:gd name="connsiteX21" fmla="*/ 154172 w 832884"/>
                <a:gd name="connsiteY21" fmla="*/ 2628014 h 4446182"/>
                <a:gd name="connsiteX22" fmla="*/ 409353 w 832884"/>
                <a:gd name="connsiteY22" fmla="*/ 2723707 h 4446182"/>
                <a:gd name="connsiteX23" fmla="*/ 632637 w 832884"/>
                <a:gd name="connsiteY23" fmla="*/ 2851298 h 4446182"/>
                <a:gd name="connsiteX24" fmla="*/ 696432 w 832884"/>
                <a:gd name="connsiteY24" fmla="*/ 2915094 h 4446182"/>
                <a:gd name="connsiteX25" fmla="*/ 483781 w 832884"/>
                <a:gd name="connsiteY25" fmla="*/ 3042684 h 4446182"/>
                <a:gd name="connsiteX26" fmla="*/ 154172 w 832884"/>
                <a:gd name="connsiteY26" fmla="*/ 3223438 h 4446182"/>
                <a:gd name="connsiteX27" fmla="*/ 47846 w 832884"/>
                <a:gd name="connsiteY27" fmla="*/ 3425456 h 4446182"/>
                <a:gd name="connsiteX28" fmla="*/ 79744 w 832884"/>
                <a:gd name="connsiteY28" fmla="*/ 3606210 h 4446182"/>
                <a:gd name="connsiteX29" fmla="*/ 334925 w 832884"/>
                <a:gd name="connsiteY29" fmla="*/ 3744433 h 4446182"/>
                <a:gd name="connsiteX30" fmla="*/ 590106 w 832884"/>
                <a:gd name="connsiteY30" fmla="*/ 3872024 h 4446182"/>
                <a:gd name="connsiteX31" fmla="*/ 707065 w 832884"/>
                <a:gd name="connsiteY31" fmla="*/ 3978349 h 4446182"/>
                <a:gd name="connsiteX32" fmla="*/ 600739 w 832884"/>
                <a:gd name="connsiteY32" fmla="*/ 4116573 h 4446182"/>
                <a:gd name="connsiteX33" fmla="*/ 377455 w 832884"/>
                <a:gd name="connsiteY33" fmla="*/ 4244163 h 4446182"/>
                <a:gd name="connsiteX34" fmla="*/ 186069 w 832884"/>
                <a:gd name="connsiteY34" fmla="*/ 4371754 h 4446182"/>
                <a:gd name="connsiteX35" fmla="*/ 217967 w 832884"/>
                <a:gd name="connsiteY35" fmla="*/ 4446182 h 4446182"/>
                <a:gd name="connsiteX36" fmla="*/ 345558 w 832884"/>
                <a:gd name="connsiteY36" fmla="*/ 4371754 h 4446182"/>
                <a:gd name="connsiteX37" fmla="*/ 643269 w 832884"/>
                <a:gd name="connsiteY37" fmla="*/ 4222898 h 4446182"/>
                <a:gd name="connsiteX38" fmla="*/ 760227 w 832884"/>
                <a:gd name="connsiteY38" fmla="*/ 4063410 h 4446182"/>
                <a:gd name="connsiteX39" fmla="*/ 770860 w 832884"/>
                <a:gd name="connsiteY39" fmla="*/ 3882656 h 4446182"/>
                <a:gd name="connsiteX40" fmla="*/ 590106 w 832884"/>
                <a:gd name="connsiteY40" fmla="*/ 3765698 h 4446182"/>
                <a:gd name="connsiteX41" fmla="*/ 239232 w 832884"/>
                <a:gd name="connsiteY41" fmla="*/ 3574312 h 4446182"/>
                <a:gd name="connsiteX42" fmla="*/ 101009 w 832884"/>
                <a:gd name="connsiteY42" fmla="*/ 3436089 h 4446182"/>
                <a:gd name="connsiteX43" fmla="*/ 334925 w 832884"/>
                <a:gd name="connsiteY43" fmla="*/ 3255335 h 4446182"/>
                <a:gd name="connsiteX44" fmla="*/ 664534 w 832884"/>
                <a:gd name="connsiteY44" fmla="*/ 3085214 h 4446182"/>
                <a:gd name="connsiteX45" fmla="*/ 781493 w 832884"/>
                <a:gd name="connsiteY45" fmla="*/ 3021419 h 4446182"/>
                <a:gd name="connsiteX46" fmla="*/ 781493 w 832884"/>
                <a:gd name="connsiteY46" fmla="*/ 2819400 h 4446182"/>
                <a:gd name="connsiteX47" fmla="*/ 473148 w 832884"/>
                <a:gd name="connsiteY47" fmla="*/ 2649280 h 4446182"/>
                <a:gd name="connsiteX48" fmla="*/ 186069 w 832884"/>
                <a:gd name="connsiteY48" fmla="*/ 2479159 h 4446182"/>
                <a:gd name="connsiteX49" fmla="*/ 111641 w 832884"/>
                <a:gd name="connsiteY49" fmla="*/ 2383466 h 4446182"/>
                <a:gd name="connsiteX50" fmla="*/ 292395 w 832884"/>
                <a:gd name="connsiteY50" fmla="*/ 2223977 h 4446182"/>
                <a:gd name="connsiteX51" fmla="*/ 600739 w 832884"/>
                <a:gd name="connsiteY51" fmla="*/ 2064489 h 4446182"/>
                <a:gd name="connsiteX52" fmla="*/ 770860 w 832884"/>
                <a:gd name="connsiteY52" fmla="*/ 1958163 h 4446182"/>
                <a:gd name="connsiteX53" fmla="*/ 770860 w 832884"/>
                <a:gd name="connsiteY53" fmla="*/ 1756145 h 4446182"/>
                <a:gd name="connsiteX54" fmla="*/ 515679 w 832884"/>
                <a:gd name="connsiteY54" fmla="*/ 1607289 h 4446182"/>
                <a:gd name="connsiteX55" fmla="*/ 217967 w 832884"/>
                <a:gd name="connsiteY55" fmla="*/ 1447800 h 4446182"/>
                <a:gd name="connsiteX56" fmla="*/ 69111 w 832884"/>
                <a:gd name="connsiteY56" fmla="*/ 1330842 h 4446182"/>
                <a:gd name="connsiteX57" fmla="*/ 58479 w 832884"/>
                <a:gd name="connsiteY57" fmla="*/ 1203252 h 4446182"/>
                <a:gd name="connsiteX58" fmla="*/ 419986 w 832884"/>
                <a:gd name="connsiteY58" fmla="*/ 969335 h 4446182"/>
                <a:gd name="connsiteX59" fmla="*/ 738962 w 832884"/>
                <a:gd name="connsiteY59" fmla="*/ 809847 h 4446182"/>
                <a:gd name="connsiteX60" fmla="*/ 419986 w 832884"/>
                <a:gd name="connsiteY60" fmla="*/ 650359 h 4446182"/>
                <a:gd name="connsiteX61" fmla="*/ 111641 w 832884"/>
                <a:gd name="connsiteY61" fmla="*/ 427075 h 4446182"/>
                <a:gd name="connsiteX62" fmla="*/ 47846 w 832884"/>
                <a:gd name="connsiteY62" fmla="*/ 214424 h 4446182"/>
                <a:gd name="connsiteX63" fmla="*/ 69111 w 832884"/>
                <a:gd name="connsiteY63" fmla="*/ 33670 h 4446182"/>
                <a:gd name="connsiteX64" fmla="*/ 132906 w 832884"/>
                <a:gd name="connsiteY64" fmla="*/ 12405 h 4446182"/>
                <a:gd name="connsiteX65" fmla="*/ 175437 w 832884"/>
                <a:gd name="connsiteY65" fmla="*/ 54935 h 4446182"/>
                <a:gd name="connsiteX0" fmla="*/ 175437 w 832884"/>
                <a:gd name="connsiteY0" fmla="*/ 54935 h 4446182"/>
                <a:gd name="connsiteX1" fmla="*/ 90376 w 832884"/>
                <a:gd name="connsiteY1" fmla="*/ 214424 h 4446182"/>
                <a:gd name="connsiteX2" fmla="*/ 143539 w 832884"/>
                <a:gd name="connsiteY2" fmla="*/ 310117 h 4446182"/>
                <a:gd name="connsiteX3" fmla="*/ 324293 w 832884"/>
                <a:gd name="connsiteY3" fmla="*/ 469605 h 4446182"/>
                <a:gd name="connsiteX4" fmla="*/ 515679 w 832884"/>
                <a:gd name="connsiteY4" fmla="*/ 565298 h 4446182"/>
                <a:gd name="connsiteX5" fmla="*/ 728330 w 832884"/>
                <a:gd name="connsiteY5" fmla="*/ 692889 h 4446182"/>
                <a:gd name="connsiteX6" fmla="*/ 802758 w 832884"/>
                <a:gd name="connsiteY6" fmla="*/ 767317 h 4446182"/>
                <a:gd name="connsiteX7" fmla="*/ 781493 w 832884"/>
                <a:gd name="connsiteY7" fmla="*/ 894907 h 4446182"/>
                <a:gd name="connsiteX8" fmla="*/ 632637 w 832884"/>
                <a:gd name="connsiteY8" fmla="*/ 1022498 h 4446182"/>
                <a:gd name="connsiteX9" fmla="*/ 260497 w 832884"/>
                <a:gd name="connsiteY9" fmla="*/ 1181987 h 4446182"/>
                <a:gd name="connsiteX10" fmla="*/ 69111 w 832884"/>
                <a:gd name="connsiteY10" fmla="*/ 1341475 h 4446182"/>
                <a:gd name="connsiteX11" fmla="*/ 79744 w 832884"/>
                <a:gd name="connsiteY11" fmla="*/ 1458433 h 4446182"/>
                <a:gd name="connsiteX12" fmla="*/ 175437 w 832884"/>
                <a:gd name="connsiteY12" fmla="*/ 1564759 h 4446182"/>
                <a:gd name="connsiteX13" fmla="*/ 462516 w 832884"/>
                <a:gd name="connsiteY13" fmla="*/ 1692349 h 4446182"/>
                <a:gd name="connsiteX14" fmla="*/ 685799 w 832884"/>
                <a:gd name="connsiteY14" fmla="*/ 1830573 h 4446182"/>
                <a:gd name="connsiteX15" fmla="*/ 717697 w 832884"/>
                <a:gd name="connsiteY15" fmla="*/ 1873103 h 4446182"/>
                <a:gd name="connsiteX16" fmla="*/ 441251 w 832884"/>
                <a:gd name="connsiteY16" fmla="*/ 2021959 h 4446182"/>
                <a:gd name="connsiteX17" fmla="*/ 186069 w 832884"/>
                <a:gd name="connsiteY17" fmla="*/ 2149549 h 4446182"/>
                <a:gd name="connsiteX18" fmla="*/ 58479 w 832884"/>
                <a:gd name="connsiteY18" fmla="*/ 2277140 h 4446182"/>
                <a:gd name="connsiteX19" fmla="*/ 47846 w 832884"/>
                <a:gd name="connsiteY19" fmla="*/ 2511056 h 4446182"/>
                <a:gd name="connsiteX20" fmla="*/ 69111 w 832884"/>
                <a:gd name="connsiteY20" fmla="*/ 2532321 h 4446182"/>
                <a:gd name="connsiteX21" fmla="*/ 154172 w 832884"/>
                <a:gd name="connsiteY21" fmla="*/ 2628014 h 4446182"/>
                <a:gd name="connsiteX22" fmla="*/ 409353 w 832884"/>
                <a:gd name="connsiteY22" fmla="*/ 2723707 h 4446182"/>
                <a:gd name="connsiteX23" fmla="*/ 632637 w 832884"/>
                <a:gd name="connsiteY23" fmla="*/ 2851298 h 4446182"/>
                <a:gd name="connsiteX24" fmla="*/ 696432 w 832884"/>
                <a:gd name="connsiteY24" fmla="*/ 2915094 h 4446182"/>
                <a:gd name="connsiteX25" fmla="*/ 483781 w 832884"/>
                <a:gd name="connsiteY25" fmla="*/ 3042684 h 4446182"/>
                <a:gd name="connsiteX26" fmla="*/ 154172 w 832884"/>
                <a:gd name="connsiteY26" fmla="*/ 3223438 h 4446182"/>
                <a:gd name="connsiteX27" fmla="*/ 47846 w 832884"/>
                <a:gd name="connsiteY27" fmla="*/ 3425456 h 4446182"/>
                <a:gd name="connsiteX28" fmla="*/ 79744 w 832884"/>
                <a:gd name="connsiteY28" fmla="*/ 3606210 h 4446182"/>
                <a:gd name="connsiteX29" fmla="*/ 334925 w 832884"/>
                <a:gd name="connsiteY29" fmla="*/ 3744433 h 4446182"/>
                <a:gd name="connsiteX30" fmla="*/ 590106 w 832884"/>
                <a:gd name="connsiteY30" fmla="*/ 3872024 h 4446182"/>
                <a:gd name="connsiteX31" fmla="*/ 707065 w 832884"/>
                <a:gd name="connsiteY31" fmla="*/ 3978349 h 4446182"/>
                <a:gd name="connsiteX32" fmla="*/ 600739 w 832884"/>
                <a:gd name="connsiteY32" fmla="*/ 4116573 h 4446182"/>
                <a:gd name="connsiteX33" fmla="*/ 377455 w 832884"/>
                <a:gd name="connsiteY33" fmla="*/ 4244163 h 4446182"/>
                <a:gd name="connsiteX34" fmla="*/ 186069 w 832884"/>
                <a:gd name="connsiteY34" fmla="*/ 4371754 h 4446182"/>
                <a:gd name="connsiteX35" fmla="*/ 217967 w 832884"/>
                <a:gd name="connsiteY35" fmla="*/ 4446182 h 4446182"/>
                <a:gd name="connsiteX36" fmla="*/ 345558 w 832884"/>
                <a:gd name="connsiteY36" fmla="*/ 4371754 h 4446182"/>
                <a:gd name="connsiteX37" fmla="*/ 643269 w 832884"/>
                <a:gd name="connsiteY37" fmla="*/ 4222898 h 4446182"/>
                <a:gd name="connsiteX38" fmla="*/ 760227 w 832884"/>
                <a:gd name="connsiteY38" fmla="*/ 4063410 h 4446182"/>
                <a:gd name="connsiteX39" fmla="*/ 770860 w 832884"/>
                <a:gd name="connsiteY39" fmla="*/ 3882656 h 4446182"/>
                <a:gd name="connsiteX40" fmla="*/ 590106 w 832884"/>
                <a:gd name="connsiteY40" fmla="*/ 3765698 h 4446182"/>
                <a:gd name="connsiteX41" fmla="*/ 239232 w 832884"/>
                <a:gd name="connsiteY41" fmla="*/ 3574312 h 4446182"/>
                <a:gd name="connsiteX42" fmla="*/ 101009 w 832884"/>
                <a:gd name="connsiteY42" fmla="*/ 3436089 h 4446182"/>
                <a:gd name="connsiteX43" fmla="*/ 334925 w 832884"/>
                <a:gd name="connsiteY43" fmla="*/ 3255335 h 4446182"/>
                <a:gd name="connsiteX44" fmla="*/ 664534 w 832884"/>
                <a:gd name="connsiteY44" fmla="*/ 3085214 h 4446182"/>
                <a:gd name="connsiteX45" fmla="*/ 781493 w 832884"/>
                <a:gd name="connsiteY45" fmla="*/ 3021419 h 4446182"/>
                <a:gd name="connsiteX46" fmla="*/ 781493 w 832884"/>
                <a:gd name="connsiteY46" fmla="*/ 2819400 h 4446182"/>
                <a:gd name="connsiteX47" fmla="*/ 473148 w 832884"/>
                <a:gd name="connsiteY47" fmla="*/ 2649280 h 4446182"/>
                <a:gd name="connsiteX48" fmla="*/ 186069 w 832884"/>
                <a:gd name="connsiteY48" fmla="*/ 2479159 h 4446182"/>
                <a:gd name="connsiteX49" fmla="*/ 111641 w 832884"/>
                <a:gd name="connsiteY49" fmla="*/ 2383466 h 4446182"/>
                <a:gd name="connsiteX50" fmla="*/ 292395 w 832884"/>
                <a:gd name="connsiteY50" fmla="*/ 2223977 h 4446182"/>
                <a:gd name="connsiteX51" fmla="*/ 600739 w 832884"/>
                <a:gd name="connsiteY51" fmla="*/ 2064489 h 4446182"/>
                <a:gd name="connsiteX52" fmla="*/ 770860 w 832884"/>
                <a:gd name="connsiteY52" fmla="*/ 1958163 h 4446182"/>
                <a:gd name="connsiteX53" fmla="*/ 770860 w 832884"/>
                <a:gd name="connsiteY53" fmla="*/ 1756145 h 4446182"/>
                <a:gd name="connsiteX54" fmla="*/ 515679 w 832884"/>
                <a:gd name="connsiteY54" fmla="*/ 1607289 h 4446182"/>
                <a:gd name="connsiteX55" fmla="*/ 217967 w 832884"/>
                <a:gd name="connsiteY55" fmla="*/ 1447800 h 4446182"/>
                <a:gd name="connsiteX56" fmla="*/ 69111 w 832884"/>
                <a:gd name="connsiteY56" fmla="*/ 1330842 h 4446182"/>
                <a:gd name="connsiteX57" fmla="*/ 58479 w 832884"/>
                <a:gd name="connsiteY57" fmla="*/ 1203252 h 4446182"/>
                <a:gd name="connsiteX58" fmla="*/ 419986 w 832884"/>
                <a:gd name="connsiteY58" fmla="*/ 969335 h 4446182"/>
                <a:gd name="connsiteX59" fmla="*/ 738962 w 832884"/>
                <a:gd name="connsiteY59" fmla="*/ 809847 h 4446182"/>
                <a:gd name="connsiteX60" fmla="*/ 419986 w 832884"/>
                <a:gd name="connsiteY60" fmla="*/ 650359 h 4446182"/>
                <a:gd name="connsiteX61" fmla="*/ 111641 w 832884"/>
                <a:gd name="connsiteY61" fmla="*/ 427075 h 4446182"/>
                <a:gd name="connsiteX62" fmla="*/ 47846 w 832884"/>
                <a:gd name="connsiteY62" fmla="*/ 214424 h 4446182"/>
                <a:gd name="connsiteX63" fmla="*/ 69111 w 832884"/>
                <a:gd name="connsiteY63" fmla="*/ 33670 h 4446182"/>
                <a:gd name="connsiteX64" fmla="*/ 132906 w 832884"/>
                <a:gd name="connsiteY64" fmla="*/ 12405 h 4446182"/>
                <a:gd name="connsiteX65" fmla="*/ 175437 w 832884"/>
                <a:gd name="connsiteY65" fmla="*/ 54935 h 4446182"/>
                <a:gd name="connsiteX0" fmla="*/ 175437 w 832884"/>
                <a:gd name="connsiteY0" fmla="*/ 54935 h 4446182"/>
                <a:gd name="connsiteX1" fmla="*/ 90376 w 832884"/>
                <a:gd name="connsiteY1" fmla="*/ 214424 h 4446182"/>
                <a:gd name="connsiteX2" fmla="*/ 143539 w 832884"/>
                <a:gd name="connsiteY2" fmla="*/ 310117 h 4446182"/>
                <a:gd name="connsiteX3" fmla="*/ 324293 w 832884"/>
                <a:gd name="connsiteY3" fmla="*/ 469605 h 4446182"/>
                <a:gd name="connsiteX4" fmla="*/ 515679 w 832884"/>
                <a:gd name="connsiteY4" fmla="*/ 565298 h 4446182"/>
                <a:gd name="connsiteX5" fmla="*/ 728330 w 832884"/>
                <a:gd name="connsiteY5" fmla="*/ 692889 h 4446182"/>
                <a:gd name="connsiteX6" fmla="*/ 802758 w 832884"/>
                <a:gd name="connsiteY6" fmla="*/ 767317 h 4446182"/>
                <a:gd name="connsiteX7" fmla="*/ 781493 w 832884"/>
                <a:gd name="connsiteY7" fmla="*/ 894907 h 4446182"/>
                <a:gd name="connsiteX8" fmla="*/ 632637 w 832884"/>
                <a:gd name="connsiteY8" fmla="*/ 1022498 h 4446182"/>
                <a:gd name="connsiteX9" fmla="*/ 260497 w 832884"/>
                <a:gd name="connsiteY9" fmla="*/ 1181987 h 4446182"/>
                <a:gd name="connsiteX10" fmla="*/ 69111 w 832884"/>
                <a:gd name="connsiteY10" fmla="*/ 1341475 h 4446182"/>
                <a:gd name="connsiteX11" fmla="*/ 79744 w 832884"/>
                <a:gd name="connsiteY11" fmla="*/ 1458433 h 4446182"/>
                <a:gd name="connsiteX12" fmla="*/ 175437 w 832884"/>
                <a:gd name="connsiteY12" fmla="*/ 1564759 h 4446182"/>
                <a:gd name="connsiteX13" fmla="*/ 462516 w 832884"/>
                <a:gd name="connsiteY13" fmla="*/ 1692349 h 4446182"/>
                <a:gd name="connsiteX14" fmla="*/ 685799 w 832884"/>
                <a:gd name="connsiteY14" fmla="*/ 1830573 h 4446182"/>
                <a:gd name="connsiteX15" fmla="*/ 717697 w 832884"/>
                <a:gd name="connsiteY15" fmla="*/ 1873103 h 4446182"/>
                <a:gd name="connsiteX16" fmla="*/ 441251 w 832884"/>
                <a:gd name="connsiteY16" fmla="*/ 2021959 h 4446182"/>
                <a:gd name="connsiteX17" fmla="*/ 186069 w 832884"/>
                <a:gd name="connsiteY17" fmla="*/ 2149549 h 4446182"/>
                <a:gd name="connsiteX18" fmla="*/ 58479 w 832884"/>
                <a:gd name="connsiteY18" fmla="*/ 2277140 h 4446182"/>
                <a:gd name="connsiteX19" fmla="*/ 47846 w 832884"/>
                <a:gd name="connsiteY19" fmla="*/ 2511056 h 4446182"/>
                <a:gd name="connsiteX20" fmla="*/ 69111 w 832884"/>
                <a:gd name="connsiteY20" fmla="*/ 2532321 h 4446182"/>
                <a:gd name="connsiteX21" fmla="*/ 154172 w 832884"/>
                <a:gd name="connsiteY21" fmla="*/ 2628014 h 4446182"/>
                <a:gd name="connsiteX22" fmla="*/ 409353 w 832884"/>
                <a:gd name="connsiteY22" fmla="*/ 2723707 h 4446182"/>
                <a:gd name="connsiteX23" fmla="*/ 632637 w 832884"/>
                <a:gd name="connsiteY23" fmla="*/ 2851298 h 4446182"/>
                <a:gd name="connsiteX24" fmla="*/ 696432 w 832884"/>
                <a:gd name="connsiteY24" fmla="*/ 2915094 h 4446182"/>
                <a:gd name="connsiteX25" fmla="*/ 483781 w 832884"/>
                <a:gd name="connsiteY25" fmla="*/ 3042684 h 4446182"/>
                <a:gd name="connsiteX26" fmla="*/ 154172 w 832884"/>
                <a:gd name="connsiteY26" fmla="*/ 3223438 h 4446182"/>
                <a:gd name="connsiteX27" fmla="*/ 47846 w 832884"/>
                <a:gd name="connsiteY27" fmla="*/ 3425456 h 4446182"/>
                <a:gd name="connsiteX28" fmla="*/ 79744 w 832884"/>
                <a:gd name="connsiteY28" fmla="*/ 3606210 h 4446182"/>
                <a:gd name="connsiteX29" fmla="*/ 334925 w 832884"/>
                <a:gd name="connsiteY29" fmla="*/ 3744433 h 4446182"/>
                <a:gd name="connsiteX30" fmla="*/ 590106 w 832884"/>
                <a:gd name="connsiteY30" fmla="*/ 3872024 h 4446182"/>
                <a:gd name="connsiteX31" fmla="*/ 707065 w 832884"/>
                <a:gd name="connsiteY31" fmla="*/ 3978349 h 4446182"/>
                <a:gd name="connsiteX32" fmla="*/ 600739 w 832884"/>
                <a:gd name="connsiteY32" fmla="*/ 4116573 h 4446182"/>
                <a:gd name="connsiteX33" fmla="*/ 377455 w 832884"/>
                <a:gd name="connsiteY33" fmla="*/ 4244163 h 4446182"/>
                <a:gd name="connsiteX34" fmla="*/ 186069 w 832884"/>
                <a:gd name="connsiteY34" fmla="*/ 4371754 h 4446182"/>
                <a:gd name="connsiteX35" fmla="*/ 217967 w 832884"/>
                <a:gd name="connsiteY35" fmla="*/ 4446182 h 4446182"/>
                <a:gd name="connsiteX36" fmla="*/ 345558 w 832884"/>
                <a:gd name="connsiteY36" fmla="*/ 4371754 h 4446182"/>
                <a:gd name="connsiteX37" fmla="*/ 643269 w 832884"/>
                <a:gd name="connsiteY37" fmla="*/ 4222898 h 4446182"/>
                <a:gd name="connsiteX38" fmla="*/ 760227 w 832884"/>
                <a:gd name="connsiteY38" fmla="*/ 4063410 h 4446182"/>
                <a:gd name="connsiteX39" fmla="*/ 770860 w 832884"/>
                <a:gd name="connsiteY39" fmla="*/ 3882656 h 4446182"/>
                <a:gd name="connsiteX40" fmla="*/ 590106 w 832884"/>
                <a:gd name="connsiteY40" fmla="*/ 3765698 h 4446182"/>
                <a:gd name="connsiteX41" fmla="*/ 239232 w 832884"/>
                <a:gd name="connsiteY41" fmla="*/ 3574312 h 4446182"/>
                <a:gd name="connsiteX42" fmla="*/ 101009 w 832884"/>
                <a:gd name="connsiteY42" fmla="*/ 3436089 h 4446182"/>
                <a:gd name="connsiteX43" fmla="*/ 334925 w 832884"/>
                <a:gd name="connsiteY43" fmla="*/ 3255335 h 4446182"/>
                <a:gd name="connsiteX44" fmla="*/ 664534 w 832884"/>
                <a:gd name="connsiteY44" fmla="*/ 3085214 h 4446182"/>
                <a:gd name="connsiteX45" fmla="*/ 781493 w 832884"/>
                <a:gd name="connsiteY45" fmla="*/ 3021419 h 4446182"/>
                <a:gd name="connsiteX46" fmla="*/ 781493 w 832884"/>
                <a:gd name="connsiteY46" fmla="*/ 2819400 h 4446182"/>
                <a:gd name="connsiteX47" fmla="*/ 473148 w 832884"/>
                <a:gd name="connsiteY47" fmla="*/ 2649280 h 4446182"/>
                <a:gd name="connsiteX48" fmla="*/ 186069 w 832884"/>
                <a:gd name="connsiteY48" fmla="*/ 2479159 h 4446182"/>
                <a:gd name="connsiteX49" fmla="*/ 111641 w 832884"/>
                <a:gd name="connsiteY49" fmla="*/ 2383466 h 4446182"/>
                <a:gd name="connsiteX50" fmla="*/ 292395 w 832884"/>
                <a:gd name="connsiteY50" fmla="*/ 2223977 h 4446182"/>
                <a:gd name="connsiteX51" fmla="*/ 600739 w 832884"/>
                <a:gd name="connsiteY51" fmla="*/ 2064489 h 4446182"/>
                <a:gd name="connsiteX52" fmla="*/ 770860 w 832884"/>
                <a:gd name="connsiteY52" fmla="*/ 1958163 h 4446182"/>
                <a:gd name="connsiteX53" fmla="*/ 770860 w 832884"/>
                <a:gd name="connsiteY53" fmla="*/ 1756145 h 4446182"/>
                <a:gd name="connsiteX54" fmla="*/ 515679 w 832884"/>
                <a:gd name="connsiteY54" fmla="*/ 1607289 h 4446182"/>
                <a:gd name="connsiteX55" fmla="*/ 217967 w 832884"/>
                <a:gd name="connsiteY55" fmla="*/ 1447800 h 4446182"/>
                <a:gd name="connsiteX56" fmla="*/ 69111 w 832884"/>
                <a:gd name="connsiteY56" fmla="*/ 1330842 h 4446182"/>
                <a:gd name="connsiteX57" fmla="*/ 58479 w 832884"/>
                <a:gd name="connsiteY57" fmla="*/ 1203252 h 4446182"/>
                <a:gd name="connsiteX58" fmla="*/ 419986 w 832884"/>
                <a:gd name="connsiteY58" fmla="*/ 969335 h 4446182"/>
                <a:gd name="connsiteX59" fmla="*/ 738962 w 832884"/>
                <a:gd name="connsiteY59" fmla="*/ 809847 h 4446182"/>
                <a:gd name="connsiteX60" fmla="*/ 419986 w 832884"/>
                <a:gd name="connsiteY60" fmla="*/ 650359 h 4446182"/>
                <a:gd name="connsiteX61" fmla="*/ 111641 w 832884"/>
                <a:gd name="connsiteY61" fmla="*/ 427075 h 4446182"/>
                <a:gd name="connsiteX62" fmla="*/ 47846 w 832884"/>
                <a:gd name="connsiteY62" fmla="*/ 214424 h 4446182"/>
                <a:gd name="connsiteX63" fmla="*/ 69111 w 832884"/>
                <a:gd name="connsiteY63" fmla="*/ 33670 h 4446182"/>
                <a:gd name="connsiteX64" fmla="*/ 132906 w 832884"/>
                <a:gd name="connsiteY64" fmla="*/ 12405 h 4446182"/>
                <a:gd name="connsiteX65" fmla="*/ 175437 w 832884"/>
                <a:gd name="connsiteY65" fmla="*/ 54935 h 4446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832884" h="4446182">
                  <a:moveTo>
                    <a:pt x="175437" y="54935"/>
                  </a:moveTo>
                  <a:cubicBezTo>
                    <a:pt x="168349" y="88605"/>
                    <a:pt x="95692" y="171894"/>
                    <a:pt x="90376" y="214424"/>
                  </a:cubicBezTo>
                  <a:cubicBezTo>
                    <a:pt x="85060" y="256954"/>
                    <a:pt x="104553" y="267587"/>
                    <a:pt x="143539" y="310117"/>
                  </a:cubicBezTo>
                  <a:cubicBezTo>
                    <a:pt x="182525" y="352647"/>
                    <a:pt x="262270" y="427075"/>
                    <a:pt x="324293" y="469605"/>
                  </a:cubicBezTo>
                  <a:cubicBezTo>
                    <a:pt x="386316" y="512135"/>
                    <a:pt x="448340" y="528084"/>
                    <a:pt x="515679" y="565298"/>
                  </a:cubicBezTo>
                  <a:cubicBezTo>
                    <a:pt x="583019" y="602512"/>
                    <a:pt x="680484" y="659219"/>
                    <a:pt x="728330" y="692889"/>
                  </a:cubicBezTo>
                  <a:cubicBezTo>
                    <a:pt x="776176" y="726559"/>
                    <a:pt x="793898" y="733647"/>
                    <a:pt x="802758" y="767317"/>
                  </a:cubicBezTo>
                  <a:cubicBezTo>
                    <a:pt x="811618" y="800987"/>
                    <a:pt x="809846" y="852377"/>
                    <a:pt x="781493" y="894907"/>
                  </a:cubicBezTo>
                  <a:cubicBezTo>
                    <a:pt x="753140" y="937437"/>
                    <a:pt x="719470" y="974651"/>
                    <a:pt x="632637" y="1022498"/>
                  </a:cubicBezTo>
                  <a:cubicBezTo>
                    <a:pt x="545804" y="1070345"/>
                    <a:pt x="354418" y="1128824"/>
                    <a:pt x="260497" y="1181987"/>
                  </a:cubicBezTo>
                  <a:cubicBezTo>
                    <a:pt x="166576" y="1235150"/>
                    <a:pt x="99236" y="1295401"/>
                    <a:pt x="69111" y="1341475"/>
                  </a:cubicBezTo>
                  <a:cubicBezTo>
                    <a:pt x="38986" y="1387549"/>
                    <a:pt x="62023" y="1421219"/>
                    <a:pt x="79744" y="1458433"/>
                  </a:cubicBezTo>
                  <a:cubicBezTo>
                    <a:pt x="97465" y="1495647"/>
                    <a:pt x="111642" y="1525773"/>
                    <a:pt x="175437" y="1564759"/>
                  </a:cubicBezTo>
                  <a:cubicBezTo>
                    <a:pt x="239232" y="1603745"/>
                    <a:pt x="377456" y="1648047"/>
                    <a:pt x="462516" y="1692349"/>
                  </a:cubicBezTo>
                  <a:cubicBezTo>
                    <a:pt x="547576" y="1736651"/>
                    <a:pt x="643269" y="1800447"/>
                    <a:pt x="685799" y="1830573"/>
                  </a:cubicBezTo>
                  <a:cubicBezTo>
                    <a:pt x="728329" y="1860699"/>
                    <a:pt x="701376" y="1797259"/>
                    <a:pt x="717697" y="1873103"/>
                  </a:cubicBezTo>
                  <a:cubicBezTo>
                    <a:pt x="676939" y="1905001"/>
                    <a:pt x="529856" y="1975885"/>
                    <a:pt x="441251" y="2021959"/>
                  </a:cubicBezTo>
                  <a:cubicBezTo>
                    <a:pt x="352646" y="2068033"/>
                    <a:pt x="249864" y="2107019"/>
                    <a:pt x="186069" y="2149549"/>
                  </a:cubicBezTo>
                  <a:cubicBezTo>
                    <a:pt x="122274" y="2192079"/>
                    <a:pt x="81516" y="2216889"/>
                    <a:pt x="58479" y="2277140"/>
                  </a:cubicBezTo>
                  <a:cubicBezTo>
                    <a:pt x="35442" y="2337391"/>
                    <a:pt x="46074" y="2468526"/>
                    <a:pt x="47846" y="2511056"/>
                  </a:cubicBezTo>
                  <a:cubicBezTo>
                    <a:pt x="49618" y="2553586"/>
                    <a:pt x="51390" y="2512828"/>
                    <a:pt x="69111" y="2532321"/>
                  </a:cubicBezTo>
                  <a:cubicBezTo>
                    <a:pt x="86832" y="2551814"/>
                    <a:pt x="97465" y="2596116"/>
                    <a:pt x="154172" y="2628014"/>
                  </a:cubicBezTo>
                  <a:cubicBezTo>
                    <a:pt x="210879" y="2659912"/>
                    <a:pt x="329609" y="2686493"/>
                    <a:pt x="409353" y="2723707"/>
                  </a:cubicBezTo>
                  <a:cubicBezTo>
                    <a:pt x="489097" y="2760921"/>
                    <a:pt x="584791" y="2819400"/>
                    <a:pt x="632637" y="2851298"/>
                  </a:cubicBezTo>
                  <a:cubicBezTo>
                    <a:pt x="680484" y="2883196"/>
                    <a:pt x="721241" y="2883196"/>
                    <a:pt x="696432" y="2915094"/>
                  </a:cubicBezTo>
                  <a:cubicBezTo>
                    <a:pt x="671623" y="2946992"/>
                    <a:pt x="574158" y="2991293"/>
                    <a:pt x="483781" y="3042684"/>
                  </a:cubicBezTo>
                  <a:cubicBezTo>
                    <a:pt x="393404" y="3094075"/>
                    <a:pt x="226828" y="3159643"/>
                    <a:pt x="154172" y="3223438"/>
                  </a:cubicBezTo>
                  <a:cubicBezTo>
                    <a:pt x="81516" y="3287233"/>
                    <a:pt x="60251" y="3361661"/>
                    <a:pt x="47846" y="3425456"/>
                  </a:cubicBezTo>
                  <a:cubicBezTo>
                    <a:pt x="35441" y="3489251"/>
                    <a:pt x="31898" y="3553047"/>
                    <a:pt x="79744" y="3606210"/>
                  </a:cubicBezTo>
                  <a:cubicBezTo>
                    <a:pt x="127590" y="3659373"/>
                    <a:pt x="249865" y="3700131"/>
                    <a:pt x="334925" y="3744433"/>
                  </a:cubicBezTo>
                  <a:cubicBezTo>
                    <a:pt x="419985" y="3788735"/>
                    <a:pt x="528083" y="3833038"/>
                    <a:pt x="590106" y="3872024"/>
                  </a:cubicBezTo>
                  <a:cubicBezTo>
                    <a:pt x="652129" y="3911010"/>
                    <a:pt x="705293" y="3937591"/>
                    <a:pt x="707065" y="3978349"/>
                  </a:cubicBezTo>
                  <a:cubicBezTo>
                    <a:pt x="708837" y="4019107"/>
                    <a:pt x="655674" y="4072271"/>
                    <a:pt x="600739" y="4116573"/>
                  </a:cubicBezTo>
                  <a:cubicBezTo>
                    <a:pt x="545804" y="4160875"/>
                    <a:pt x="446567" y="4201633"/>
                    <a:pt x="377455" y="4244163"/>
                  </a:cubicBezTo>
                  <a:cubicBezTo>
                    <a:pt x="308343" y="4286693"/>
                    <a:pt x="212650" y="4338084"/>
                    <a:pt x="186069" y="4371754"/>
                  </a:cubicBezTo>
                  <a:cubicBezTo>
                    <a:pt x="159488" y="4405424"/>
                    <a:pt x="191386" y="4446182"/>
                    <a:pt x="217967" y="4446182"/>
                  </a:cubicBezTo>
                  <a:cubicBezTo>
                    <a:pt x="244548" y="4446182"/>
                    <a:pt x="274674" y="4408968"/>
                    <a:pt x="345558" y="4371754"/>
                  </a:cubicBezTo>
                  <a:cubicBezTo>
                    <a:pt x="416442" y="4334540"/>
                    <a:pt x="574158" y="4274289"/>
                    <a:pt x="643269" y="4222898"/>
                  </a:cubicBezTo>
                  <a:cubicBezTo>
                    <a:pt x="712380" y="4171507"/>
                    <a:pt x="738962" y="4120117"/>
                    <a:pt x="760227" y="4063410"/>
                  </a:cubicBezTo>
                  <a:cubicBezTo>
                    <a:pt x="781492" y="4006703"/>
                    <a:pt x="799214" y="3932275"/>
                    <a:pt x="770860" y="3882656"/>
                  </a:cubicBezTo>
                  <a:cubicBezTo>
                    <a:pt x="742507" y="3833037"/>
                    <a:pt x="678711" y="3817089"/>
                    <a:pt x="590106" y="3765698"/>
                  </a:cubicBezTo>
                  <a:cubicBezTo>
                    <a:pt x="501501" y="3714307"/>
                    <a:pt x="320748" y="3629247"/>
                    <a:pt x="239232" y="3574312"/>
                  </a:cubicBezTo>
                  <a:cubicBezTo>
                    <a:pt x="157716" y="3519377"/>
                    <a:pt x="85060" y="3489252"/>
                    <a:pt x="101009" y="3436089"/>
                  </a:cubicBezTo>
                  <a:cubicBezTo>
                    <a:pt x="116958" y="3382926"/>
                    <a:pt x="241004" y="3313814"/>
                    <a:pt x="334925" y="3255335"/>
                  </a:cubicBezTo>
                  <a:cubicBezTo>
                    <a:pt x="428846" y="3196856"/>
                    <a:pt x="590106" y="3124200"/>
                    <a:pt x="664534" y="3085214"/>
                  </a:cubicBezTo>
                  <a:cubicBezTo>
                    <a:pt x="738962" y="3046228"/>
                    <a:pt x="762000" y="3065721"/>
                    <a:pt x="781493" y="3021419"/>
                  </a:cubicBezTo>
                  <a:cubicBezTo>
                    <a:pt x="800986" y="2977117"/>
                    <a:pt x="832884" y="2881423"/>
                    <a:pt x="781493" y="2819400"/>
                  </a:cubicBezTo>
                  <a:cubicBezTo>
                    <a:pt x="730102" y="2757377"/>
                    <a:pt x="572385" y="2705987"/>
                    <a:pt x="473148" y="2649280"/>
                  </a:cubicBezTo>
                  <a:cubicBezTo>
                    <a:pt x="373911" y="2592573"/>
                    <a:pt x="246320" y="2523461"/>
                    <a:pt x="186069" y="2479159"/>
                  </a:cubicBezTo>
                  <a:cubicBezTo>
                    <a:pt x="125818" y="2434857"/>
                    <a:pt x="93920" y="2425996"/>
                    <a:pt x="111641" y="2383466"/>
                  </a:cubicBezTo>
                  <a:cubicBezTo>
                    <a:pt x="129362" y="2340936"/>
                    <a:pt x="210879" y="2277140"/>
                    <a:pt x="292395" y="2223977"/>
                  </a:cubicBezTo>
                  <a:cubicBezTo>
                    <a:pt x="373911" y="2170814"/>
                    <a:pt x="520995" y="2108791"/>
                    <a:pt x="600739" y="2064489"/>
                  </a:cubicBezTo>
                  <a:cubicBezTo>
                    <a:pt x="680483" y="2020187"/>
                    <a:pt x="742507" y="2009554"/>
                    <a:pt x="770860" y="1958163"/>
                  </a:cubicBezTo>
                  <a:cubicBezTo>
                    <a:pt x="799214" y="1906772"/>
                    <a:pt x="813390" y="1814624"/>
                    <a:pt x="770860" y="1756145"/>
                  </a:cubicBezTo>
                  <a:cubicBezTo>
                    <a:pt x="728330" y="1697666"/>
                    <a:pt x="607828" y="1658680"/>
                    <a:pt x="515679" y="1607289"/>
                  </a:cubicBezTo>
                  <a:cubicBezTo>
                    <a:pt x="423530" y="1555898"/>
                    <a:pt x="292395" y="1493875"/>
                    <a:pt x="217967" y="1447800"/>
                  </a:cubicBezTo>
                  <a:cubicBezTo>
                    <a:pt x="143539" y="1401726"/>
                    <a:pt x="95692" y="1371600"/>
                    <a:pt x="69111" y="1330842"/>
                  </a:cubicBezTo>
                  <a:cubicBezTo>
                    <a:pt x="42530" y="1290084"/>
                    <a:pt x="0" y="1263503"/>
                    <a:pt x="58479" y="1203252"/>
                  </a:cubicBezTo>
                  <a:cubicBezTo>
                    <a:pt x="116958" y="1143001"/>
                    <a:pt x="306572" y="1034903"/>
                    <a:pt x="419986" y="969335"/>
                  </a:cubicBezTo>
                  <a:cubicBezTo>
                    <a:pt x="533400" y="903768"/>
                    <a:pt x="738962" y="863010"/>
                    <a:pt x="738962" y="809847"/>
                  </a:cubicBezTo>
                  <a:cubicBezTo>
                    <a:pt x="738962" y="756684"/>
                    <a:pt x="524540" y="714154"/>
                    <a:pt x="419986" y="650359"/>
                  </a:cubicBezTo>
                  <a:cubicBezTo>
                    <a:pt x="315433" y="586564"/>
                    <a:pt x="173664" y="499731"/>
                    <a:pt x="111641" y="427075"/>
                  </a:cubicBezTo>
                  <a:cubicBezTo>
                    <a:pt x="49618" y="354419"/>
                    <a:pt x="54934" y="279991"/>
                    <a:pt x="47846" y="214424"/>
                  </a:cubicBezTo>
                  <a:cubicBezTo>
                    <a:pt x="40758" y="148857"/>
                    <a:pt x="54934" y="67340"/>
                    <a:pt x="69111" y="33670"/>
                  </a:cubicBezTo>
                  <a:cubicBezTo>
                    <a:pt x="83288" y="0"/>
                    <a:pt x="118729" y="10633"/>
                    <a:pt x="132906" y="12405"/>
                  </a:cubicBezTo>
                  <a:cubicBezTo>
                    <a:pt x="147083" y="14177"/>
                    <a:pt x="182525" y="21265"/>
                    <a:pt x="175437" y="54935"/>
                  </a:cubicBezTo>
                  <a:close/>
                </a:path>
              </a:pathLst>
            </a:custGeom>
            <a:grpFill/>
            <a:ln w="9525" cap="flat" cmpd="sng" algn="ctr">
              <a:solidFill>
                <a:schemeClr val="accent1">
                  <a:shade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25400" h="38100"/>
              <a:bevelB w="254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44" name="Freeform 543"/>
            <p:cNvSpPr/>
            <p:nvPr/>
          </p:nvSpPr>
          <p:spPr bwMode="auto">
            <a:xfrm>
              <a:off x="6786578" y="3942448"/>
              <a:ext cx="192572" cy="1643610"/>
            </a:xfrm>
            <a:custGeom>
              <a:avLst/>
              <a:gdLst>
                <a:gd name="connsiteX0" fmla="*/ 175437 w 832884"/>
                <a:gd name="connsiteY0" fmla="*/ 54935 h 4446182"/>
                <a:gd name="connsiteX1" fmla="*/ 90376 w 832884"/>
                <a:gd name="connsiteY1" fmla="*/ 214424 h 4446182"/>
                <a:gd name="connsiteX2" fmla="*/ 143539 w 832884"/>
                <a:gd name="connsiteY2" fmla="*/ 310117 h 4446182"/>
                <a:gd name="connsiteX3" fmla="*/ 324293 w 832884"/>
                <a:gd name="connsiteY3" fmla="*/ 469605 h 4446182"/>
                <a:gd name="connsiteX4" fmla="*/ 515679 w 832884"/>
                <a:gd name="connsiteY4" fmla="*/ 565298 h 4446182"/>
                <a:gd name="connsiteX5" fmla="*/ 728330 w 832884"/>
                <a:gd name="connsiteY5" fmla="*/ 692889 h 4446182"/>
                <a:gd name="connsiteX6" fmla="*/ 802758 w 832884"/>
                <a:gd name="connsiteY6" fmla="*/ 767317 h 4446182"/>
                <a:gd name="connsiteX7" fmla="*/ 781493 w 832884"/>
                <a:gd name="connsiteY7" fmla="*/ 894907 h 4446182"/>
                <a:gd name="connsiteX8" fmla="*/ 632637 w 832884"/>
                <a:gd name="connsiteY8" fmla="*/ 1022498 h 4446182"/>
                <a:gd name="connsiteX9" fmla="*/ 260497 w 832884"/>
                <a:gd name="connsiteY9" fmla="*/ 1181987 h 4446182"/>
                <a:gd name="connsiteX10" fmla="*/ 69111 w 832884"/>
                <a:gd name="connsiteY10" fmla="*/ 1341475 h 4446182"/>
                <a:gd name="connsiteX11" fmla="*/ 79744 w 832884"/>
                <a:gd name="connsiteY11" fmla="*/ 1458433 h 4446182"/>
                <a:gd name="connsiteX12" fmla="*/ 175437 w 832884"/>
                <a:gd name="connsiteY12" fmla="*/ 1564759 h 4446182"/>
                <a:gd name="connsiteX13" fmla="*/ 462516 w 832884"/>
                <a:gd name="connsiteY13" fmla="*/ 1692349 h 4446182"/>
                <a:gd name="connsiteX14" fmla="*/ 685799 w 832884"/>
                <a:gd name="connsiteY14" fmla="*/ 1830573 h 4446182"/>
                <a:gd name="connsiteX15" fmla="*/ 717697 w 832884"/>
                <a:gd name="connsiteY15" fmla="*/ 1873103 h 4446182"/>
                <a:gd name="connsiteX16" fmla="*/ 441251 w 832884"/>
                <a:gd name="connsiteY16" fmla="*/ 2021959 h 4446182"/>
                <a:gd name="connsiteX17" fmla="*/ 186069 w 832884"/>
                <a:gd name="connsiteY17" fmla="*/ 2149549 h 4446182"/>
                <a:gd name="connsiteX18" fmla="*/ 58479 w 832884"/>
                <a:gd name="connsiteY18" fmla="*/ 2277140 h 4446182"/>
                <a:gd name="connsiteX19" fmla="*/ 47846 w 832884"/>
                <a:gd name="connsiteY19" fmla="*/ 2511056 h 4446182"/>
                <a:gd name="connsiteX20" fmla="*/ 69111 w 832884"/>
                <a:gd name="connsiteY20" fmla="*/ 2532321 h 4446182"/>
                <a:gd name="connsiteX21" fmla="*/ 154172 w 832884"/>
                <a:gd name="connsiteY21" fmla="*/ 2628014 h 4446182"/>
                <a:gd name="connsiteX22" fmla="*/ 409353 w 832884"/>
                <a:gd name="connsiteY22" fmla="*/ 2723707 h 4446182"/>
                <a:gd name="connsiteX23" fmla="*/ 632637 w 832884"/>
                <a:gd name="connsiteY23" fmla="*/ 2851298 h 4446182"/>
                <a:gd name="connsiteX24" fmla="*/ 696432 w 832884"/>
                <a:gd name="connsiteY24" fmla="*/ 2915094 h 4446182"/>
                <a:gd name="connsiteX25" fmla="*/ 483781 w 832884"/>
                <a:gd name="connsiteY25" fmla="*/ 3042684 h 4446182"/>
                <a:gd name="connsiteX26" fmla="*/ 154172 w 832884"/>
                <a:gd name="connsiteY26" fmla="*/ 3223438 h 4446182"/>
                <a:gd name="connsiteX27" fmla="*/ 47846 w 832884"/>
                <a:gd name="connsiteY27" fmla="*/ 3425456 h 4446182"/>
                <a:gd name="connsiteX28" fmla="*/ 79744 w 832884"/>
                <a:gd name="connsiteY28" fmla="*/ 3606210 h 4446182"/>
                <a:gd name="connsiteX29" fmla="*/ 334925 w 832884"/>
                <a:gd name="connsiteY29" fmla="*/ 3744433 h 4446182"/>
                <a:gd name="connsiteX30" fmla="*/ 590106 w 832884"/>
                <a:gd name="connsiteY30" fmla="*/ 3872024 h 4446182"/>
                <a:gd name="connsiteX31" fmla="*/ 707065 w 832884"/>
                <a:gd name="connsiteY31" fmla="*/ 3978349 h 4446182"/>
                <a:gd name="connsiteX32" fmla="*/ 600739 w 832884"/>
                <a:gd name="connsiteY32" fmla="*/ 4116573 h 4446182"/>
                <a:gd name="connsiteX33" fmla="*/ 377455 w 832884"/>
                <a:gd name="connsiteY33" fmla="*/ 4244163 h 4446182"/>
                <a:gd name="connsiteX34" fmla="*/ 186069 w 832884"/>
                <a:gd name="connsiteY34" fmla="*/ 4371754 h 4446182"/>
                <a:gd name="connsiteX35" fmla="*/ 217967 w 832884"/>
                <a:gd name="connsiteY35" fmla="*/ 4446182 h 4446182"/>
                <a:gd name="connsiteX36" fmla="*/ 345558 w 832884"/>
                <a:gd name="connsiteY36" fmla="*/ 4371754 h 4446182"/>
                <a:gd name="connsiteX37" fmla="*/ 643269 w 832884"/>
                <a:gd name="connsiteY37" fmla="*/ 4222898 h 4446182"/>
                <a:gd name="connsiteX38" fmla="*/ 760227 w 832884"/>
                <a:gd name="connsiteY38" fmla="*/ 4063410 h 4446182"/>
                <a:gd name="connsiteX39" fmla="*/ 770860 w 832884"/>
                <a:gd name="connsiteY39" fmla="*/ 3882656 h 4446182"/>
                <a:gd name="connsiteX40" fmla="*/ 590106 w 832884"/>
                <a:gd name="connsiteY40" fmla="*/ 3765698 h 4446182"/>
                <a:gd name="connsiteX41" fmla="*/ 239232 w 832884"/>
                <a:gd name="connsiteY41" fmla="*/ 3574312 h 4446182"/>
                <a:gd name="connsiteX42" fmla="*/ 101009 w 832884"/>
                <a:gd name="connsiteY42" fmla="*/ 3436089 h 4446182"/>
                <a:gd name="connsiteX43" fmla="*/ 334925 w 832884"/>
                <a:gd name="connsiteY43" fmla="*/ 3255335 h 4446182"/>
                <a:gd name="connsiteX44" fmla="*/ 664534 w 832884"/>
                <a:gd name="connsiteY44" fmla="*/ 3085214 h 4446182"/>
                <a:gd name="connsiteX45" fmla="*/ 781493 w 832884"/>
                <a:gd name="connsiteY45" fmla="*/ 3021419 h 4446182"/>
                <a:gd name="connsiteX46" fmla="*/ 781493 w 832884"/>
                <a:gd name="connsiteY46" fmla="*/ 2819400 h 4446182"/>
                <a:gd name="connsiteX47" fmla="*/ 473148 w 832884"/>
                <a:gd name="connsiteY47" fmla="*/ 2649280 h 4446182"/>
                <a:gd name="connsiteX48" fmla="*/ 186069 w 832884"/>
                <a:gd name="connsiteY48" fmla="*/ 2479159 h 4446182"/>
                <a:gd name="connsiteX49" fmla="*/ 111641 w 832884"/>
                <a:gd name="connsiteY49" fmla="*/ 2383466 h 4446182"/>
                <a:gd name="connsiteX50" fmla="*/ 292395 w 832884"/>
                <a:gd name="connsiteY50" fmla="*/ 2223977 h 4446182"/>
                <a:gd name="connsiteX51" fmla="*/ 600739 w 832884"/>
                <a:gd name="connsiteY51" fmla="*/ 2064489 h 4446182"/>
                <a:gd name="connsiteX52" fmla="*/ 770860 w 832884"/>
                <a:gd name="connsiteY52" fmla="*/ 1958163 h 4446182"/>
                <a:gd name="connsiteX53" fmla="*/ 770860 w 832884"/>
                <a:gd name="connsiteY53" fmla="*/ 1756145 h 4446182"/>
                <a:gd name="connsiteX54" fmla="*/ 515679 w 832884"/>
                <a:gd name="connsiteY54" fmla="*/ 1607289 h 4446182"/>
                <a:gd name="connsiteX55" fmla="*/ 217967 w 832884"/>
                <a:gd name="connsiteY55" fmla="*/ 1447800 h 4446182"/>
                <a:gd name="connsiteX56" fmla="*/ 69111 w 832884"/>
                <a:gd name="connsiteY56" fmla="*/ 1330842 h 4446182"/>
                <a:gd name="connsiteX57" fmla="*/ 58479 w 832884"/>
                <a:gd name="connsiteY57" fmla="*/ 1203252 h 4446182"/>
                <a:gd name="connsiteX58" fmla="*/ 419986 w 832884"/>
                <a:gd name="connsiteY58" fmla="*/ 969335 h 4446182"/>
                <a:gd name="connsiteX59" fmla="*/ 738962 w 832884"/>
                <a:gd name="connsiteY59" fmla="*/ 809847 h 4446182"/>
                <a:gd name="connsiteX60" fmla="*/ 419986 w 832884"/>
                <a:gd name="connsiteY60" fmla="*/ 650359 h 4446182"/>
                <a:gd name="connsiteX61" fmla="*/ 111641 w 832884"/>
                <a:gd name="connsiteY61" fmla="*/ 427075 h 4446182"/>
                <a:gd name="connsiteX62" fmla="*/ 47846 w 832884"/>
                <a:gd name="connsiteY62" fmla="*/ 214424 h 4446182"/>
                <a:gd name="connsiteX63" fmla="*/ 69111 w 832884"/>
                <a:gd name="connsiteY63" fmla="*/ 33670 h 4446182"/>
                <a:gd name="connsiteX64" fmla="*/ 132906 w 832884"/>
                <a:gd name="connsiteY64" fmla="*/ 12405 h 4446182"/>
                <a:gd name="connsiteX65" fmla="*/ 175437 w 832884"/>
                <a:gd name="connsiteY65" fmla="*/ 54935 h 4446182"/>
                <a:gd name="connsiteX0" fmla="*/ 175437 w 832884"/>
                <a:gd name="connsiteY0" fmla="*/ 54935 h 4446182"/>
                <a:gd name="connsiteX1" fmla="*/ 90376 w 832884"/>
                <a:gd name="connsiteY1" fmla="*/ 214424 h 4446182"/>
                <a:gd name="connsiteX2" fmla="*/ 143539 w 832884"/>
                <a:gd name="connsiteY2" fmla="*/ 310117 h 4446182"/>
                <a:gd name="connsiteX3" fmla="*/ 324293 w 832884"/>
                <a:gd name="connsiteY3" fmla="*/ 469605 h 4446182"/>
                <a:gd name="connsiteX4" fmla="*/ 515679 w 832884"/>
                <a:gd name="connsiteY4" fmla="*/ 565298 h 4446182"/>
                <a:gd name="connsiteX5" fmla="*/ 728330 w 832884"/>
                <a:gd name="connsiteY5" fmla="*/ 692889 h 4446182"/>
                <a:gd name="connsiteX6" fmla="*/ 802758 w 832884"/>
                <a:gd name="connsiteY6" fmla="*/ 767317 h 4446182"/>
                <a:gd name="connsiteX7" fmla="*/ 781493 w 832884"/>
                <a:gd name="connsiteY7" fmla="*/ 894907 h 4446182"/>
                <a:gd name="connsiteX8" fmla="*/ 632637 w 832884"/>
                <a:gd name="connsiteY8" fmla="*/ 1022498 h 4446182"/>
                <a:gd name="connsiteX9" fmla="*/ 260497 w 832884"/>
                <a:gd name="connsiteY9" fmla="*/ 1181987 h 4446182"/>
                <a:gd name="connsiteX10" fmla="*/ 69111 w 832884"/>
                <a:gd name="connsiteY10" fmla="*/ 1341475 h 4446182"/>
                <a:gd name="connsiteX11" fmla="*/ 79744 w 832884"/>
                <a:gd name="connsiteY11" fmla="*/ 1458433 h 4446182"/>
                <a:gd name="connsiteX12" fmla="*/ 175437 w 832884"/>
                <a:gd name="connsiteY12" fmla="*/ 1564759 h 4446182"/>
                <a:gd name="connsiteX13" fmla="*/ 462516 w 832884"/>
                <a:gd name="connsiteY13" fmla="*/ 1692349 h 4446182"/>
                <a:gd name="connsiteX14" fmla="*/ 685799 w 832884"/>
                <a:gd name="connsiteY14" fmla="*/ 1830573 h 4446182"/>
                <a:gd name="connsiteX15" fmla="*/ 717697 w 832884"/>
                <a:gd name="connsiteY15" fmla="*/ 1873103 h 4446182"/>
                <a:gd name="connsiteX16" fmla="*/ 441251 w 832884"/>
                <a:gd name="connsiteY16" fmla="*/ 2021959 h 4446182"/>
                <a:gd name="connsiteX17" fmla="*/ 186069 w 832884"/>
                <a:gd name="connsiteY17" fmla="*/ 2149549 h 4446182"/>
                <a:gd name="connsiteX18" fmla="*/ 58479 w 832884"/>
                <a:gd name="connsiteY18" fmla="*/ 2277140 h 4446182"/>
                <a:gd name="connsiteX19" fmla="*/ 47846 w 832884"/>
                <a:gd name="connsiteY19" fmla="*/ 2511056 h 4446182"/>
                <a:gd name="connsiteX20" fmla="*/ 69111 w 832884"/>
                <a:gd name="connsiteY20" fmla="*/ 2532321 h 4446182"/>
                <a:gd name="connsiteX21" fmla="*/ 154172 w 832884"/>
                <a:gd name="connsiteY21" fmla="*/ 2628014 h 4446182"/>
                <a:gd name="connsiteX22" fmla="*/ 409353 w 832884"/>
                <a:gd name="connsiteY22" fmla="*/ 2723707 h 4446182"/>
                <a:gd name="connsiteX23" fmla="*/ 632637 w 832884"/>
                <a:gd name="connsiteY23" fmla="*/ 2851298 h 4446182"/>
                <a:gd name="connsiteX24" fmla="*/ 696432 w 832884"/>
                <a:gd name="connsiteY24" fmla="*/ 2915094 h 4446182"/>
                <a:gd name="connsiteX25" fmla="*/ 483781 w 832884"/>
                <a:gd name="connsiteY25" fmla="*/ 3042684 h 4446182"/>
                <a:gd name="connsiteX26" fmla="*/ 154172 w 832884"/>
                <a:gd name="connsiteY26" fmla="*/ 3223438 h 4446182"/>
                <a:gd name="connsiteX27" fmla="*/ 47846 w 832884"/>
                <a:gd name="connsiteY27" fmla="*/ 3425456 h 4446182"/>
                <a:gd name="connsiteX28" fmla="*/ 79744 w 832884"/>
                <a:gd name="connsiteY28" fmla="*/ 3606210 h 4446182"/>
                <a:gd name="connsiteX29" fmla="*/ 334925 w 832884"/>
                <a:gd name="connsiteY29" fmla="*/ 3744433 h 4446182"/>
                <a:gd name="connsiteX30" fmla="*/ 590106 w 832884"/>
                <a:gd name="connsiteY30" fmla="*/ 3872024 h 4446182"/>
                <a:gd name="connsiteX31" fmla="*/ 707065 w 832884"/>
                <a:gd name="connsiteY31" fmla="*/ 3978349 h 4446182"/>
                <a:gd name="connsiteX32" fmla="*/ 600739 w 832884"/>
                <a:gd name="connsiteY32" fmla="*/ 4116573 h 4446182"/>
                <a:gd name="connsiteX33" fmla="*/ 377455 w 832884"/>
                <a:gd name="connsiteY33" fmla="*/ 4244163 h 4446182"/>
                <a:gd name="connsiteX34" fmla="*/ 186069 w 832884"/>
                <a:gd name="connsiteY34" fmla="*/ 4371754 h 4446182"/>
                <a:gd name="connsiteX35" fmla="*/ 217967 w 832884"/>
                <a:gd name="connsiteY35" fmla="*/ 4446182 h 4446182"/>
                <a:gd name="connsiteX36" fmla="*/ 345558 w 832884"/>
                <a:gd name="connsiteY36" fmla="*/ 4371754 h 4446182"/>
                <a:gd name="connsiteX37" fmla="*/ 643269 w 832884"/>
                <a:gd name="connsiteY37" fmla="*/ 4222898 h 4446182"/>
                <a:gd name="connsiteX38" fmla="*/ 760227 w 832884"/>
                <a:gd name="connsiteY38" fmla="*/ 4063410 h 4446182"/>
                <a:gd name="connsiteX39" fmla="*/ 770860 w 832884"/>
                <a:gd name="connsiteY39" fmla="*/ 3882656 h 4446182"/>
                <a:gd name="connsiteX40" fmla="*/ 590106 w 832884"/>
                <a:gd name="connsiteY40" fmla="*/ 3765698 h 4446182"/>
                <a:gd name="connsiteX41" fmla="*/ 239232 w 832884"/>
                <a:gd name="connsiteY41" fmla="*/ 3574312 h 4446182"/>
                <a:gd name="connsiteX42" fmla="*/ 101009 w 832884"/>
                <a:gd name="connsiteY42" fmla="*/ 3436089 h 4446182"/>
                <a:gd name="connsiteX43" fmla="*/ 334925 w 832884"/>
                <a:gd name="connsiteY43" fmla="*/ 3255335 h 4446182"/>
                <a:gd name="connsiteX44" fmla="*/ 664534 w 832884"/>
                <a:gd name="connsiteY44" fmla="*/ 3085214 h 4446182"/>
                <a:gd name="connsiteX45" fmla="*/ 781493 w 832884"/>
                <a:gd name="connsiteY45" fmla="*/ 3021419 h 4446182"/>
                <a:gd name="connsiteX46" fmla="*/ 781493 w 832884"/>
                <a:gd name="connsiteY46" fmla="*/ 2819400 h 4446182"/>
                <a:gd name="connsiteX47" fmla="*/ 473148 w 832884"/>
                <a:gd name="connsiteY47" fmla="*/ 2649280 h 4446182"/>
                <a:gd name="connsiteX48" fmla="*/ 186069 w 832884"/>
                <a:gd name="connsiteY48" fmla="*/ 2479159 h 4446182"/>
                <a:gd name="connsiteX49" fmla="*/ 111641 w 832884"/>
                <a:gd name="connsiteY49" fmla="*/ 2383466 h 4446182"/>
                <a:gd name="connsiteX50" fmla="*/ 292395 w 832884"/>
                <a:gd name="connsiteY50" fmla="*/ 2223977 h 4446182"/>
                <a:gd name="connsiteX51" fmla="*/ 600739 w 832884"/>
                <a:gd name="connsiteY51" fmla="*/ 2064489 h 4446182"/>
                <a:gd name="connsiteX52" fmla="*/ 770860 w 832884"/>
                <a:gd name="connsiteY52" fmla="*/ 1958163 h 4446182"/>
                <a:gd name="connsiteX53" fmla="*/ 770860 w 832884"/>
                <a:gd name="connsiteY53" fmla="*/ 1756145 h 4446182"/>
                <a:gd name="connsiteX54" fmla="*/ 515679 w 832884"/>
                <a:gd name="connsiteY54" fmla="*/ 1607289 h 4446182"/>
                <a:gd name="connsiteX55" fmla="*/ 217967 w 832884"/>
                <a:gd name="connsiteY55" fmla="*/ 1447800 h 4446182"/>
                <a:gd name="connsiteX56" fmla="*/ 69111 w 832884"/>
                <a:gd name="connsiteY56" fmla="*/ 1330842 h 4446182"/>
                <a:gd name="connsiteX57" fmla="*/ 58479 w 832884"/>
                <a:gd name="connsiteY57" fmla="*/ 1203252 h 4446182"/>
                <a:gd name="connsiteX58" fmla="*/ 419986 w 832884"/>
                <a:gd name="connsiteY58" fmla="*/ 969335 h 4446182"/>
                <a:gd name="connsiteX59" fmla="*/ 738962 w 832884"/>
                <a:gd name="connsiteY59" fmla="*/ 809847 h 4446182"/>
                <a:gd name="connsiteX60" fmla="*/ 419986 w 832884"/>
                <a:gd name="connsiteY60" fmla="*/ 650359 h 4446182"/>
                <a:gd name="connsiteX61" fmla="*/ 111641 w 832884"/>
                <a:gd name="connsiteY61" fmla="*/ 427075 h 4446182"/>
                <a:gd name="connsiteX62" fmla="*/ 47846 w 832884"/>
                <a:gd name="connsiteY62" fmla="*/ 214424 h 4446182"/>
                <a:gd name="connsiteX63" fmla="*/ 69111 w 832884"/>
                <a:gd name="connsiteY63" fmla="*/ 33670 h 4446182"/>
                <a:gd name="connsiteX64" fmla="*/ 132906 w 832884"/>
                <a:gd name="connsiteY64" fmla="*/ 12405 h 4446182"/>
                <a:gd name="connsiteX65" fmla="*/ 175437 w 832884"/>
                <a:gd name="connsiteY65" fmla="*/ 54935 h 4446182"/>
                <a:gd name="connsiteX0" fmla="*/ 175437 w 832884"/>
                <a:gd name="connsiteY0" fmla="*/ 54935 h 4446182"/>
                <a:gd name="connsiteX1" fmla="*/ 90376 w 832884"/>
                <a:gd name="connsiteY1" fmla="*/ 214424 h 4446182"/>
                <a:gd name="connsiteX2" fmla="*/ 143539 w 832884"/>
                <a:gd name="connsiteY2" fmla="*/ 310117 h 4446182"/>
                <a:gd name="connsiteX3" fmla="*/ 324293 w 832884"/>
                <a:gd name="connsiteY3" fmla="*/ 469605 h 4446182"/>
                <a:gd name="connsiteX4" fmla="*/ 515679 w 832884"/>
                <a:gd name="connsiteY4" fmla="*/ 565298 h 4446182"/>
                <a:gd name="connsiteX5" fmla="*/ 728330 w 832884"/>
                <a:gd name="connsiteY5" fmla="*/ 692889 h 4446182"/>
                <a:gd name="connsiteX6" fmla="*/ 802758 w 832884"/>
                <a:gd name="connsiteY6" fmla="*/ 767317 h 4446182"/>
                <a:gd name="connsiteX7" fmla="*/ 781493 w 832884"/>
                <a:gd name="connsiteY7" fmla="*/ 894907 h 4446182"/>
                <a:gd name="connsiteX8" fmla="*/ 632637 w 832884"/>
                <a:gd name="connsiteY8" fmla="*/ 1022498 h 4446182"/>
                <a:gd name="connsiteX9" fmla="*/ 260497 w 832884"/>
                <a:gd name="connsiteY9" fmla="*/ 1181987 h 4446182"/>
                <a:gd name="connsiteX10" fmla="*/ 69111 w 832884"/>
                <a:gd name="connsiteY10" fmla="*/ 1341475 h 4446182"/>
                <a:gd name="connsiteX11" fmla="*/ 79744 w 832884"/>
                <a:gd name="connsiteY11" fmla="*/ 1458433 h 4446182"/>
                <a:gd name="connsiteX12" fmla="*/ 175437 w 832884"/>
                <a:gd name="connsiteY12" fmla="*/ 1564759 h 4446182"/>
                <a:gd name="connsiteX13" fmla="*/ 462516 w 832884"/>
                <a:gd name="connsiteY13" fmla="*/ 1692349 h 4446182"/>
                <a:gd name="connsiteX14" fmla="*/ 685799 w 832884"/>
                <a:gd name="connsiteY14" fmla="*/ 1830573 h 4446182"/>
                <a:gd name="connsiteX15" fmla="*/ 717697 w 832884"/>
                <a:gd name="connsiteY15" fmla="*/ 1873103 h 4446182"/>
                <a:gd name="connsiteX16" fmla="*/ 441251 w 832884"/>
                <a:gd name="connsiteY16" fmla="*/ 2021959 h 4446182"/>
                <a:gd name="connsiteX17" fmla="*/ 186069 w 832884"/>
                <a:gd name="connsiteY17" fmla="*/ 2149549 h 4446182"/>
                <a:gd name="connsiteX18" fmla="*/ 58479 w 832884"/>
                <a:gd name="connsiteY18" fmla="*/ 2277140 h 4446182"/>
                <a:gd name="connsiteX19" fmla="*/ 47846 w 832884"/>
                <a:gd name="connsiteY19" fmla="*/ 2511056 h 4446182"/>
                <a:gd name="connsiteX20" fmla="*/ 69111 w 832884"/>
                <a:gd name="connsiteY20" fmla="*/ 2532321 h 4446182"/>
                <a:gd name="connsiteX21" fmla="*/ 154172 w 832884"/>
                <a:gd name="connsiteY21" fmla="*/ 2628014 h 4446182"/>
                <a:gd name="connsiteX22" fmla="*/ 409353 w 832884"/>
                <a:gd name="connsiteY22" fmla="*/ 2723707 h 4446182"/>
                <a:gd name="connsiteX23" fmla="*/ 632637 w 832884"/>
                <a:gd name="connsiteY23" fmla="*/ 2851298 h 4446182"/>
                <a:gd name="connsiteX24" fmla="*/ 696432 w 832884"/>
                <a:gd name="connsiteY24" fmla="*/ 2915094 h 4446182"/>
                <a:gd name="connsiteX25" fmla="*/ 483781 w 832884"/>
                <a:gd name="connsiteY25" fmla="*/ 3042684 h 4446182"/>
                <a:gd name="connsiteX26" fmla="*/ 154172 w 832884"/>
                <a:gd name="connsiteY26" fmla="*/ 3223438 h 4446182"/>
                <a:gd name="connsiteX27" fmla="*/ 47846 w 832884"/>
                <a:gd name="connsiteY27" fmla="*/ 3425456 h 4446182"/>
                <a:gd name="connsiteX28" fmla="*/ 79744 w 832884"/>
                <a:gd name="connsiteY28" fmla="*/ 3606210 h 4446182"/>
                <a:gd name="connsiteX29" fmla="*/ 334925 w 832884"/>
                <a:gd name="connsiteY29" fmla="*/ 3744433 h 4446182"/>
                <a:gd name="connsiteX30" fmla="*/ 590106 w 832884"/>
                <a:gd name="connsiteY30" fmla="*/ 3872024 h 4446182"/>
                <a:gd name="connsiteX31" fmla="*/ 707065 w 832884"/>
                <a:gd name="connsiteY31" fmla="*/ 3978349 h 4446182"/>
                <a:gd name="connsiteX32" fmla="*/ 600739 w 832884"/>
                <a:gd name="connsiteY32" fmla="*/ 4116573 h 4446182"/>
                <a:gd name="connsiteX33" fmla="*/ 377455 w 832884"/>
                <a:gd name="connsiteY33" fmla="*/ 4244163 h 4446182"/>
                <a:gd name="connsiteX34" fmla="*/ 186069 w 832884"/>
                <a:gd name="connsiteY34" fmla="*/ 4371754 h 4446182"/>
                <a:gd name="connsiteX35" fmla="*/ 217967 w 832884"/>
                <a:gd name="connsiteY35" fmla="*/ 4446182 h 4446182"/>
                <a:gd name="connsiteX36" fmla="*/ 345558 w 832884"/>
                <a:gd name="connsiteY36" fmla="*/ 4371754 h 4446182"/>
                <a:gd name="connsiteX37" fmla="*/ 643269 w 832884"/>
                <a:gd name="connsiteY37" fmla="*/ 4222898 h 4446182"/>
                <a:gd name="connsiteX38" fmla="*/ 760227 w 832884"/>
                <a:gd name="connsiteY38" fmla="*/ 4063410 h 4446182"/>
                <a:gd name="connsiteX39" fmla="*/ 770860 w 832884"/>
                <a:gd name="connsiteY39" fmla="*/ 3882656 h 4446182"/>
                <a:gd name="connsiteX40" fmla="*/ 590106 w 832884"/>
                <a:gd name="connsiteY40" fmla="*/ 3765698 h 4446182"/>
                <a:gd name="connsiteX41" fmla="*/ 239232 w 832884"/>
                <a:gd name="connsiteY41" fmla="*/ 3574312 h 4446182"/>
                <a:gd name="connsiteX42" fmla="*/ 101009 w 832884"/>
                <a:gd name="connsiteY42" fmla="*/ 3436089 h 4446182"/>
                <a:gd name="connsiteX43" fmla="*/ 334925 w 832884"/>
                <a:gd name="connsiteY43" fmla="*/ 3255335 h 4446182"/>
                <a:gd name="connsiteX44" fmla="*/ 664534 w 832884"/>
                <a:gd name="connsiteY44" fmla="*/ 3085214 h 4446182"/>
                <a:gd name="connsiteX45" fmla="*/ 781493 w 832884"/>
                <a:gd name="connsiteY45" fmla="*/ 3021419 h 4446182"/>
                <a:gd name="connsiteX46" fmla="*/ 781493 w 832884"/>
                <a:gd name="connsiteY46" fmla="*/ 2819400 h 4446182"/>
                <a:gd name="connsiteX47" fmla="*/ 473148 w 832884"/>
                <a:gd name="connsiteY47" fmla="*/ 2649280 h 4446182"/>
                <a:gd name="connsiteX48" fmla="*/ 186069 w 832884"/>
                <a:gd name="connsiteY48" fmla="*/ 2479159 h 4446182"/>
                <a:gd name="connsiteX49" fmla="*/ 111641 w 832884"/>
                <a:gd name="connsiteY49" fmla="*/ 2383466 h 4446182"/>
                <a:gd name="connsiteX50" fmla="*/ 292395 w 832884"/>
                <a:gd name="connsiteY50" fmla="*/ 2223977 h 4446182"/>
                <a:gd name="connsiteX51" fmla="*/ 600739 w 832884"/>
                <a:gd name="connsiteY51" fmla="*/ 2064489 h 4446182"/>
                <a:gd name="connsiteX52" fmla="*/ 770860 w 832884"/>
                <a:gd name="connsiteY52" fmla="*/ 1958163 h 4446182"/>
                <a:gd name="connsiteX53" fmla="*/ 770860 w 832884"/>
                <a:gd name="connsiteY53" fmla="*/ 1756145 h 4446182"/>
                <a:gd name="connsiteX54" fmla="*/ 515679 w 832884"/>
                <a:gd name="connsiteY54" fmla="*/ 1607289 h 4446182"/>
                <a:gd name="connsiteX55" fmla="*/ 217967 w 832884"/>
                <a:gd name="connsiteY55" fmla="*/ 1447800 h 4446182"/>
                <a:gd name="connsiteX56" fmla="*/ 69111 w 832884"/>
                <a:gd name="connsiteY56" fmla="*/ 1330842 h 4446182"/>
                <a:gd name="connsiteX57" fmla="*/ 58479 w 832884"/>
                <a:gd name="connsiteY57" fmla="*/ 1203252 h 4446182"/>
                <a:gd name="connsiteX58" fmla="*/ 419986 w 832884"/>
                <a:gd name="connsiteY58" fmla="*/ 969335 h 4446182"/>
                <a:gd name="connsiteX59" fmla="*/ 738962 w 832884"/>
                <a:gd name="connsiteY59" fmla="*/ 809847 h 4446182"/>
                <a:gd name="connsiteX60" fmla="*/ 419986 w 832884"/>
                <a:gd name="connsiteY60" fmla="*/ 650359 h 4446182"/>
                <a:gd name="connsiteX61" fmla="*/ 111641 w 832884"/>
                <a:gd name="connsiteY61" fmla="*/ 427075 h 4446182"/>
                <a:gd name="connsiteX62" fmla="*/ 47846 w 832884"/>
                <a:gd name="connsiteY62" fmla="*/ 214424 h 4446182"/>
                <a:gd name="connsiteX63" fmla="*/ 69111 w 832884"/>
                <a:gd name="connsiteY63" fmla="*/ 33670 h 4446182"/>
                <a:gd name="connsiteX64" fmla="*/ 132906 w 832884"/>
                <a:gd name="connsiteY64" fmla="*/ 12405 h 4446182"/>
                <a:gd name="connsiteX65" fmla="*/ 175437 w 832884"/>
                <a:gd name="connsiteY65" fmla="*/ 54935 h 4446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832884" h="4446182">
                  <a:moveTo>
                    <a:pt x="175437" y="54935"/>
                  </a:moveTo>
                  <a:cubicBezTo>
                    <a:pt x="168349" y="88605"/>
                    <a:pt x="95692" y="171894"/>
                    <a:pt x="90376" y="214424"/>
                  </a:cubicBezTo>
                  <a:cubicBezTo>
                    <a:pt x="85060" y="256954"/>
                    <a:pt x="104553" y="267587"/>
                    <a:pt x="143539" y="310117"/>
                  </a:cubicBezTo>
                  <a:cubicBezTo>
                    <a:pt x="182525" y="352647"/>
                    <a:pt x="262270" y="427075"/>
                    <a:pt x="324293" y="469605"/>
                  </a:cubicBezTo>
                  <a:cubicBezTo>
                    <a:pt x="386316" y="512135"/>
                    <a:pt x="448340" y="528084"/>
                    <a:pt x="515679" y="565298"/>
                  </a:cubicBezTo>
                  <a:cubicBezTo>
                    <a:pt x="583019" y="602512"/>
                    <a:pt x="680484" y="659219"/>
                    <a:pt x="728330" y="692889"/>
                  </a:cubicBezTo>
                  <a:cubicBezTo>
                    <a:pt x="776176" y="726559"/>
                    <a:pt x="793898" y="733647"/>
                    <a:pt x="802758" y="767317"/>
                  </a:cubicBezTo>
                  <a:cubicBezTo>
                    <a:pt x="811618" y="800987"/>
                    <a:pt x="809846" y="852377"/>
                    <a:pt x="781493" y="894907"/>
                  </a:cubicBezTo>
                  <a:cubicBezTo>
                    <a:pt x="753140" y="937437"/>
                    <a:pt x="719470" y="974651"/>
                    <a:pt x="632637" y="1022498"/>
                  </a:cubicBezTo>
                  <a:cubicBezTo>
                    <a:pt x="545804" y="1070345"/>
                    <a:pt x="354418" y="1128824"/>
                    <a:pt x="260497" y="1181987"/>
                  </a:cubicBezTo>
                  <a:cubicBezTo>
                    <a:pt x="166576" y="1235150"/>
                    <a:pt x="99236" y="1295401"/>
                    <a:pt x="69111" y="1341475"/>
                  </a:cubicBezTo>
                  <a:cubicBezTo>
                    <a:pt x="38986" y="1387549"/>
                    <a:pt x="62023" y="1421219"/>
                    <a:pt x="79744" y="1458433"/>
                  </a:cubicBezTo>
                  <a:cubicBezTo>
                    <a:pt x="97465" y="1495647"/>
                    <a:pt x="111642" y="1525773"/>
                    <a:pt x="175437" y="1564759"/>
                  </a:cubicBezTo>
                  <a:cubicBezTo>
                    <a:pt x="239232" y="1603745"/>
                    <a:pt x="377456" y="1648047"/>
                    <a:pt x="462516" y="1692349"/>
                  </a:cubicBezTo>
                  <a:cubicBezTo>
                    <a:pt x="547576" y="1736651"/>
                    <a:pt x="643269" y="1800447"/>
                    <a:pt x="685799" y="1830573"/>
                  </a:cubicBezTo>
                  <a:cubicBezTo>
                    <a:pt x="728329" y="1860699"/>
                    <a:pt x="701376" y="1797259"/>
                    <a:pt x="717697" y="1873103"/>
                  </a:cubicBezTo>
                  <a:cubicBezTo>
                    <a:pt x="676939" y="1905001"/>
                    <a:pt x="529856" y="1975885"/>
                    <a:pt x="441251" y="2021959"/>
                  </a:cubicBezTo>
                  <a:cubicBezTo>
                    <a:pt x="352646" y="2068033"/>
                    <a:pt x="249864" y="2107019"/>
                    <a:pt x="186069" y="2149549"/>
                  </a:cubicBezTo>
                  <a:cubicBezTo>
                    <a:pt x="122274" y="2192079"/>
                    <a:pt x="81516" y="2216889"/>
                    <a:pt x="58479" y="2277140"/>
                  </a:cubicBezTo>
                  <a:cubicBezTo>
                    <a:pt x="35442" y="2337391"/>
                    <a:pt x="46074" y="2468526"/>
                    <a:pt x="47846" y="2511056"/>
                  </a:cubicBezTo>
                  <a:cubicBezTo>
                    <a:pt x="49618" y="2553586"/>
                    <a:pt x="51390" y="2512828"/>
                    <a:pt x="69111" y="2532321"/>
                  </a:cubicBezTo>
                  <a:cubicBezTo>
                    <a:pt x="86832" y="2551814"/>
                    <a:pt x="97465" y="2596116"/>
                    <a:pt x="154172" y="2628014"/>
                  </a:cubicBezTo>
                  <a:cubicBezTo>
                    <a:pt x="210879" y="2659912"/>
                    <a:pt x="329609" y="2686493"/>
                    <a:pt x="409353" y="2723707"/>
                  </a:cubicBezTo>
                  <a:cubicBezTo>
                    <a:pt x="489097" y="2760921"/>
                    <a:pt x="584791" y="2819400"/>
                    <a:pt x="632637" y="2851298"/>
                  </a:cubicBezTo>
                  <a:cubicBezTo>
                    <a:pt x="680484" y="2883196"/>
                    <a:pt x="721241" y="2883196"/>
                    <a:pt x="696432" y="2915094"/>
                  </a:cubicBezTo>
                  <a:cubicBezTo>
                    <a:pt x="671623" y="2946992"/>
                    <a:pt x="574158" y="2991293"/>
                    <a:pt x="483781" y="3042684"/>
                  </a:cubicBezTo>
                  <a:cubicBezTo>
                    <a:pt x="393404" y="3094075"/>
                    <a:pt x="226828" y="3159643"/>
                    <a:pt x="154172" y="3223438"/>
                  </a:cubicBezTo>
                  <a:cubicBezTo>
                    <a:pt x="81516" y="3287233"/>
                    <a:pt x="60251" y="3361661"/>
                    <a:pt x="47846" y="3425456"/>
                  </a:cubicBezTo>
                  <a:cubicBezTo>
                    <a:pt x="35441" y="3489251"/>
                    <a:pt x="31898" y="3553047"/>
                    <a:pt x="79744" y="3606210"/>
                  </a:cubicBezTo>
                  <a:cubicBezTo>
                    <a:pt x="127590" y="3659373"/>
                    <a:pt x="249865" y="3700131"/>
                    <a:pt x="334925" y="3744433"/>
                  </a:cubicBezTo>
                  <a:cubicBezTo>
                    <a:pt x="419985" y="3788735"/>
                    <a:pt x="528083" y="3833038"/>
                    <a:pt x="590106" y="3872024"/>
                  </a:cubicBezTo>
                  <a:cubicBezTo>
                    <a:pt x="652129" y="3911010"/>
                    <a:pt x="705293" y="3937591"/>
                    <a:pt x="707065" y="3978349"/>
                  </a:cubicBezTo>
                  <a:cubicBezTo>
                    <a:pt x="708837" y="4019107"/>
                    <a:pt x="655674" y="4072271"/>
                    <a:pt x="600739" y="4116573"/>
                  </a:cubicBezTo>
                  <a:cubicBezTo>
                    <a:pt x="545804" y="4160875"/>
                    <a:pt x="446567" y="4201633"/>
                    <a:pt x="377455" y="4244163"/>
                  </a:cubicBezTo>
                  <a:cubicBezTo>
                    <a:pt x="308343" y="4286693"/>
                    <a:pt x="212650" y="4338084"/>
                    <a:pt x="186069" y="4371754"/>
                  </a:cubicBezTo>
                  <a:cubicBezTo>
                    <a:pt x="159488" y="4405424"/>
                    <a:pt x="191386" y="4446182"/>
                    <a:pt x="217967" y="4446182"/>
                  </a:cubicBezTo>
                  <a:cubicBezTo>
                    <a:pt x="244548" y="4446182"/>
                    <a:pt x="274674" y="4408968"/>
                    <a:pt x="345558" y="4371754"/>
                  </a:cubicBezTo>
                  <a:cubicBezTo>
                    <a:pt x="416442" y="4334540"/>
                    <a:pt x="574158" y="4274289"/>
                    <a:pt x="643269" y="4222898"/>
                  </a:cubicBezTo>
                  <a:cubicBezTo>
                    <a:pt x="712380" y="4171507"/>
                    <a:pt x="738962" y="4120117"/>
                    <a:pt x="760227" y="4063410"/>
                  </a:cubicBezTo>
                  <a:cubicBezTo>
                    <a:pt x="781492" y="4006703"/>
                    <a:pt x="799214" y="3932275"/>
                    <a:pt x="770860" y="3882656"/>
                  </a:cubicBezTo>
                  <a:cubicBezTo>
                    <a:pt x="742507" y="3833037"/>
                    <a:pt x="678711" y="3817089"/>
                    <a:pt x="590106" y="3765698"/>
                  </a:cubicBezTo>
                  <a:cubicBezTo>
                    <a:pt x="501501" y="3714307"/>
                    <a:pt x="320748" y="3629247"/>
                    <a:pt x="239232" y="3574312"/>
                  </a:cubicBezTo>
                  <a:cubicBezTo>
                    <a:pt x="157716" y="3519377"/>
                    <a:pt x="85060" y="3489252"/>
                    <a:pt x="101009" y="3436089"/>
                  </a:cubicBezTo>
                  <a:cubicBezTo>
                    <a:pt x="116958" y="3382926"/>
                    <a:pt x="241004" y="3313814"/>
                    <a:pt x="334925" y="3255335"/>
                  </a:cubicBezTo>
                  <a:cubicBezTo>
                    <a:pt x="428846" y="3196856"/>
                    <a:pt x="590106" y="3124200"/>
                    <a:pt x="664534" y="3085214"/>
                  </a:cubicBezTo>
                  <a:cubicBezTo>
                    <a:pt x="738962" y="3046228"/>
                    <a:pt x="762000" y="3065721"/>
                    <a:pt x="781493" y="3021419"/>
                  </a:cubicBezTo>
                  <a:cubicBezTo>
                    <a:pt x="800986" y="2977117"/>
                    <a:pt x="832884" y="2881423"/>
                    <a:pt x="781493" y="2819400"/>
                  </a:cubicBezTo>
                  <a:cubicBezTo>
                    <a:pt x="730102" y="2757377"/>
                    <a:pt x="572385" y="2705987"/>
                    <a:pt x="473148" y="2649280"/>
                  </a:cubicBezTo>
                  <a:cubicBezTo>
                    <a:pt x="373911" y="2592573"/>
                    <a:pt x="246320" y="2523461"/>
                    <a:pt x="186069" y="2479159"/>
                  </a:cubicBezTo>
                  <a:cubicBezTo>
                    <a:pt x="125818" y="2434857"/>
                    <a:pt x="93920" y="2425996"/>
                    <a:pt x="111641" y="2383466"/>
                  </a:cubicBezTo>
                  <a:cubicBezTo>
                    <a:pt x="129362" y="2340936"/>
                    <a:pt x="210879" y="2277140"/>
                    <a:pt x="292395" y="2223977"/>
                  </a:cubicBezTo>
                  <a:cubicBezTo>
                    <a:pt x="373911" y="2170814"/>
                    <a:pt x="520995" y="2108791"/>
                    <a:pt x="600739" y="2064489"/>
                  </a:cubicBezTo>
                  <a:cubicBezTo>
                    <a:pt x="680483" y="2020187"/>
                    <a:pt x="742507" y="2009554"/>
                    <a:pt x="770860" y="1958163"/>
                  </a:cubicBezTo>
                  <a:cubicBezTo>
                    <a:pt x="799214" y="1906772"/>
                    <a:pt x="813390" y="1814624"/>
                    <a:pt x="770860" y="1756145"/>
                  </a:cubicBezTo>
                  <a:cubicBezTo>
                    <a:pt x="728330" y="1697666"/>
                    <a:pt x="607828" y="1658680"/>
                    <a:pt x="515679" y="1607289"/>
                  </a:cubicBezTo>
                  <a:cubicBezTo>
                    <a:pt x="423530" y="1555898"/>
                    <a:pt x="292395" y="1493875"/>
                    <a:pt x="217967" y="1447800"/>
                  </a:cubicBezTo>
                  <a:cubicBezTo>
                    <a:pt x="143539" y="1401726"/>
                    <a:pt x="95692" y="1371600"/>
                    <a:pt x="69111" y="1330842"/>
                  </a:cubicBezTo>
                  <a:cubicBezTo>
                    <a:pt x="42530" y="1290084"/>
                    <a:pt x="0" y="1263503"/>
                    <a:pt x="58479" y="1203252"/>
                  </a:cubicBezTo>
                  <a:cubicBezTo>
                    <a:pt x="116958" y="1143001"/>
                    <a:pt x="306572" y="1034903"/>
                    <a:pt x="419986" y="969335"/>
                  </a:cubicBezTo>
                  <a:cubicBezTo>
                    <a:pt x="533400" y="903768"/>
                    <a:pt x="738962" y="863010"/>
                    <a:pt x="738962" y="809847"/>
                  </a:cubicBezTo>
                  <a:cubicBezTo>
                    <a:pt x="738962" y="756684"/>
                    <a:pt x="524540" y="714154"/>
                    <a:pt x="419986" y="650359"/>
                  </a:cubicBezTo>
                  <a:cubicBezTo>
                    <a:pt x="315433" y="586564"/>
                    <a:pt x="173664" y="499731"/>
                    <a:pt x="111641" y="427075"/>
                  </a:cubicBezTo>
                  <a:cubicBezTo>
                    <a:pt x="49618" y="354419"/>
                    <a:pt x="54934" y="279991"/>
                    <a:pt x="47846" y="214424"/>
                  </a:cubicBezTo>
                  <a:cubicBezTo>
                    <a:pt x="40758" y="148857"/>
                    <a:pt x="54934" y="67340"/>
                    <a:pt x="69111" y="33670"/>
                  </a:cubicBezTo>
                  <a:cubicBezTo>
                    <a:pt x="83288" y="0"/>
                    <a:pt x="118729" y="10633"/>
                    <a:pt x="132906" y="12405"/>
                  </a:cubicBezTo>
                  <a:cubicBezTo>
                    <a:pt x="147083" y="14177"/>
                    <a:pt x="182525" y="21265"/>
                    <a:pt x="175437" y="54935"/>
                  </a:cubicBezTo>
                  <a:close/>
                </a:path>
              </a:pathLst>
            </a:custGeom>
            <a:grpFill/>
            <a:ln w="9525" cap="flat" cmpd="sng" algn="ctr">
              <a:solidFill>
                <a:schemeClr val="accent1">
                  <a:shade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25400" h="38100"/>
              <a:bevelB w="254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45" name="Oval 544"/>
            <p:cNvSpPr/>
            <p:nvPr/>
          </p:nvSpPr>
          <p:spPr bwMode="auto">
            <a:xfrm>
              <a:off x="6286512" y="3857628"/>
              <a:ext cx="357190" cy="357190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241300" h="247650"/>
              <a:bevelB w="241300" h="241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46" name="Oval 545"/>
            <p:cNvSpPr/>
            <p:nvPr/>
          </p:nvSpPr>
          <p:spPr bwMode="auto">
            <a:xfrm>
              <a:off x="6715140" y="3786190"/>
              <a:ext cx="357190" cy="357190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241300" h="247650"/>
              <a:bevelB w="241300" h="241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0" y="1946099"/>
            <a:ext cx="4346856" cy="363824"/>
            <a:chOff x="0" y="1946099"/>
            <a:chExt cx="4346856" cy="363824"/>
          </a:xfrm>
        </p:grpSpPr>
        <p:sp>
          <p:nvSpPr>
            <p:cNvPr id="791" name="Rectangle 790"/>
            <p:cNvSpPr/>
            <p:nvPr/>
          </p:nvSpPr>
          <p:spPr bwMode="auto">
            <a:xfrm>
              <a:off x="0" y="1946099"/>
              <a:ext cx="4344411" cy="16686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matte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93" name="Rectangle 792"/>
            <p:cNvSpPr/>
            <p:nvPr/>
          </p:nvSpPr>
          <p:spPr bwMode="auto">
            <a:xfrm>
              <a:off x="2445" y="2143059"/>
              <a:ext cx="4344411" cy="16686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matte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794" name="Group 793"/>
          <p:cNvGrpSpPr/>
          <p:nvPr/>
        </p:nvGrpSpPr>
        <p:grpSpPr>
          <a:xfrm>
            <a:off x="-2445" y="5382413"/>
            <a:ext cx="4346856" cy="363824"/>
            <a:chOff x="0" y="1946099"/>
            <a:chExt cx="4346856" cy="363824"/>
          </a:xfrm>
        </p:grpSpPr>
        <p:sp>
          <p:nvSpPr>
            <p:cNvPr id="795" name="Rectangle 794"/>
            <p:cNvSpPr/>
            <p:nvPr/>
          </p:nvSpPr>
          <p:spPr bwMode="auto">
            <a:xfrm>
              <a:off x="0" y="1946099"/>
              <a:ext cx="4344411" cy="16686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matte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96" name="Rectangle 795"/>
            <p:cNvSpPr/>
            <p:nvPr/>
          </p:nvSpPr>
          <p:spPr bwMode="auto">
            <a:xfrm>
              <a:off x="2445" y="2143059"/>
              <a:ext cx="4344411" cy="16686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matte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1114" name="Rectangle 1113"/>
          <p:cNvSpPr/>
          <p:nvPr/>
        </p:nvSpPr>
        <p:spPr>
          <a:xfrm>
            <a:off x="4572000" y="1556792"/>
            <a:ext cx="4464496" cy="43396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en-GB" sz="1800" b="1" i="0" dirty="0" smtClean="0">
                <a:solidFill>
                  <a:srgbClr val="C00000"/>
                </a:solidFill>
                <a:latin typeface="+mn-lt"/>
              </a:rPr>
              <a:t>Attachment &amp; Entry</a:t>
            </a:r>
          </a:p>
          <a:p>
            <a:pPr marL="342900" lvl="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Viral membrane proteins interact with macrophage membrane receptors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Endocytosis of viral capsid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 startAt="2"/>
            </a:pPr>
            <a:r>
              <a:rPr lang="en-GB" sz="1800" b="1" i="0" dirty="0" smtClean="0">
                <a:solidFill>
                  <a:srgbClr val="C00000"/>
                </a:solidFill>
                <a:latin typeface="+mn-lt"/>
              </a:rPr>
              <a:t>Replication &amp; Integration</a:t>
            </a:r>
          </a:p>
          <a:p>
            <a:pPr marL="342900" lvl="0" indent="-342900">
              <a:spcAft>
                <a:spcPts val="0"/>
              </a:spcAft>
              <a:buFont typeface="Arial" pitchFamily="34" charset="0"/>
              <a:buChar char="•"/>
              <a:tabLst>
                <a:tab pos="2238375" algn="l"/>
              </a:tabLst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Within the cytoplasm the reverse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transciptase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enzyme converts viral RNA to DNA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  <a:tabLst>
                <a:tab pos="2238375" algn="l"/>
              </a:tabLst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The DNA is transported into the nucleus and integrated into the host DNA 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 startAt="3"/>
            </a:pPr>
            <a:r>
              <a:rPr lang="en-GB" sz="1800" b="1" i="0" dirty="0" smtClean="0">
                <a:solidFill>
                  <a:srgbClr val="C00000"/>
                </a:solidFill>
                <a:latin typeface="+mn-lt"/>
              </a:rPr>
              <a:t>Assembly &amp; Release</a:t>
            </a:r>
          </a:p>
          <a:p>
            <a:pPr marL="342900" lvl="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The host cell’s ‘machinery’ is utilised to produce viral RNA and essential proteins</a:t>
            </a: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The virus is assembled within the cell and the mature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virion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is released </a:t>
            </a:r>
          </a:p>
        </p:txBody>
      </p:sp>
      <p:grpSp>
        <p:nvGrpSpPr>
          <p:cNvPr id="1115" name="Group 5"/>
          <p:cNvGrpSpPr>
            <a:grpSpLocks noChangeAspect="1"/>
          </p:cNvGrpSpPr>
          <p:nvPr/>
        </p:nvGrpSpPr>
        <p:grpSpPr>
          <a:xfrm rot="3420000">
            <a:off x="2127237" y="1604357"/>
            <a:ext cx="387686" cy="462133"/>
            <a:chOff x="4429124" y="2714619"/>
            <a:chExt cx="1643074" cy="2000265"/>
          </a:xfrm>
          <a:solidFill>
            <a:srgbClr val="C00000">
              <a:alpha val="70000"/>
            </a:srgbClr>
          </a:solidFill>
        </p:grpSpPr>
        <p:cxnSp>
          <p:nvCxnSpPr>
            <p:cNvPr id="1116" name="Straight Connector 1115"/>
            <p:cNvCxnSpPr>
              <a:endCxn id="1128" idx="2"/>
            </p:cNvCxnSpPr>
            <p:nvPr/>
          </p:nvCxnSpPr>
          <p:spPr bwMode="auto">
            <a:xfrm rot="5400000">
              <a:off x="5130615" y="4166859"/>
              <a:ext cx="681250" cy="414798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117" name="Straight Connector 1116"/>
            <p:cNvCxnSpPr>
              <a:stCxn id="1128" idx="2"/>
            </p:cNvCxnSpPr>
            <p:nvPr/>
          </p:nvCxnSpPr>
          <p:spPr bwMode="auto">
            <a:xfrm flipH="1" flipV="1">
              <a:off x="4905129" y="4033634"/>
              <a:ext cx="358711" cy="681250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118" name="Straight Connector 1117"/>
            <p:cNvCxnSpPr/>
            <p:nvPr/>
          </p:nvCxnSpPr>
          <p:spPr bwMode="auto">
            <a:xfrm rot="10800000">
              <a:off x="5678637" y="4033635"/>
              <a:ext cx="393561" cy="157778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119" name="Straight Connector 1118"/>
            <p:cNvCxnSpPr/>
            <p:nvPr/>
          </p:nvCxnSpPr>
          <p:spPr bwMode="auto">
            <a:xfrm rot="10800000">
              <a:off x="4905129" y="4033634"/>
              <a:ext cx="773508" cy="1396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120" name="Straight Connector 1119"/>
            <p:cNvCxnSpPr/>
            <p:nvPr/>
          </p:nvCxnSpPr>
          <p:spPr bwMode="auto">
            <a:xfrm rot="10800000" flipV="1">
              <a:off x="4429124" y="4033634"/>
              <a:ext cx="476005" cy="188431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121" name="Straight Connector 1120"/>
            <p:cNvCxnSpPr/>
            <p:nvPr/>
          </p:nvCxnSpPr>
          <p:spPr bwMode="auto">
            <a:xfrm rot="5400000">
              <a:off x="5461059" y="3434680"/>
              <a:ext cx="816532" cy="381376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122" name="Straight Connector 1121"/>
            <p:cNvCxnSpPr/>
            <p:nvPr/>
          </p:nvCxnSpPr>
          <p:spPr bwMode="auto">
            <a:xfrm rot="16200000" flipH="1">
              <a:off x="5030714" y="3385711"/>
              <a:ext cx="879343" cy="416503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123" name="Straight Connector 1122"/>
            <p:cNvCxnSpPr/>
            <p:nvPr/>
          </p:nvCxnSpPr>
          <p:spPr bwMode="auto">
            <a:xfrm rot="10800000">
              <a:off x="5262133" y="3154291"/>
              <a:ext cx="791786" cy="49947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124" name="Straight Connector 1123"/>
            <p:cNvCxnSpPr/>
            <p:nvPr/>
          </p:nvCxnSpPr>
          <p:spPr bwMode="auto">
            <a:xfrm rot="16200000" flipH="1">
              <a:off x="5033871" y="2926030"/>
              <a:ext cx="439671" cy="16850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125" name="Straight Connector 1124"/>
            <p:cNvCxnSpPr/>
            <p:nvPr/>
          </p:nvCxnSpPr>
          <p:spPr bwMode="auto">
            <a:xfrm rot="10800000" flipV="1">
              <a:off x="4435217" y="3154291"/>
              <a:ext cx="826916" cy="75673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126" name="Straight Connector 1125"/>
            <p:cNvCxnSpPr/>
            <p:nvPr/>
          </p:nvCxnSpPr>
          <p:spPr bwMode="auto">
            <a:xfrm rot="5400000">
              <a:off x="4643960" y="3415460"/>
              <a:ext cx="879343" cy="357005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127" name="Straight Connector 1126"/>
            <p:cNvCxnSpPr/>
            <p:nvPr/>
          </p:nvCxnSpPr>
          <p:spPr bwMode="auto">
            <a:xfrm rot="16200000" flipH="1">
              <a:off x="4268338" y="3396843"/>
              <a:ext cx="803669" cy="469912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sp>
          <p:nvSpPr>
            <p:cNvPr id="1128" name="Freeform 1127"/>
            <p:cNvSpPr/>
            <p:nvPr/>
          </p:nvSpPr>
          <p:spPr bwMode="auto">
            <a:xfrm>
              <a:off x="4429124" y="2714620"/>
              <a:ext cx="1638969" cy="2000264"/>
            </a:xfrm>
            <a:custGeom>
              <a:avLst/>
              <a:gdLst>
                <a:gd name="connsiteX0" fmla="*/ 0 w 1967789"/>
                <a:gd name="connsiteY0" fmla="*/ 592531 h 2275027"/>
                <a:gd name="connsiteX1" fmla="*/ 7315 w 1967789"/>
                <a:gd name="connsiteY1" fmla="*/ 1711757 h 2275027"/>
                <a:gd name="connsiteX2" fmla="*/ 1002182 w 1967789"/>
                <a:gd name="connsiteY2" fmla="*/ 2275027 h 2275027"/>
                <a:gd name="connsiteX3" fmla="*/ 1967789 w 1967789"/>
                <a:gd name="connsiteY3" fmla="*/ 1689811 h 2275027"/>
                <a:gd name="connsiteX4" fmla="*/ 1967789 w 1967789"/>
                <a:gd name="connsiteY4" fmla="*/ 548640 h 2275027"/>
                <a:gd name="connsiteX5" fmla="*/ 980237 w 1967789"/>
                <a:gd name="connsiteY5" fmla="*/ 0 h 2275027"/>
                <a:gd name="connsiteX6" fmla="*/ 0 w 1967789"/>
                <a:gd name="connsiteY6" fmla="*/ 592531 h 227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67789" h="2275027">
                  <a:moveTo>
                    <a:pt x="0" y="592531"/>
                  </a:moveTo>
                  <a:cubicBezTo>
                    <a:pt x="2438" y="965606"/>
                    <a:pt x="4877" y="1338682"/>
                    <a:pt x="7315" y="1711757"/>
                  </a:cubicBezTo>
                  <a:lnTo>
                    <a:pt x="1002182" y="2275027"/>
                  </a:lnTo>
                  <a:lnTo>
                    <a:pt x="1967789" y="1689811"/>
                  </a:lnTo>
                  <a:lnTo>
                    <a:pt x="1967789" y="548640"/>
                  </a:lnTo>
                  <a:lnTo>
                    <a:pt x="980237" y="0"/>
                  </a:lnTo>
                  <a:lnTo>
                    <a:pt x="0" y="59253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cxnSp>
          <p:nvCxnSpPr>
            <p:cNvPr id="1129" name="Straight Connector 1128"/>
            <p:cNvCxnSpPr>
              <a:stCxn id="1128" idx="5"/>
            </p:cNvCxnSpPr>
            <p:nvPr/>
          </p:nvCxnSpPr>
          <p:spPr bwMode="auto">
            <a:xfrm flipH="1">
              <a:off x="4845628" y="2714620"/>
              <a:ext cx="399934" cy="628102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130" name="Straight Connector 1129"/>
            <p:cNvCxnSpPr/>
            <p:nvPr/>
          </p:nvCxnSpPr>
          <p:spPr bwMode="auto">
            <a:xfrm rot="16200000" flipH="1">
              <a:off x="5148049" y="2812134"/>
              <a:ext cx="628102" cy="433074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131" name="Straight Connector 1130"/>
            <p:cNvCxnSpPr/>
            <p:nvPr/>
          </p:nvCxnSpPr>
          <p:spPr bwMode="auto">
            <a:xfrm rot="10800000" flipV="1">
              <a:off x="5678637" y="3210669"/>
              <a:ext cx="376990" cy="132052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132" name="Straight Connector 1131"/>
            <p:cNvCxnSpPr/>
            <p:nvPr/>
          </p:nvCxnSpPr>
          <p:spPr bwMode="auto">
            <a:xfrm rot="10800000">
              <a:off x="4845630" y="3342722"/>
              <a:ext cx="833008" cy="1396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133" name="Straight Connector 1132"/>
            <p:cNvCxnSpPr/>
            <p:nvPr/>
          </p:nvCxnSpPr>
          <p:spPr bwMode="auto">
            <a:xfrm rot="16200000" flipH="1">
              <a:off x="4549207" y="3634759"/>
              <a:ext cx="1004963" cy="420889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134" name="Straight Connector 1133"/>
            <p:cNvCxnSpPr/>
            <p:nvPr/>
          </p:nvCxnSpPr>
          <p:spPr bwMode="auto">
            <a:xfrm rot="5400000">
              <a:off x="4967903" y="3636951"/>
              <a:ext cx="1004963" cy="416504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135" name="Straight Connector 1134"/>
            <p:cNvCxnSpPr/>
            <p:nvPr/>
          </p:nvCxnSpPr>
          <p:spPr bwMode="auto">
            <a:xfrm rot="10800000">
              <a:off x="4429124" y="3229965"/>
              <a:ext cx="416504" cy="112757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136" name="Straight Connector 1135"/>
            <p:cNvCxnSpPr/>
            <p:nvPr/>
          </p:nvCxnSpPr>
          <p:spPr bwMode="auto">
            <a:xfrm rot="10800000">
              <a:off x="4429124" y="4222064"/>
              <a:ext cx="833009" cy="125620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137" name="Straight Connector 1136"/>
            <p:cNvCxnSpPr/>
            <p:nvPr/>
          </p:nvCxnSpPr>
          <p:spPr bwMode="auto">
            <a:xfrm rot="10800000" flipV="1">
              <a:off x="5262133" y="4189906"/>
              <a:ext cx="808638" cy="157778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138" name="Straight Connector 1137"/>
            <p:cNvCxnSpPr>
              <a:endCxn id="1128" idx="1"/>
            </p:cNvCxnSpPr>
            <p:nvPr/>
          </p:nvCxnSpPr>
          <p:spPr bwMode="auto">
            <a:xfrm rot="5400000">
              <a:off x="4201962" y="3575977"/>
              <a:ext cx="876921" cy="410412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139" name="Straight Connector 1138"/>
            <p:cNvCxnSpPr>
              <a:endCxn id="1128" idx="3"/>
            </p:cNvCxnSpPr>
            <p:nvPr/>
          </p:nvCxnSpPr>
          <p:spPr bwMode="auto">
            <a:xfrm rot="16200000" flipH="1">
              <a:off x="5444551" y="3576806"/>
              <a:ext cx="857626" cy="389456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140" name="Straight Connector 1139"/>
            <p:cNvCxnSpPr>
              <a:endCxn id="1128" idx="2"/>
            </p:cNvCxnSpPr>
            <p:nvPr/>
          </p:nvCxnSpPr>
          <p:spPr bwMode="auto">
            <a:xfrm rot="16200000" flipH="1">
              <a:off x="5079387" y="4530430"/>
              <a:ext cx="367199" cy="1707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</p:grp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279125" y="901190"/>
            <a:ext cx="771620" cy="764400"/>
            <a:chOff x="5116737" y="768284"/>
            <a:chExt cx="4286780" cy="4246668"/>
          </a:xfrm>
        </p:grpSpPr>
        <p:grpSp>
          <p:nvGrpSpPr>
            <p:cNvPr id="785" name="Group 92"/>
            <p:cNvGrpSpPr>
              <a:grpSpLocks noChangeAspect="1"/>
            </p:cNvGrpSpPr>
            <p:nvPr/>
          </p:nvGrpSpPr>
          <p:grpSpPr>
            <a:xfrm rot="20186867">
              <a:off x="7013033" y="2186052"/>
              <a:ext cx="611392" cy="1540872"/>
              <a:chOff x="6286512" y="3786190"/>
              <a:chExt cx="785818" cy="1929362"/>
            </a:xfrm>
            <a:solidFill>
              <a:schemeClr val="accent1"/>
            </a:solidFill>
            <a:scene3d>
              <a:camera prst="orthographicFront"/>
              <a:lightRig rig="harsh" dir="t"/>
            </a:scene3d>
          </p:grpSpPr>
          <p:sp>
            <p:nvSpPr>
              <p:cNvPr id="786" name="Freeform 785"/>
              <p:cNvSpPr/>
              <p:nvPr/>
            </p:nvSpPr>
            <p:spPr bwMode="auto">
              <a:xfrm>
                <a:off x="6500826" y="4071942"/>
                <a:ext cx="192572" cy="1643610"/>
              </a:xfrm>
              <a:custGeom>
                <a:avLst/>
                <a:gdLst>
                  <a:gd name="connsiteX0" fmla="*/ 175437 w 832884"/>
                  <a:gd name="connsiteY0" fmla="*/ 54935 h 4446182"/>
                  <a:gd name="connsiteX1" fmla="*/ 90376 w 832884"/>
                  <a:gd name="connsiteY1" fmla="*/ 214424 h 4446182"/>
                  <a:gd name="connsiteX2" fmla="*/ 143539 w 832884"/>
                  <a:gd name="connsiteY2" fmla="*/ 310117 h 4446182"/>
                  <a:gd name="connsiteX3" fmla="*/ 324293 w 832884"/>
                  <a:gd name="connsiteY3" fmla="*/ 469605 h 4446182"/>
                  <a:gd name="connsiteX4" fmla="*/ 515679 w 832884"/>
                  <a:gd name="connsiteY4" fmla="*/ 565298 h 4446182"/>
                  <a:gd name="connsiteX5" fmla="*/ 728330 w 832884"/>
                  <a:gd name="connsiteY5" fmla="*/ 692889 h 4446182"/>
                  <a:gd name="connsiteX6" fmla="*/ 802758 w 832884"/>
                  <a:gd name="connsiteY6" fmla="*/ 767317 h 4446182"/>
                  <a:gd name="connsiteX7" fmla="*/ 781493 w 832884"/>
                  <a:gd name="connsiteY7" fmla="*/ 894907 h 4446182"/>
                  <a:gd name="connsiteX8" fmla="*/ 632637 w 832884"/>
                  <a:gd name="connsiteY8" fmla="*/ 1022498 h 4446182"/>
                  <a:gd name="connsiteX9" fmla="*/ 260497 w 832884"/>
                  <a:gd name="connsiteY9" fmla="*/ 1181987 h 4446182"/>
                  <a:gd name="connsiteX10" fmla="*/ 69111 w 832884"/>
                  <a:gd name="connsiteY10" fmla="*/ 1341475 h 4446182"/>
                  <a:gd name="connsiteX11" fmla="*/ 79744 w 832884"/>
                  <a:gd name="connsiteY11" fmla="*/ 1458433 h 4446182"/>
                  <a:gd name="connsiteX12" fmla="*/ 175437 w 832884"/>
                  <a:gd name="connsiteY12" fmla="*/ 1564759 h 4446182"/>
                  <a:gd name="connsiteX13" fmla="*/ 462516 w 832884"/>
                  <a:gd name="connsiteY13" fmla="*/ 1692349 h 4446182"/>
                  <a:gd name="connsiteX14" fmla="*/ 685799 w 832884"/>
                  <a:gd name="connsiteY14" fmla="*/ 1830573 h 4446182"/>
                  <a:gd name="connsiteX15" fmla="*/ 717697 w 832884"/>
                  <a:gd name="connsiteY15" fmla="*/ 1873103 h 4446182"/>
                  <a:gd name="connsiteX16" fmla="*/ 441251 w 832884"/>
                  <a:gd name="connsiteY16" fmla="*/ 2021959 h 4446182"/>
                  <a:gd name="connsiteX17" fmla="*/ 186069 w 832884"/>
                  <a:gd name="connsiteY17" fmla="*/ 2149549 h 4446182"/>
                  <a:gd name="connsiteX18" fmla="*/ 58479 w 832884"/>
                  <a:gd name="connsiteY18" fmla="*/ 2277140 h 4446182"/>
                  <a:gd name="connsiteX19" fmla="*/ 47846 w 832884"/>
                  <a:gd name="connsiteY19" fmla="*/ 2511056 h 4446182"/>
                  <a:gd name="connsiteX20" fmla="*/ 69111 w 832884"/>
                  <a:gd name="connsiteY20" fmla="*/ 2532321 h 4446182"/>
                  <a:gd name="connsiteX21" fmla="*/ 154172 w 832884"/>
                  <a:gd name="connsiteY21" fmla="*/ 2628014 h 4446182"/>
                  <a:gd name="connsiteX22" fmla="*/ 409353 w 832884"/>
                  <a:gd name="connsiteY22" fmla="*/ 2723707 h 4446182"/>
                  <a:gd name="connsiteX23" fmla="*/ 632637 w 832884"/>
                  <a:gd name="connsiteY23" fmla="*/ 2851298 h 4446182"/>
                  <a:gd name="connsiteX24" fmla="*/ 696432 w 832884"/>
                  <a:gd name="connsiteY24" fmla="*/ 2915094 h 4446182"/>
                  <a:gd name="connsiteX25" fmla="*/ 483781 w 832884"/>
                  <a:gd name="connsiteY25" fmla="*/ 3042684 h 4446182"/>
                  <a:gd name="connsiteX26" fmla="*/ 154172 w 832884"/>
                  <a:gd name="connsiteY26" fmla="*/ 3223438 h 4446182"/>
                  <a:gd name="connsiteX27" fmla="*/ 47846 w 832884"/>
                  <a:gd name="connsiteY27" fmla="*/ 3425456 h 4446182"/>
                  <a:gd name="connsiteX28" fmla="*/ 79744 w 832884"/>
                  <a:gd name="connsiteY28" fmla="*/ 3606210 h 4446182"/>
                  <a:gd name="connsiteX29" fmla="*/ 334925 w 832884"/>
                  <a:gd name="connsiteY29" fmla="*/ 3744433 h 4446182"/>
                  <a:gd name="connsiteX30" fmla="*/ 590106 w 832884"/>
                  <a:gd name="connsiteY30" fmla="*/ 3872024 h 4446182"/>
                  <a:gd name="connsiteX31" fmla="*/ 707065 w 832884"/>
                  <a:gd name="connsiteY31" fmla="*/ 3978349 h 4446182"/>
                  <a:gd name="connsiteX32" fmla="*/ 600739 w 832884"/>
                  <a:gd name="connsiteY32" fmla="*/ 4116573 h 4446182"/>
                  <a:gd name="connsiteX33" fmla="*/ 377455 w 832884"/>
                  <a:gd name="connsiteY33" fmla="*/ 4244163 h 4446182"/>
                  <a:gd name="connsiteX34" fmla="*/ 186069 w 832884"/>
                  <a:gd name="connsiteY34" fmla="*/ 4371754 h 4446182"/>
                  <a:gd name="connsiteX35" fmla="*/ 217967 w 832884"/>
                  <a:gd name="connsiteY35" fmla="*/ 4446182 h 4446182"/>
                  <a:gd name="connsiteX36" fmla="*/ 345558 w 832884"/>
                  <a:gd name="connsiteY36" fmla="*/ 4371754 h 4446182"/>
                  <a:gd name="connsiteX37" fmla="*/ 643269 w 832884"/>
                  <a:gd name="connsiteY37" fmla="*/ 4222898 h 4446182"/>
                  <a:gd name="connsiteX38" fmla="*/ 760227 w 832884"/>
                  <a:gd name="connsiteY38" fmla="*/ 4063410 h 4446182"/>
                  <a:gd name="connsiteX39" fmla="*/ 770860 w 832884"/>
                  <a:gd name="connsiteY39" fmla="*/ 3882656 h 4446182"/>
                  <a:gd name="connsiteX40" fmla="*/ 590106 w 832884"/>
                  <a:gd name="connsiteY40" fmla="*/ 3765698 h 4446182"/>
                  <a:gd name="connsiteX41" fmla="*/ 239232 w 832884"/>
                  <a:gd name="connsiteY41" fmla="*/ 3574312 h 4446182"/>
                  <a:gd name="connsiteX42" fmla="*/ 101009 w 832884"/>
                  <a:gd name="connsiteY42" fmla="*/ 3436089 h 4446182"/>
                  <a:gd name="connsiteX43" fmla="*/ 334925 w 832884"/>
                  <a:gd name="connsiteY43" fmla="*/ 3255335 h 4446182"/>
                  <a:gd name="connsiteX44" fmla="*/ 664534 w 832884"/>
                  <a:gd name="connsiteY44" fmla="*/ 3085214 h 4446182"/>
                  <a:gd name="connsiteX45" fmla="*/ 781493 w 832884"/>
                  <a:gd name="connsiteY45" fmla="*/ 3021419 h 4446182"/>
                  <a:gd name="connsiteX46" fmla="*/ 781493 w 832884"/>
                  <a:gd name="connsiteY46" fmla="*/ 2819400 h 4446182"/>
                  <a:gd name="connsiteX47" fmla="*/ 473148 w 832884"/>
                  <a:gd name="connsiteY47" fmla="*/ 2649280 h 4446182"/>
                  <a:gd name="connsiteX48" fmla="*/ 186069 w 832884"/>
                  <a:gd name="connsiteY48" fmla="*/ 2479159 h 4446182"/>
                  <a:gd name="connsiteX49" fmla="*/ 111641 w 832884"/>
                  <a:gd name="connsiteY49" fmla="*/ 2383466 h 4446182"/>
                  <a:gd name="connsiteX50" fmla="*/ 292395 w 832884"/>
                  <a:gd name="connsiteY50" fmla="*/ 2223977 h 4446182"/>
                  <a:gd name="connsiteX51" fmla="*/ 600739 w 832884"/>
                  <a:gd name="connsiteY51" fmla="*/ 2064489 h 4446182"/>
                  <a:gd name="connsiteX52" fmla="*/ 770860 w 832884"/>
                  <a:gd name="connsiteY52" fmla="*/ 1958163 h 4446182"/>
                  <a:gd name="connsiteX53" fmla="*/ 770860 w 832884"/>
                  <a:gd name="connsiteY53" fmla="*/ 1756145 h 4446182"/>
                  <a:gd name="connsiteX54" fmla="*/ 515679 w 832884"/>
                  <a:gd name="connsiteY54" fmla="*/ 1607289 h 4446182"/>
                  <a:gd name="connsiteX55" fmla="*/ 217967 w 832884"/>
                  <a:gd name="connsiteY55" fmla="*/ 1447800 h 4446182"/>
                  <a:gd name="connsiteX56" fmla="*/ 69111 w 832884"/>
                  <a:gd name="connsiteY56" fmla="*/ 1330842 h 4446182"/>
                  <a:gd name="connsiteX57" fmla="*/ 58479 w 832884"/>
                  <a:gd name="connsiteY57" fmla="*/ 1203252 h 4446182"/>
                  <a:gd name="connsiteX58" fmla="*/ 419986 w 832884"/>
                  <a:gd name="connsiteY58" fmla="*/ 969335 h 4446182"/>
                  <a:gd name="connsiteX59" fmla="*/ 738962 w 832884"/>
                  <a:gd name="connsiteY59" fmla="*/ 809847 h 4446182"/>
                  <a:gd name="connsiteX60" fmla="*/ 419986 w 832884"/>
                  <a:gd name="connsiteY60" fmla="*/ 650359 h 4446182"/>
                  <a:gd name="connsiteX61" fmla="*/ 111641 w 832884"/>
                  <a:gd name="connsiteY61" fmla="*/ 427075 h 4446182"/>
                  <a:gd name="connsiteX62" fmla="*/ 47846 w 832884"/>
                  <a:gd name="connsiteY62" fmla="*/ 214424 h 4446182"/>
                  <a:gd name="connsiteX63" fmla="*/ 69111 w 832884"/>
                  <a:gd name="connsiteY63" fmla="*/ 33670 h 4446182"/>
                  <a:gd name="connsiteX64" fmla="*/ 132906 w 832884"/>
                  <a:gd name="connsiteY64" fmla="*/ 12405 h 4446182"/>
                  <a:gd name="connsiteX65" fmla="*/ 175437 w 832884"/>
                  <a:gd name="connsiteY65" fmla="*/ 54935 h 4446182"/>
                  <a:gd name="connsiteX0" fmla="*/ 175437 w 832884"/>
                  <a:gd name="connsiteY0" fmla="*/ 54935 h 4446182"/>
                  <a:gd name="connsiteX1" fmla="*/ 90376 w 832884"/>
                  <a:gd name="connsiteY1" fmla="*/ 214424 h 4446182"/>
                  <a:gd name="connsiteX2" fmla="*/ 143539 w 832884"/>
                  <a:gd name="connsiteY2" fmla="*/ 310117 h 4446182"/>
                  <a:gd name="connsiteX3" fmla="*/ 324293 w 832884"/>
                  <a:gd name="connsiteY3" fmla="*/ 469605 h 4446182"/>
                  <a:gd name="connsiteX4" fmla="*/ 515679 w 832884"/>
                  <a:gd name="connsiteY4" fmla="*/ 565298 h 4446182"/>
                  <a:gd name="connsiteX5" fmla="*/ 728330 w 832884"/>
                  <a:gd name="connsiteY5" fmla="*/ 692889 h 4446182"/>
                  <a:gd name="connsiteX6" fmla="*/ 802758 w 832884"/>
                  <a:gd name="connsiteY6" fmla="*/ 767317 h 4446182"/>
                  <a:gd name="connsiteX7" fmla="*/ 781493 w 832884"/>
                  <a:gd name="connsiteY7" fmla="*/ 894907 h 4446182"/>
                  <a:gd name="connsiteX8" fmla="*/ 632637 w 832884"/>
                  <a:gd name="connsiteY8" fmla="*/ 1022498 h 4446182"/>
                  <a:gd name="connsiteX9" fmla="*/ 260497 w 832884"/>
                  <a:gd name="connsiteY9" fmla="*/ 1181987 h 4446182"/>
                  <a:gd name="connsiteX10" fmla="*/ 69111 w 832884"/>
                  <a:gd name="connsiteY10" fmla="*/ 1341475 h 4446182"/>
                  <a:gd name="connsiteX11" fmla="*/ 79744 w 832884"/>
                  <a:gd name="connsiteY11" fmla="*/ 1458433 h 4446182"/>
                  <a:gd name="connsiteX12" fmla="*/ 175437 w 832884"/>
                  <a:gd name="connsiteY12" fmla="*/ 1564759 h 4446182"/>
                  <a:gd name="connsiteX13" fmla="*/ 462516 w 832884"/>
                  <a:gd name="connsiteY13" fmla="*/ 1692349 h 4446182"/>
                  <a:gd name="connsiteX14" fmla="*/ 685799 w 832884"/>
                  <a:gd name="connsiteY14" fmla="*/ 1830573 h 4446182"/>
                  <a:gd name="connsiteX15" fmla="*/ 717697 w 832884"/>
                  <a:gd name="connsiteY15" fmla="*/ 1873103 h 4446182"/>
                  <a:gd name="connsiteX16" fmla="*/ 441251 w 832884"/>
                  <a:gd name="connsiteY16" fmla="*/ 2021959 h 4446182"/>
                  <a:gd name="connsiteX17" fmla="*/ 186069 w 832884"/>
                  <a:gd name="connsiteY17" fmla="*/ 2149549 h 4446182"/>
                  <a:gd name="connsiteX18" fmla="*/ 58479 w 832884"/>
                  <a:gd name="connsiteY18" fmla="*/ 2277140 h 4446182"/>
                  <a:gd name="connsiteX19" fmla="*/ 47846 w 832884"/>
                  <a:gd name="connsiteY19" fmla="*/ 2511056 h 4446182"/>
                  <a:gd name="connsiteX20" fmla="*/ 69111 w 832884"/>
                  <a:gd name="connsiteY20" fmla="*/ 2532321 h 4446182"/>
                  <a:gd name="connsiteX21" fmla="*/ 154172 w 832884"/>
                  <a:gd name="connsiteY21" fmla="*/ 2628014 h 4446182"/>
                  <a:gd name="connsiteX22" fmla="*/ 409353 w 832884"/>
                  <a:gd name="connsiteY22" fmla="*/ 2723707 h 4446182"/>
                  <a:gd name="connsiteX23" fmla="*/ 632637 w 832884"/>
                  <a:gd name="connsiteY23" fmla="*/ 2851298 h 4446182"/>
                  <a:gd name="connsiteX24" fmla="*/ 696432 w 832884"/>
                  <a:gd name="connsiteY24" fmla="*/ 2915094 h 4446182"/>
                  <a:gd name="connsiteX25" fmla="*/ 483781 w 832884"/>
                  <a:gd name="connsiteY25" fmla="*/ 3042684 h 4446182"/>
                  <a:gd name="connsiteX26" fmla="*/ 154172 w 832884"/>
                  <a:gd name="connsiteY26" fmla="*/ 3223438 h 4446182"/>
                  <a:gd name="connsiteX27" fmla="*/ 47846 w 832884"/>
                  <a:gd name="connsiteY27" fmla="*/ 3425456 h 4446182"/>
                  <a:gd name="connsiteX28" fmla="*/ 79744 w 832884"/>
                  <a:gd name="connsiteY28" fmla="*/ 3606210 h 4446182"/>
                  <a:gd name="connsiteX29" fmla="*/ 334925 w 832884"/>
                  <a:gd name="connsiteY29" fmla="*/ 3744433 h 4446182"/>
                  <a:gd name="connsiteX30" fmla="*/ 590106 w 832884"/>
                  <a:gd name="connsiteY30" fmla="*/ 3872024 h 4446182"/>
                  <a:gd name="connsiteX31" fmla="*/ 707065 w 832884"/>
                  <a:gd name="connsiteY31" fmla="*/ 3978349 h 4446182"/>
                  <a:gd name="connsiteX32" fmla="*/ 600739 w 832884"/>
                  <a:gd name="connsiteY32" fmla="*/ 4116573 h 4446182"/>
                  <a:gd name="connsiteX33" fmla="*/ 377455 w 832884"/>
                  <a:gd name="connsiteY33" fmla="*/ 4244163 h 4446182"/>
                  <a:gd name="connsiteX34" fmla="*/ 186069 w 832884"/>
                  <a:gd name="connsiteY34" fmla="*/ 4371754 h 4446182"/>
                  <a:gd name="connsiteX35" fmla="*/ 217967 w 832884"/>
                  <a:gd name="connsiteY35" fmla="*/ 4446182 h 4446182"/>
                  <a:gd name="connsiteX36" fmla="*/ 345558 w 832884"/>
                  <a:gd name="connsiteY36" fmla="*/ 4371754 h 4446182"/>
                  <a:gd name="connsiteX37" fmla="*/ 643269 w 832884"/>
                  <a:gd name="connsiteY37" fmla="*/ 4222898 h 4446182"/>
                  <a:gd name="connsiteX38" fmla="*/ 760227 w 832884"/>
                  <a:gd name="connsiteY38" fmla="*/ 4063410 h 4446182"/>
                  <a:gd name="connsiteX39" fmla="*/ 770860 w 832884"/>
                  <a:gd name="connsiteY39" fmla="*/ 3882656 h 4446182"/>
                  <a:gd name="connsiteX40" fmla="*/ 590106 w 832884"/>
                  <a:gd name="connsiteY40" fmla="*/ 3765698 h 4446182"/>
                  <a:gd name="connsiteX41" fmla="*/ 239232 w 832884"/>
                  <a:gd name="connsiteY41" fmla="*/ 3574312 h 4446182"/>
                  <a:gd name="connsiteX42" fmla="*/ 101009 w 832884"/>
                  <a:gd name="connsiteY42" fmla="*/ 3436089 h 4446182"/>
                  <a:gd name="connsiteX43" fmla="*/ 334925 w 832884"/>
                  <a:gd name="connsiteY43" fmla="*/ 3255335 h 4446182"/>
                  <a:gd name="connsiteX44" fmla="*/ 664534 w 832884"/>
                  <a:gd name="connsiteY44" fmla="*/ 3085214 h 4446182"/>
                  <a:gd name="connsiteX45" fmla="*/ 781493 w 832884"/>
                  <a:gd name="connsiteY45" fmla="*/ 3021419 h 4446182"/>
                  <a:gd name="connsiteX46" fmla="*/ 781493 w 832884"/>
                  <a:gd name="connsiteY46" fmla="*/ 2819400 h 4446182"/>
                  <a:gd name="connsiteX47" fmla="*/ 473148 w 832884"/>
                  <a:gd name="connsiteY47" fmla="*/ 2649280 h 4446182"/>
                  <a:gd name="connsiteX48" fmla="*/ 186069 w 832884"/>
                  <a:gd name="connsiteY48" fmla="*/ 2479159 h 4446182"/>
                  <a:gd name="connsiteX49" fmla="*/ 111641 w 832884"/>
                  <a:gd name="connsiteY49" fmla="*/ 2383466 h 4446182"/>
                  <a:gd name="connsiteX50" fmla="*/ 292395 w 832884"/>
                  <a:gd name="connsiteY50" fmla="*/ 2223977 h 4446182"/>
                  <a:gd name="connsiteX51" fmla="*/ 600739 w 832884"/>
                  <a:gd name="connsiteY51" fmla="*/ 2064489 h 4446182"/>
                  <a:gd name="connsiteX52" fmla="*/ 770860 w 832884"/>
                  <a:gd name="connsiteY52" fmla="*/ 1958163 h 4446182"/>
                  <a:gd name="connsiteX53" fmla="*/ 770860 w 832884"/>
                  <a:gd name="connsiteY53" fmla="*/ 1756145 h 4446182"/>
                  <a:gd name="connsiteX54" fmla="*/ 515679 w 832884"/>
                  <a:gd name="connsiteY54" fmla="*/ 1607289 h 4446182"/>
                  <a:gd name="connsiteX55" fmla="*/ 217967 w 832884"/>
                  <a:gd name="connsiteY55" fmla="*/ 1447800 h 4446182"/>
                  <a:gd name="connsiteX56" fmla="*/ 69111 w 832884"/>
                  <a:gd name="connsiteY56" fmla="*/ 1330842 h 4446182"/>
                  <a:gd name="connsiteX57" fmla="*/ 58479 w 832884"/>
                  <a:gd name="connsiteY57" fmla="*/ 1203252 h 4446182"/>
                  <a:gd name="connsiteX58" fmla="*/ 419986 w 832884"/>
                  <a:gd name="connsiteY58" fmla="*/ 969335 h 4446182"/>
                  <a:gd name="connsiteX59" fmla="*/ 738962 w 832884"/>
                  <a:gd name="connsiteY59" fmla="*/ 809847 h 4446182"/>
                  <a:gd name="connsiteX60" fmla="*/ 419986 w 832884"/>
                  <a:gd name="connsiteY60" fmla="*/ 650359 h 4446182"/>
                  <a:gd name="connsiteX61" fmla="*/ 111641 w 832884"/>
                  <a:gd name="connsiteY61" fmla="*/ 427075 h 4446182"/>
                  <a:gd name="connsiteX62" fmla="*/ 47846 w 832884"/>
                  <a:gd name="connsiteY62" fmla="*/ 214424 h 4446182"/>
                  <a:gd name="connsiteX63" fmla="*/ 69111 w 832884"/>
                  <a:gd name="connsiteY63" fmla="*/ 33670 h 4446182"/>
                  <a:gd name="connsiteX64" fmla="*/ 132906 w 832884"/>
                  <a:gd name="connsiteY64" fmla="*/ 12405 h 4446182"/>
                  <a:gd name="connsiteX65" fmla="*/ 175437 w 832884"/>
                  <a:gd name="connsiteY65" fmla="*/ 54935 h 4446182"/>
                  <a:gd name="connsiteX0" fmla="*/ 175437 w 832884"/>
                  <a:gd name="connsiteY0" fmla="*/ 54935 h 4446182"/>
                  <a:gd name="connsiteX1" fmla="*/ 90376 w 832884"/>
                  <a:gd name="connsiteY1" fmla="*/ 214424 h 4446182"/>
                  <a:gd name="connsiteX2" fmla="*/ 143539 w 832884"/>
                  <a:gd name="connsiteY2" fmla="*/ 310117 h 4446182"/>
                  <a:gd name="connsiteX3" fmla="*/ 324293 w 832884"/>
                  <a:gd name="connsiteY3" fmla="*/ 469605 h 4446182"/>
                  <a:gd name="connsiteX4" fmla="*/ 515679 w 832884"/>
                  <a:gd name="connsiteY4" fmla="*/ 565298 h 4446182"/>
                  <a:gd name="connsiteX5" fmla="*/ 728330 w 832884"/>
                  <a:gd name="connsiteY5" fmla="*/ 692889 h 4446182"/>
                  <a:gd name="connsiteX6" fmla="*/ 802758 w 832884"/>
                  <a:gd name="connsiteY6" fmla="*/ 767317 h 4446182"/>
                  <a:gd name="connsiteX7" fmla="*/ 781493 w 832884"/>
                  <a:gd name="connsiteY7" fmla="*/ 894907 h 4446182"/>
                  <a:gd name="connsiteX8" fmla="*/ 632637 w 832884"/>
                  <a:gd name="connsiteY8" fmla="*/ 1022498 h 4446182"/>
                  <a:gd name="connsiteX9" fmla="*/ 260497 w 832884"/>
                  <a:gd name="connsiteY9" fmla="*/ 1181987 h 4446182"/>
                  <a:gd name="connsiteX10" fmla="*/ 69111 w 832884"/>
                  <a:gd name="connsiteY10" fmla="*/ 1341475 h 4446182"/>
                  <a:gd name="connsiteX11" fmla="*/ 79744 w 832884"/>
                  <a:gd name="connsiteY11" fmla="*/ 1458433 h 4446182"/>
                  <a:gd name="connsiteX12" fmla="*/ 175437 w 832884"/>
                  <a:gd name="connsiteY12" fmla="*/ 1564759 h 4446182"/>
                  <a:gd name="connsiteX13" fmla="*/ 462516 w 832884"/>
                  <a:gd name="connsiteY13" fmla="*/ 1692349 h 4446182"/>
                  <a:gd name="connsiteX14" fmla="*/ 685799 w 832884"/>
                  <a:gd name="connsiteY14" fmla="*/ 1830573 h 4446182"/>
                  <a:gd name="connsiteX15" fmla="*/ 717697 w 832884"/>
                  <a:gd name="connsiteY15" fmla="*/ 1873103 h 4446182"/>
                  <a:gd name="connsiteX16" fmla="*/ 441251 w 832884"/>
                  <a:gd name="connsiteY16" fmla="*/ 2021959 h 4446182"/>
                  <a:gd name="connsiteX17" fmla="*/ 186069 w 832884"/>
                  <a:gd name="connsiteY17" fmla="*/ 2149549 h 4446182"/>
                  <a:gd name="connsiteX18" fmla="*/ 58479 w 832884"/>
                  <a:gd name="connsiteY18" fmla="*/ 2277140 h 4446182"/>
                  <a:gd name="connsiteX19" fmla="*/ 47846 w 832884"/>
                  <a:gd name="connsiteY19" fmla="*/ 2511056 h 4446182"/>
                  <a:gd name="connsiteX20" fmla="*/ 69111 w 832884"/>
                  <a:gd name="connsiteY20" fmla="*/ 2532321 h 4446182"/>
                  <a:gd name="connsiteX21" fmla="*/ 154172 w 832884"/>
                  <a:gd name="connsiteY21" fmla="*/ 2628014 h 4446182"/>
                  <a:gd name="connsiteX22" fmla="*/ 409353 w 832884"/>
                  <a:gd name="connsiteY22" fmla="*/ 2723707 h 4446182"/>
                  <a:gd name="connsiteX23" fmla="*/ 632637 w 832884"/>
                  <a:gd name="connsiteY23" fmla="*/ 2851298 h 4446182"/>
                  <a:gd name="connsiteX24" fmla="*/ 696432 w 832884"/>
                  <a:gd name="connsiteY24" fmla="*/ 2915094 h 4446182"/>
                  <a:gd name="connsiteX25" fmla="*/ 483781 w 832884"/>
                  <a:gd name="connsiteY25" fmla="*/ 3042684 h 4446182"/>
                  <a:gd name="connsiteX26" fmla="*/ 154172 w 832884"/>
                  <a:gd name="connsiteY26" fmla="*/ 3223438 h 4446182"/>
                  <a:gd name="connsiteX27" fmla="*/ 47846 w 832884"/>
                  <a:gd name="connsiteY27" fmla="*/ 3425456 h 4446182"/>
                  <a:gd name="connsiteX28" fmla="*/ 79744 w 832884"/>
                  <a:gd name="connsiteY28" fmla="*/ 3606210 h 4446182"/>
                  <a:gd name="connsiteX29" fmla="*/ 334925 w 832884"/>
                  <a:gd name="connsiteY29" fmla="*/ 3744433 h 4446182"/>
                  <a:gd name="connsiteX30" fmla="*/ 590106 w 832884"/>
                  <a:gd name="connsiteY30" fmla="*/ 3872024 h 4446182"/>
                  <a:gd name="connsiteX31" fmla="*/ 707065 w 832884"/>
                  <a:gd name="connsiteY31" fmla="*/ 3978349 h 4446182"/>
                  <a:gd name="connsiteX32" fmla="*/ 600739 w 832884"/>
                  <a:gd name="connsiteY32" fmla="*/ 4116573 h 4446182"/>
                  <a:gd name="connsiteX33" fmla="*/ 377455 w 832884"/>
                  <a:gd name="connsiteY33" fmla="*/ 4244163 h 4446182"/>
                  <a:gd name="connsiteX34" fmla="*/ 186069 w 832884"/>
                  <a:gd name="connsiteY34" fmla="*/ 4371754 h 4446182"/>
                  <a:gd name="connsiteX35" fmla="*/ 217967 w 832884"/>
                  <a:gd name="connsiteY35" fmla="*/ 4446182 h 4446182"/>
                  <a:gd name="connsiteX36" fmla="*/ 345558 w 832884"/>
                  <a:gd name="connsiteY36" fmla="*/ 4371754 h 4446182"/>
                  <a:gd name="connsiteX37" fmla="*/ 643269 w 832884"/>
                  <a:gd name="connsiteY37" fmla="*/ 4222898 h 4446182"/>
                  <a:gd name="connsiteX38" fmla="*/ 760227 w 832884"/>
                  <a:gd name="connsiteY38" fmla="*/ 4063410 h 4446182"/>
                  <a:gd name="connsiteX39" fmla="*/ 770860 w 832884"/>
                  <a:gd name="connsiteY39" fmla="*/ 3882656 h 4446182"/>
                  <a:gd name="connsiteX40" fmla="*/ 590106 w 832884"/>
                  <a:gd name="connsiteY40" fmla="*/ 3765698 h 4446182"/>
                  <a:gd name="connsiteX41" fmla="*/ 239232 w 832884"/>
                  <a:gd name="connsiteY41" fmla="*/ 3574312 h 4446182"/>
                  <a:gd name="connsiteX42" fmla="*/ 101009 w 832884"/>
                  <a:gd name="connsiteY42" fmla="*/ 3436089 h 4446182"/>
                  <a:gd name="connsiteX43" fmla="*/ 334925 w 832884"/>
                  <a:gd name="connsiteY43" fmla="*/ 3255335 h 4446182"/>
                  <a:gd name="connsiteX44" fmla="*/ 664534 w 832884"/>
                  <a:gd name="connsiteY44" fmla="*/ 3085214 h 4446182"/>
                  <a:gd name="connsiteX45" fmla="*/ 781493 w 832884"/>
                  <a:gd name="connsiteY45" fmla="*/ 3021419 h 4446182"/>
                  <a:gd name="connsiteX46" fmla="*/ 781493 w 832884"/>
                  <a:gd name="connsiteY46" fmla="*/ 2819400 h 4446182"/>
                  <a:gd name="connsiteX47" fmla="*/ 473148 w 832884"/>
                  <a:gd name="connsiteY47" fmla="*/ 2649280 h 4446182"/>
                  <a:gd name="connsiteX48" fmla="*/ 186069 w 832884"/>
                  <a:gd name="connsiteY48" fmla="*/ 2479159 h 4446182"/>
                  <a:gd name="connsiteX49" fmla="*/ 111641 w 832884"/>
                  <a:gd name="connsiteY49" fmla="*/ 2383466 h 4446182"/>
                  <a:gd name="connsiteX50" fmla="*/ 292395 w 832884"/>
                  <a:gd name="connsiteY50" fmla="*/ 2223977 h 4446182"/>
                  <a:gd name="connsiteX51" fmla="*/ 600739 w 832884"/>
                  <a:gd name="connsiteY51" fmla="*/ 2064489 h 4446182"/>
                  <a:gd name="connsiteX52" fmla="*/ 770860 w 832884"/>
                  <a:gd name="connsiteY52" fmla="*/ 1958163 h 4446182"/>
                  <a:gd name="connsiteX53" fmla="*/ 770860 w 832884"/>
                  <a:gd name="connsiteY53" fmla="*/ 1756145 h 4446182"/>
                  <a:gd name="connsiteX54" fmla="*/ 515679 w 832884"/>
                  <a:gd name="connsiteY54" fmla="*/ 1607289 h 4446182"/>
                  <a:gd name="connsiteX55" fmla="*/ 217967 w 832884"/>
                  <a:gd name="connsiteY55" fmla="*/ 1447800 h 4446182"/>
                  <a:gd name="connsiteX56" fmla="*/ 69111 w 832884"/>
                  <a:gd name="connsiteY56" fmla="*/ 1330842 h 4446182"/>
                  <a:gd name="connsiteX57" fmla="*/ 58479 w 832884"/>
                  <a:gd name="connsiteY57" fmla="*/ 1203252 h 4446182"/>
                  <a:gd name="connsiteX58" fmla="*/ 419986 w 832884"/>
                  <a:gd name="connsiteY58" fmla="*/ 969335 h 4446182"/>
                  <a:gd name="connsiteX59" fmla="*/ 738962 w 832884"/>
                  <a:gd name="connsiteY59" fmla="*/ 809847 h 4446182"/>
                  <a:gd name="connsiteX60" fmla="*/ 419986 w 832884"/>
                  <a:gd name="connsiteY60" fmla="*/ 650359 h 4446182"/>
                  <a:gd name="connsiteX61" fmla="*/ 111641 w 832884"/>
                  <a:gd name="connsiteY61" fmla="*/ 427075 h 4446182"/>
                  <a:gd name="connsiteX62" fmla="*/ 47846 w 832884"/>
                  <a:gd name="connsiteY62" fmla="*/ 214424 h 4446182"/>
                  <a:gd name="connsiteX63" fmla="*/ 69111 w 832884"/>
                  <a:gd name="connsiteY63" fmla="*/ 33670 h 4446182"/>
                  <a:gd name="connsiteX64" fmla="*/ 132906 w 832884"/>
                  <a:gd name="connsiteY64" fmla="*/ 12405 h 4446182"/>
                  <a:gd name="connsiteX65" fmla="*/ 175437 w 832884"/>
                  <a:gd name="connsiteY65" fmla="*/ 54935 h 4446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</a:cxnLst>
                <a:rect l="l" t="t" r="r" b="b"/>
                <a:pathLst>
                  <a:path w="832884" h="4446182">
                    <a:moveTo>
                      <a:pt x="175437" y="54935"/>
                    </a:moveTo>
                    <a:cubicBezTo>
                      <a:pt x="168349" y="88605"/>
                      <a:pt x="95692" y="171894"/>
                      <a:pt x="90376" y="214424"/>
                    </a:cubicBezTo>
                    <a:cubicBezTo>
                      <a:pt x="85060" y="256954"/>
                      <a:pt x="104553" y="267587"/>
                      <a:pt x="143539" y="310117"/>
                    </a:cubicBezTo>
                    <a:cubicBezTo>
                      <a:pt x="182525" y="352647"/>
                      <a:pt x="262270" y="427075"/>
                      <a:pt x="324293" y="469605"/>
                    </a:cubicBezTo>
                    <a:cubicBezTo>
                      <a:pt x="386316" y="512135"/>
                      <a:pt x="448340" y="528084"/>
                      <a:pt x="515679" y="565298"/>
                    </a:cubicBezTo>
                    <a:cubicBezTo>
                      <a:pt x="583019" y="602512"/>
                      <a:pt x="680484" y="659219"/>
                      <a:pt x="728330" y="692889"/>
                    </a:cubicBezTo>
                    <a:cubicBezTo>
                      <a:pt x="776176" y="726559"/>
                      <a:pt x="793898" y="733647"/>
                      <a:pt x="802758" y="767317"/>
                    </a:cubicBezTo>
                    <a:cubicBezTo>
                      <a:pt x="811618" y="800987"/>
                      <a:pt x="809846" y="852377"/>
                      <a:pt x="781493" y="894907"/>
                    </a:cubicBezTo>
                    <a:cubicBezTo>
                      <a:pt x="753140" y="937437"/>
                      <a:pt x="719470" y="974651"/>
                      <a:pt x="632637" y="1022498"/>
                    </a:cubicBezTo>
                    <a:cubicBezTo>
                      <a:pt x="545804" y="1070345"/>
                      <a:pt x="354418" y="1128824"/>
                      <a:pt x="260497" y="1181987"/>
                    </a:cubicBezTo>
                    <a:cubicBezTo>
                      <a:pt x="166576" y="1235150"/>
                      <a:pt x="99236" y="1295401"/>
                      <a:pt x="69111" y="1341475"/>
                    </a:cubicBezTo>
                    <a:cubicBezTo>
                      <a:pt x="38986" y="1387549"/>
                      <a:pt x="62023" y="1421219"/>
                      <a:pt x="79744" y="1458433"/>
                    </a:cubicBezTo>
                    <a:cubicBezTo>
                      <a:pt x="97465" y="1495647"/>
                      <a:pt x="111642" y="1525773"/>
                      <a:pt x="175437" y="1564759"/>
                    </a:cubicBezTo>
                    <a:cubicBezTo>
                      <a:pt x="239232" y="1603745"/>
                      <a:pt x="377456" y="1648047"/>
                      <a:pt x="462516" y="1692349"/>
                    </a:cubicBezTo>
                    <a:cubicBezTo>
                      <a:pt x="547576" y="1736651"/>
                      <a:pt x="643269" y="1800447"/>
                      <a:pt x="685799" y="1830573"/>
                    </a:cubicBezTo>
                    <a:cubicBezTo>
                      <a:pt x="728329" y="1860699"/>
                      <a:pt x="701376" y="1797259"/>
                      <a:pt x="717697" y="1873103"/>
                    </a:cubicBezTo>
                    <a:cubicBezTo>
                      <a:pt x="676939" y="1905001"/>
                      <a:pt x="529856" y="1975885"/>
                      <a:pt x="441251" y="2021959"/>
                    </a:cubicBezTo>
                    <a:cubicBezTo>
                      <a:pt x="352646" y="2068033"/>
                      <a:pt x="249864" y="2107019"/>
                      <a:pt x="186069" y="2149549"/>
                    </a:cubicBezTo>
                    <a:cubicBezTo>
                      <a:pt x="122274" y="2192079"/>
                      <a:pt x="81516" y="2216889"/>
                      <a:pt x="58479" y="2277140"/>
                    </a:cubicBezTo>
                    <a:cubicBezTo>
                      <a:pt x="35442" y="2337391"/>
                      <a:pt x="46074" y="2468526"/>
                      <a:pt x="47846" y="2511056"/>
                    </a:cubicBezTo>
                    <a:cubicBezTo>
                      <a:pt x="49618" y="2553586"/>
                      <a:pt x="51390" y="2512828"/>
                      <a:pt x="69111" y="2532321"/>
                    </a:cubicBezTo>
                    <a:cubicBezTo>
                      <a:pt x="86832" y="2551814"/>
                      <a:pt x="97465" y="2596116"/>
                      <a:pt x="154172" y="2628014"/>
                    </a:cubicBezTo>
                    <a:cubicBezTo>
                      <a:pt x="210879" y="2659912"/>
                      <a:pt x="329609" y="2686493"/>
                      <a:pt x="409353" y="2723707"/>
                    </a:cubicBezTo>
                    <a:cubicBezTo>
                      <a:pt x="489097" y="2760921"/>
                      <a:pt x="584791" y="2819400"/>
                      <a:pt x="632637" y="2851298"/>
                    </a:cubicBezTo>
                    <a:cubicBezTo>
                      <a:pt x="680484" y="2883196"/>
                      <a:pt x="721241" y="2883196"/>
                      <a:pt x="696432" y="2915094"/>
                    </a:cubicBezTo>
                    <a:cubicBezTo>
                      <a:pt x="671623" y="2946992"/>
                      <a:pt x="574158" y="2991293"/>
                      <a:pt x="483781" y="3042684"/>
                    </a:cubicBezTo>
                    <a:cubicBezTo>
                      <a:pt x="393404" y="3094075"/>
                      <a:pt x="226828" y="3159643"/>
                      <a:pt x="154172" y="3223438"/>
                    </a:cubicBezTo>
                    <a:cubicBezTo>
                      <a:pt x="81516" y="3287233"/>
                      <a:pt x="60251" y="3361661"/>
                      <a:pt x="47846" y="3425456"/>
                    </a:cubicBezTo>
                    <a:cubicBezTo>
                      <a:pt x="35441" y="3489251"/>
                      <a:pt x="31898" y="3553047"/>
                      <a:pt x="79744" y="3606210"/>
                    </a:cubicBezTo>
                    <a:cubicBezTo>
                      <a:pt x="127590" y="3659373"/>
                      <a:pt x="249865" y="3700131"/>
                      <a:pt x="334925" y="3744433"/>
                    </a:cubicBezTo>
                    <a:cubicBezTo>
                      <a:pt x="419985" y="3788735"/>
                      <a:pt x="528083" y="3833038"/>
                      <a:pt x="590106" y="3872024"/>
                    </a:cubicBezTo>
                    <a:cubicBezTo>
                      <a:pt x="652129" y="3911010"/>
                      <a:pt x="705293" y="3937591"/>
                      <a:pt x="707065" y="3978349"/>
                    </a:cubicBezTo>
                    <a:cubicBezTo>
                      <a:pt x="708837" y="4019107"/>
                      <a:pt x="655674" y="4072271"/>
                      <a:pt x="600739" y="4116573"/>
                    </a:cubicBezTo>
                    <a:cubicBezTo>
                      <a:pt x="545804" y="4160875"/>
                      <a:pt x="446567" y="4201633"/>
                      <a:pt x="377455" y="4244163"/>
                    </a:cubicBezTo>
                    <a:cubicBezTo>
                      <a:pt x="308343" y="4286693"/>
                      <a:pt x="212650" y="4338084"/>
                      <a:pt x="186069" y="4371754"/>
                    </a:cubicBezTo>
                    <a:cubicBezTo>
                      <a:pt x="159488" y="4405424"/>
                      <a:pt x="191386" y="4446182"/>
                      <a:pt x="217967" y="4446182"/>
                    </a:cubicBezTo>
                    <a:cubicBezTo>
                      <a:pt x="244548" y="4446182"/>
                      <a:pt x="274674" y="4408968"/>
                      <a:pt x="345558" y="4371754"/>
                    </a:cubicBezTo>
                    <a:cubicBezTo>
                      <a:pt x="416442" y="4334540"/>
                      <a:pt x="574158" y="4274289"/>
                      <a:pt x="643269" y="4222898"/>
                    </a:cubicBezTo>
                    <a:cubicBezTo>
                      <a:pt x="712380" y="4171507"/>
                      <a:pt x="738962" y="4120117"/>
                      <a:pt x="760227" y="4063410"/>
                    </a:cubicBezTo>
                    <a:cubicBezTo>
                      <a:pt x="781492" y="4006703"/>
                      <a:pt x="799214" y="3932275"/>
                      <a:pt x="770860" y="3882656"/>
                    </a:cubicBezTo>
                    <a:cubicBezTo>
                      <a:pt x="742507" y="3833037"/>
                      <a:pt x="678711" y="3817089"/>
                      <a:pt x="590106" y="3765698"/>
                    </a:cubicBezTo>
                    <a:cubicBezTo>
                      <a:pt x="501501" y="3714307"/>
                      <a:pt x="320748" y="3629247"/>
                      <a:pt x="239232" y="3574312"/>
                    </a:cubicBezTo>
                    <a:cubicBezTo>
                      <a:pt x="157716" y="3519377"/>
                      <a:pt x="85060" y="3489252"/>
                      <a:pt x="101009" y="3436089"/>
                    </a:cubicBezTo>
                    <a:cubicBezTo>
                      <a:pt x="116958" y="3382926"/>
                      <a:pt x="241004" y="3313814"/>
                      <a:pt x="334925" y="3255335"/>
                    </a:cubicBezTo>
                    <a:cubicBezTo>
                      <a:pt x="428846" y="3196856"/>
                      <a:pt x="590106" y="3124200"/>
                      <a:pt x="664534" y="3085214"/>
                    </a:cubicBezTo>
                    <a:cubicBezTo>
                      <a:pt x="738962" y="3046228"/>
                      <a:pt x="762000" y="3065721"/>
                      <a:pt x="781493" y="3021419"/>
                    </a:cubicBezTo>
                    <a:cubicBezTo>
                      <a:pt x="800986" y="2977117"/>
                      <a:pt x="832884" y="2881423"/>
                      <a:pt x="781493" y="2819400"/>
                    </a:cubicBezTo>
                    <a:cubicBezTo>
                      <a:pt x="730102" y="2757377"/>
                      <a:pt x="572385" y="2705987"/>
                      <a:pt x="473148" y="2649280"/>
                    </a:cubicBezTo>
                    <a:cubicBezTo>
                      <a:pt x="373911" y="2592573"/>
                      <a:pt x="246320" y="2523461"/>
                      <a:pt x="186069" y="2479159"/>
                    </a:cubicBezTo>
                    <a:cubicBezTo>
                      <a:pt x="125818" y="2434857"/>
                      <a:pt x="93920" y="2425996"/>
                      <a:pt x="111641" y="2383466"/>
                    </a:cubicBezTo>
                    <a:cubicBezTo>
                      <a:pt x="129362" y="2340936"/>
                      <a:pt x="210879" y="2277140"/>
                      <a:pt x="292395" y="2223977"/>
                    </a:cubicBezTo>
                    <a:cubicBezTo>
                      <a:pt x="373911" y="2170814"/>
                      <a:pt x="520995" y="2108791"/>
                      <a:pt x="600739" y="2064489"/>
                    </a:cubicBezTo>
                    <a:cubicBezTo>
                      <a:pt x="680483" y="2020187"/>
                      <a:pt x="742507" y="2009554"/>
                      <a:pt x="770860" y="1958163"/>
                    </a:cubicBezTo>
                    <a:cubicBezTo>
                      <a:pt x="799214" y="1906772"/>
                      <a:pt x="813390" y="1814624"/>
                      <a:pt x="770860" y="1756145"/>
                    </a:cubicBezTo>
                    <a:cubicBezTo>
                      <a:pt x="728330" y="1697666"/>
                      <a:pt x="607828" y="1658680"/>
                      <a:pt x="515679" y="1607289"/>
                    </a:cubicBezTo>
                    <a:cubicBezTo>
                      <a:pt x="423530" y="1555898"/>
                      <a:pt x="292395" y="1493875"/>
                      <a:pt x="217967" y="1447800"/>
                    </a:cubicBezTo>
                    <a:cubicBezTo>
                      <a:pt x="143539" y="1401726"/>
                      <a:pt x="95692" y="1371600"/>
                      <a:pt x="69111" y="1330842"/>
                    </a:cubicBezTo>
                    <a:cubicBezTo>
                      <a:pt x="42530" y="1290084"/>
                      <a:pt x="0" y="1263503"/>
                      <a:pt x="58479" y="1203252"/>
                    </a:cubicBezTo>
                    <a:cubicBezTo>
                      <a:pt x="116958" y="1143001"/>
                      <a:pt x="306572" y="1034903"/>
                      <a:pt x="419986" y="969335"/>
                    </a:cubicBezTo>
                    <a:cubicBezTo>
                      <a:pt x="533400" y="903768"/>
                      <a:pt x="738962" y="863010"/>
                      <a:pt x="738962" y="809847"/>
                    </a:cubicBezTo>
                    <a:cubicBezTo>
                      <a:pt x="738962" y="756684"/>
                      <a:pt x="524540" y="714154"/>
                      <a:pt x="419986" y="650359"/>
                    </a:cubicBezTo>
                    <a:cubicBezTo>
                      <a:pt x="315433" y="586564"/>
                      <a:pt x="173664" y="499731"/>
                      <a:pt x="111641" y="427075"/>
                    </a:cubicBezTo>
                    <a:cubicBezTo>
                      <a:pt x="49618" y="354419"/>
                      <a:pt x="54934" y="279991"/>
                      <a:pt x="47846" y="214424"/>
                    </a:cubicBezTo>
                    <a:cubicBezTo>
                      <a:pt x="40758" y="148857"/>
                      <a:pt x="54934" y="67340"/>
                      <a:pt x="69111" y="33670"/>
                    </a:cubicBezTo>
                    <a:cubicBezTo>
                      <a:pt x="83288" y="0"/>
                      <a:pt x="118729" y="10633"/>
                      <a:pt x="132906" y="12405"/>
                    </a:cubicBezTo>
                    <a:cubicBezTo>
                      <a:pt x="147083" y="14177"/>
                      <a:pt x="182525" y="21265"/>
                      <a:pt x="175437" y="54935"/>
                    </a:cubicBezTo>
                    <a:close/>
                  </a:path>
                </a:pathLst>
              </a:custGeom>
              <a:grpFill/>
              <a:ln w="9525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25400" h="38100"/>
                <a:bevelB w="25400" h="381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87" name="Freeform 786"/>
              <p:cNvSpPr/>
              <p:nvPr/>
            </p:nvSpPr>
            <p:spPr bwMode="auto">
              <a:xfrm>
                <a:off x="6786578" y="3942448"/>
                <a:ext cx="192572" cy="1643610"/>
              </a:xfrm>
              <a:custGeom>
                <a:avLst/>
                <a:gdLst>
                  <a:gd name="connsiteX0" fmla="*/ 175437 w 832884"/>
                  <a:gd name="connsiteY0" fmla="*/ 54935 h 4446182"/>
                  <a:gd name="connsiteX1" fmla="*/ 90376 w 832884"/>
                  <a:gd name="connsiteY1" fmla="*/ 214424 h 4446182"/>
                  <a:gd name="connsiteX2" fmla="*/ 143539 w 832884"/>
                  <a:gd name="connsiteY2" fmla="*/ 310117 h 4446182"/>
                  <a:gd name="connsiteX3" fmla="*/ 324293 w 832884"/>
                  <a:gd name="connsiteY3" fmla="*/ 469605 h 4446182"/>
                  <a:gd name="connsiteX4" fmla="*/ 515679 w 832884"/>
                  <a:gd name="connsiteY4" fmla="*/ 565298 h 4446182"/>
                  <a:gd name="connsiteX5" fmla="*/ 728330 w 832884"/>
                  <a:gd name="connsiteY5" fmla="*/ 692889 h 4446182"/>
                  <a:gd name="connsiteX6" fmla="*/ 802758 w 832884"/>
                  <a:gd name="connsiteY6" fmla="*/ 767317 h 4446182"/>
                  <a:gd name="connsiteX7" fmla="*/ 781493 w 832884"/>
                  <a:gd name="connsiteY7" fmla="*/ 894907 h 4446182"/>
                  <a:gd name="connsiteX8" fmla="*/ 632637 w 832884"/>
                  <a:gd name="connsiteY8" fmla="*/ 1022498 h 4446182"/>
                  <a:gd name="connsiteX9" fmla="*/ 260497 w 832884"/>
                  <a:gd name="connsiteY9" fmla="*/ 1181987 h 4446182"/>
                  <a:gd name="connsiteX10" fmla="*/ 69111 w 832884"/>
                  <a:gd name="connsiteY10" fmla="*/ 1341475 h 4446182"/>
                  <a:gd name="connsiteX11" fmla="*/ 79744 w 832884"/>
                  <a:gd name="connsiteY11" fmla="*/ 1458433 h 4446182"/>
                  <a:gd name="connsiteX12" fmla="*/ 175437 w 832884"/>
                  <a:gd name="connsiteY12" fmla="*/ 1564759 h 4446182"/>
                  <a:gd name="connsiteX13" fmla="*/ 462516 w 832884"/>
                  <a:gd name="connsiteY13" fmla="*/ 1692349 h 4446182"/>
                  <a:gd name="connsiteX14" fmla="*/ 685799 w 832884"/>
                  <a:gd name="connsiteY14" fmla="*/ 1830573 h 4446182"/>
                  <a:gd name="connsiteX15" fmla="*/ 717697 w 832884"/>
                  <a:gd name="connsiteY15" fmla="*/ 1873103 h 4446182"/>
                  <a:gd name="connsiteX16" fmla="*/ 441251 w 832884"/>
                  <a:gd name="connsiteY16" fmla="*/ 2021959 h 4446182"/>
                  <a:gd name="connsiteX17" fmla="*/ 186069 w 832884"/>
                  <a:gd name="connsiteY17" fmla="*/ 2149549 h 4446182"/>
                  <a:gd name="connsiteX18" fmla="*/ 58479 w 832884"/>
                  <a:gd name="connsiteY18" fmla="*/ 2277140 h 4446182"/>
                  <a:gd name="connsiteX19" fmla="*/ 47846 w 832884"/>
                  <a:gd name="connsiteY19" fmla="*/ 2511056 h 4446182"/>
                  <a:gd name="connsiteX20" fmla="*/ 69111 w 832884"/>
                  <a:gd name="connsiteY20" fmla="*/ 2532321 h 4446182"/>
                  <a:gd name="connsiteX21" fmla="*/ 154172 w 832884"/>
                  <a:gd name="connsiteY21" fmla="*/ 2628014 h 4446182"/>
                  <a:gd name="connsiteX22" fmla="*/ 409353 w 832884"/>
                  <a:gd name="connsiteY22" fmla="*/ 2723707 h 4446182"/>
                  <a:gd name="connsiteX23" fmla="*/ 632637 w 832884"/>
                  <a:gd name="connsiteY23" fmla="*/ 2851298 h 4446182"/>
                  <a:gd name="connsiteX24" fmla="*/ 696432 w 832884"/>
                  <a:gd name="connsiteY24" fmla="*/ 2915094 h 4446182"/>
                  <a:gd name="connsiteX25" fmla="*/ 483781 w 832884"/>
                  <a:gd name="connsiteY25" fmla="*/ 3042684 h 4446182"/>
                  <a:gd name="connsiteX26" fmla="*/ 154172 w 832884"/>
                  <a:gd name="connsiteY26" fmla="*/ 3223438 h 4446182"/>
                  <a:gd name="connsiteX27" fmla="*/ 47846 w 832884"/>
                  <a:gd name="connsiteY27" fmla="*/ 3425456 h 4446182"/>
                  <a:gd name="connsiteX28" fmla="*/ 79744 w 832884"/>
                  <a:gd name="connsiteY28" fmla="*/ 3606210 h 4446182"/>
                  <a:gd name="connsiteX29" fmla="*/ 334925 w 832884"/>
                  <a:gd name="connsiteY29" fmla="*/ 3744433 h 4446182"/>
                  <a:gd name="connsiteX30" fmla="*/ 590106 w 832884"/>
                  <a:gd name="connsiteY30" fmla="*/ 3872024 h 4446182"/>
                  <a:gd name="connsiteX31" fmla="*/ 707065 w 832884"/>
                  <a:gd name="connsiteY31" fmla="*/ 3978349 h 4446182"/>
                  <a:gd name="connsiteX32" fmla="*/ 600739 w 832884"/>
                  <a:gd name="connsiteY32" fmla="*/ 4116573 h 4446182"/>
                  <a:gd name="connsiteX33" fmla="*/ 377455 w 832884"/>
                  <a:gd name="connsiteY33" fmla="*/ 4244163 h 4446182"/>
                  <a:gd name="connsiteX34" fmla="*/ 186069 w 832884"/>
                  <a:gd name="connsiteY34" fmla="*/ 4371754 h 4446182"/>
                  <a:gd name="connsiteX35" fmla="*/ 217967 w 832884"/>
                  <a:gd name="connsiteY35" fmla="*/ 4446182 h 4446182"/>
                  <a:gd name="connsiteX36" fmla="*/ 345558 w 832884"/>
                  <a:gd name="connsiteY36" fmla="*/ 4371754 h 4446182"/>
                  <a:gd name="connsiteX37" fmla="*/ 643269 w 832884"/>
                  <a:gd name="connsiteY37" fmla="*/ 4222898 h 4446182"/>
                  <a:gd name="connsiteX38" fmla="*/ 760227 w 832884"/>
                  <a:gd name="connsiteY38" fmla="*/ 4063410 h 4446182"/>
                  <a:gd name="connsiteX39" fmla="*/ 770860 w 832884"/>
                  <a:gd name="connsiteY39" fmla="*/ 3882656 h 4446182"/>
                  <a:gd name="connsiteX40" fmla="*/ 590106 w 832884"/>
                  <a:gd name="connsiteY40" fmla="*/ 3765698 h 4446182"/>
                  <a:gd name="connsiteX41" fmla="*/ 239232 w 832884"/>
                  <a:gd name="connsiteY41" fmla="*/ 3574312 h 4446182"/>
                  <a:gd name="connsiteX42" fmla="*/ 101009 w 832884"/>
                  <a:gd name="connsiteY42" fmla="*/ 3436089 h 4446182"/>
                  <a:gd name="connsiteX43" fmla="*/ 334925 w 832884"/>
                  <a:gd name="connsiteY43" fmla="*/ 3255335 h 4446182"/>
                  <a:gd name="connsiteX44" fmla="*/ 664534 w 832884"/>
                  <a:gd name="connsiteY44" fmla="*/ 3085214 h 4446182"/>
                  <a:gd name="connsiteX45" fmla="*/ 781493 w 832884"/>
                  <a:gd name="connsiteY45" fmla="*/ 3021419 h 4446182"/>
                  <a:gd name="connsiteX46" fmla="*/ 781493 w 832884"/>
                  <a:gd name="connsiteY46" fmla="*/ 2819400 h 4446182"/>
                  <a:gd name="connsiteX47" fmla="*/ 473148 w 832884"/>
                  <a:gd name="connsiteY47" fmla="*/ 2649280 h 4446182"/>
                  <a:gd name="connsiteX48" fmla="*/ 186069 w 832884"/>
                  <a:gd name="connsiteY48" fmla="*/ 2479159 h 4446182"/>
                  <a:gd name="connsiteX49" fmla="*/ 111641 w 832884"/>
                  <a:gd name="connsiteY49" fmla="*/ 2383466 h 4446182"/>
                  <a:gd name="connsiteX50" fmla="*/ 292395 w 832884"/>
                  <a:gd name="connsiteY50" fmla="*/ 2223977 h 4446182"/>
                  <a:gd name="connsiteX51" fmla="*/ 600739 w 832884"/>
                  <a:gd name="connsiteY51" fmla="*/ 2064489 h 4446182"/>
                  <a:gd name="connsiteX52" fmla="*/ 770860 w 832884"/>
                  <a:gd name="connsiteY52" fmla="*/ 1958163 h 4446182"/>
                  <a:gd name="connsiteX53" fmla="*/ 770860 w 832884"/>
                  <a:gd name="connsiteY53" fmla="*/ 1756145 h 4446182"/>
                  <a:gd name="connsiteX54" fmla="*/ 515679 w 832884"/>
                  <a:gd name="connsiteY54" fmla="*/ 1607289 h 4446182"/>
                  <a:gd name="connsiteX55" fmla="*/ 217967 w 832884"/>
                  <a:gd name="connsiteY55" fmla="*/ 1447800 h 4446182"/>
                  <a:gd name="connsiteX56" fmla="*/ 69111 w 832884"/>
                  <a:gd name="connsiteY56" fmla="*/ 1330842 h 4446182"/>
                  <a:gd name="connsiteX57" fmla="*/ 58479 w 832884"/>
                  <a:gd name="connsiteY57" fmla="*/ 1203252 h 4446182"/>
                  <a:gd name="connsiteX58" fmla="*/ 419986 w 832884"/>
                  <a:gd name="connsiteY58" fmla="*/ 969335 h 4446182"/>
                  <a:gd name="connsiteX59" fmla="*/ 738962 w 832884"/>
                  <a:gd name="connsiteY59" fmla="*/ 809847 h 4446182"/>
                  <a:gd name="connsiteX60" fmla="*/ 419986 w 832884"/>
                  <a:gd name="connsiteY60" fmla="*/ 650359 h 4446182"/>
                  <a:gd name="connsiteX61" fmla="*/ 111641 w 832884"/>
                  <a:gd name="connsiteY61" fmla="*/ 427075 h 4446182"/>
                  <a:gd name="connsiteX62" fmla="*/ 47846 w 832884"/>
                  <a:gd name="connsiteY62" fmla="*/ 214424 h 4446182"/>
                  <a:gd name="connsiteX63" fmla="*/ 69111 w 832884"/>
                  <a:gd name="connsiteY63" fmla="*/ 33670 h 4446182"/>
                  <a:gd name="connsiteX64" fmla="*/ 132906 w 832884"/>
                  <a:gd name="connsiteY64" fmla="*/ 12405 h 4446182"/>
                  <a:gd name="connsiteX65" fmla="*/ 175437 w 832884"/>
                  <a:gd name="connsiteY65" fmla="*/ 54935 h 4446182"/>
                  <a:gd name="connsiteX0" fmla="*/ 175437 w 832884"/>
                  <a:gd name="connsiteY0" fmla="*/ 54935 h 4446182"/>
                  <a:gd name="connsiteX1" fmla="*/ 90376 w 832884"/>
                  <a:gd name="connsiteY1" fmla="*/ 214424 h 4446182"/>
                  <a:gd name="connsiteX2" fmla="*/ 143539 w 832884"/>
                  <a:gd name="connsiteY2" fmla="*/ 310117 h 4446182"/>
                  <a:gd name="connsiteX3" fmla="*/ 324293 w 832884"/>
                  <a:gd name="connsiteY3" fmla="*/ 469605 h 4446182"/>
                  <a:gd name="connsiteX4" fmla="*/ 515679 w 832884"/>
                  <a:gd name="connsiteY4" fmla="*/ 565298 h 4446182"/>
                  <a:gd name="connsiteX5" fmla="*/ 728330 w 832884"/>
                  <a:gd name="connsiteY5" fmla="*/ 692889 h 4446182"/>
                  <a:gd name="connsiteX6" fmla="*/ 802758 w 832884"/>
                  <a:gd name="connsiteY6" fmla="*/ 767317 h 4446182"/>
                  <a:gd name="connsiteX7" fmla="*/ 781493 w 832884"/>
                  <a:gd name="connsiteY7" fmla="*/ 894907 h 4446182"/>
                  <a:gd name="connsiteX8" fmla="*/ 632637 w 832884"/>
                  <a:gd name="connsiteY8" fmla="*/ 1022498 h 4446182"/>
                  <a:gd name="connsiteX9" fmla="*/ 260497 w 832884"/>
                  <a:gd name="connsiteY9" fmla="*/ 1181987 h 4446182"/>
                  <a:gd name="connsiteX10" fmla="*/ 69111 w 832884"/>
                  <a:gd name="connsiteY10" fmla="*/ 1341475 h 4446182"/>
                  <a:gd name="connsiteX11" fmla="*/ 79744 w 832884"/>
                  <a:gd name="connsiteY11" fmla="*/ 1458433 h 4446182"/>
                  <a:gd name="connsiteX12" fmla="*/ 175437 w 832884"/>
                  <a:gd name="connsiteY12" fmla="*/ 1564759 h 4446182"/>
                  <a:gd name="connsiteX13" fmla="*/ 462516 w 832884"/>
                  <a:gd name="connsiteY13" fmla="*/ 1692349 h 4446182"/>
                  <a:gd name="connsiteX14" fmla="*/ 685799 w 832884"/>
                  <a:gd name="connsiteY14" fmla="*/ 1830573 h 4446182"/>
                  <a:gd name="connsiteX15" fmla="*/ 717697 w 832884"/>
                  <a:gd name="connsiteY15" fmla="*/ 1873103 h 4446182"/>
                  <a:gd name="connsiteX16" fmla="*/ 441251 w 832884"/>
                  <a:gd name="connsiteY16" fmla="*/ 2021959 h 4446182"/>
                  <a:gd name="connsiteX17" fmla="*/ 186069 w 832884"/>
                  <a:gd name="connsiteY17" fmla="*/ 2149549 h 4446182"/>
                  <a:gd name="connsiteX18" fmla="*/ 58479 w 832884"/>
                  <a:gd name="connsiteY18" fmla="*/ 2277140 h 4446182"/>
                  <a:gd name="connsiteX19" fmla="*/ 47846 w 832884"/>
                  <a:gd name="connsiteY19" fmla="*/ 2511056 h 4446182"/>
                  <a:gd name="connsiteX20" fmla="*/ 69111 w 832884"/>
                  <a:gd name="connsiteY20" fmla="*/ 2532321 h 4446182"/>
                  <a:gd name="connsiteX21" fmla="*/ 154172 w 832884"/>
                  <a:gd name="connsiteY21" fmla="*/ 2628014 h 4446182"/>
                  <a:gd name="connsiteX22" fmla="*/ 409353 w 832884"/>
                  <a:gd name="connsiteY22" fmla="*/ 2723707 h 4446182"/>
                  <a:gd name="connsiteX23" fmla="*/ 632637 w 832884"/>
                  <a:gd name="connsiteY23" fmla="*/ 2851298 h 4446182"/>
                  <a:gd name="connsiteX24" fmla="*/ 696432 w 832884"/>
                  <a:gd name="connsiteY24" fmla="*/ 2915094 h 4446182"/>
                  <a:gd name="connsiteX25" fmla="*/ 483781 w 832884"/>
                  <a:gd name="connsiteY25" fmla="*/ 3042684 h 4446182"/>
                  <a:gd name="connsiteX26" fmla="*/ 154172 w 832884"/>
                  <a:gd name="connsiteY26" fmla="*/ 3223438 h 4446182"/>
                  <a:gd name="connsiteX27" fmla="*/ 47846 w 832884"/>
                  <a:gd name="connsiteY27" fmla="*/ 3425456 h 4446182"/>
                  <a:gd name="connsiteX28" fmla="*/ 79744 w 832884"/>
                  <a:gd name="connsiteY28" fmla="*/ 3606210 h 4446182"/>
                  <a:gd name="connsiteX29" fmla="*/ 334925 w 832884"/>
                  <a:gd name="connsiteY29" fmla="*/ 3744433 h 4446182"/>
                  <a:gd name="connsiteX30" fmla="*/ 590106 w 832884"/>
                  <a:gd name="connsiteY30" fmla="*/ 3872024 h 4446182"/>
                  <a:gd name="connsiteX31" fmla="*/ 707065 w 832884"/>
                  <a:gd name="connsiteY31" fmla="*/ 3978349 h 4446182"/>
                  <a:gd name="connsiteX32" fmla="*/ 600739 w 832884"/>
                  <a:gd name="connsiteY32" fmla="*/ 4116573 h 4446182"/>
                  <a:gd name="connsiteX33" fmla="*/ 377455 w 832884"/>
                  <a:gd name="connsiteY33" fmla="*/ 4244163 h 4446182"/>
                  <a:gd name="connsiteX34" fmla="*/ 186069 w 832884"/>
                  <a:gd name="connsiteY34" fmla="*/ 4371754 h 4446182"/>
                  <a:gd name="connsiteX35" fmla="*/ 217967 w 832884"/>
                  <a:gd name="connsiteY35" fmla="*/ 4446182 h 4446182"/>
                  <a:gd name="connsiteX36" fmla="*/ 345558 w 832884"/>
                  <a:gd name="connsiteY36" fmla="*/ 4371754 h 4446182"/>
                  <a:gd name="connsiteX37" fmla="*/ 643269 w 832884"/>
                  <a:gd name="connsiteY37" fmla="*/ 4222898 h 4446182"/>
                  <a:gd name="connsiteX38" fmla="*/ 760227 w 832884"/>
                  <a:gd name="connsiteY38" fmla="*/ 4063410 h 4446182"/>
                  <a:gd name="connsiteX39" fmla="*/ 770860 w 832884"/>
                  <a:gd name="connsiteY39" fmla="*/ 3882656 h 4446182"/>
                  <a:gd name="connsiteX40" fmla="*/ 590106 w 832884"/>
                  <a:gd name="connsiteY40" fmla="*/ 3765698 h 4446182"/>
                  <a:gd name="connsiteX41" fmla="*/ 239232 w 832884"/>
                  <a:gd name="connsiteY41" fmla="*/ 3574312 h 4446182"/>
                  <a:gd name="connsiteX42" fmla="*/ 101009 w 832884"/>
                  <a:gd name="connsiteY42" fmla="*/ 3436089 h 4446182"/>
                  <a:gd name="connsiteX43" fmla="*/ 334925 w 832884"/>
                  <a:gd name="connsiteY43" fmla="*/ 3255335 h 4446182"/>
                  <a:gd name="connsiteX44" fmla="*/ 664534 w 832884"/>
                  <a:gd name="connsiteY44" fmla="*/ 3085214 h 4446182"/>
                  <a:gd name="connsiteX45" fmla="*/ 781493 w 832884"/>
                  <a:gd name="connsiteY45" fmla="*/ 3021419 h 4446182"/>
                  <a:gd name="connsiteX46" fmla="*/ 781493 w 832884"/>
                  <a:gd name="connsiteY46" fmla="*/ 2819400 h 4446182"/>
                  <a:gd name="connsiteX47" fmla="*/ 473148 w 832884"/>
                  <a:gd name="connsiteY47" fmla="*/ 2649280 h 4446182"/>
                  <a:gd name="connsiteX48" fmla="*/ 186069 w 832884"/>
                  <a:gd name="connsiteY48" fmla="*/ 2479159 h 4446182"/>
                  <a:gd name="connsiteX49" fmla="*/ 111641 w 832884"/>
                  <a:gd name="connsiteY49" fmla="*/ 2383466 h 4446182"/>
                  <a:gd name="connsiteX50" fmla="*/ 292395 w 832884"/>
                  <a:gd name="connsiteY50" fmla="*/ 2223977 h 4446182"/>
                  <a:gd name="connsiteX51" fmla="*/ 600739 w 832884"/>
                  <a:gd name="connsiteY51" fmla="*/ 2064489 h 4446182"/>
                  <a:gd name="connsiteX52" fmla="*/ 770860 w 832884"/>
                  <a:gd name="connsiteY52" fmla="*/ 1958163 h 4446182"/>
                  <a:gd name="connsiteX53" fmla="*/ 770860 w 832884"/>
                  <a:gd name="connsiteY53" fmla="*/ 1756145 h 4446182"/>
                  <a:gd name="connsiteX54" fmla="*/ 515679 w 832884"/>
                  <a:gd name="connsiteY54" fmla="*/ 1607289 h 4446182"/>
                  <a:gd name="connsiteX55" fmla="*/ 217967 w 832884"/>
                  <a:gd name="connsiteY55" fmla="*/ 1447800 h 4446182"/>
                  <a:gd name="connsiteX56" fmla="*/ 69111 w 832884"/>
                  <a:gd name="connsiteY56" fmla="*/ 1330842 h 4446182"/>
                  <a:gd name="connsiteX57" fmla="*/ 58479 w 832884"/>
                  <a:gd name="connsiteY57" fmla="*/ 1203252 h 4446182"/>
                  <a:gd name="connsiteX58" fmla="*/ 419986 w 832884"/>
                  <a:gd name="connsiteY58" fmla="*/ 969335 h 4446182"/>
                  <a:gd name="connsiteX59" fmla="*/ 738962 w 832884"/>
                  <a:gd name="connsiteY59" fmla="*/ 809847 h 4446182"/>
                  <a:gd name="connsiteX60" fmla="*/ 419986 w 832884"/>
                  <a:gd name="connsiteY60" fmla="*/ 650359 h 4446182"/>
                  <a:gd name="connsiteX61" fmla="*/ 111641 w 832884"/>
                  <a:gd name="connsiteY61" fmla="*/ 427075 h 4446182"/>
                  <a:gd name="connsiteX62" fmla="*/ 47846 w 832884"/>
                  <a:gd name="connsiteY62" fmla="*/ 214424 h 4446182"/>
                  <a:gd name="connsiteX63" fmla="*/ 69111 w 832884"/>
                  <a:gd name="connsiteY63" fmla="*/ 33670 h 4446182"/>
                  <a:gd name="connsiteX64" fmla="*/ 132906 w 832884"/>
                  <a:gd name="connsiteY64" fmla="*/ 12405 h 4446182"/>
                  <a:gd name="connsiteX65" fmla="*/ 175437 w 832884"/>
                  <a:gd name="connsiteY65" fmla="*/ 54935 h 4446182"/>
                  <a:gd name="connsiteX0" fmla="*/ 175437 w 832884"/>
                  <a:gd name="connsiteY0" fmla="*/ 54935 h 4446182"/>
                  <a:gd name="connsiteX1" fmla="*/ 90376 w 832884"/>
                  <a:gd name="connsiteY1" fmla="*/ 214424 h 4446182"/>
                  <a:gd name="connsiteX2" fmla="*/ 143539 w 832884"/>
                  <a:gd name="connsiteY2" fmla="*/ 310117 h 4446182"/>
                  <a:gd name="connsiteX3" fmla="*/ 324293 w 832884"/>
                  <a:gd name="connsiteY3" fmla="*/ 469605 h 4446182"/>
                  <a:gd name="connsiteX4" fmla="*/ 515679 w 832884"/>
                  <a:gd name="connsiteY4" fmla="*/ 565298 h 4446182"/>
                  <a:gd name="connsiteX5" fmla="*/ 728330 w 832884"/>
                  <a:gd name="connsiteY5" fmla="*/ 692889 h 4446182"/>
                  <a:gd name="connsiteX6" fmla="*/ 802758 w 832884"/>
                  <a:gd name="connsiteY6" fmla="*/ 767317 h 4446182"/>
                  <a:gd name="connsiteX7" fmla="*/ 781493 w 832884"/>
                  <a:gd name="connsiteY7" fmla="*/ 894907 h 4446182"/>
                  <a:gd name="connsiteX8" fmla="*/ 632637 w 832884"/>
                  <a:gd name="connsiteY8" fmla="*/ 1022498 h 4446182"/>
                  <a:gd name="connsiteX9" fmla="*/ 260497 w 832884"/>
                  <a:gd name="connsiteY9" fmla="*/ 1181987 h 4446182"/>
                  <a:gd name="connsiteX10" fmla="*/ 69111 w 832884"/>
                  <a:gd name="connsiteY10" fmla="*/ 1341475 h 4446182"/>
                  <a:gd name="connsiteX11" fmla="*/ 79744 w 832884"/>
                  <a:gd name="connsiteY11" fmla="*/ 1458433 h 4446182"/>
                  <a:gd name="connsiteX12" fmla="*/ 175437 w 832884"/>
                  <a:gd name="connsiteY12" fmla="*/ 1564759 h 4446182"/>
                  <a:gd name="connsiteX13" fmla="*/ 462516 w 832884"/>
                  <a:gd name="connsiteY13" fmla="*/ 1692349 h 4446182"/>
                  <a:gd name="connsiteX14" fmla="*/ 685799 w 832884"/>
                  <a:gd name="connsiteY14" fmla="*/ 1830573 h 4446182"/>
                  <a:gd name="connsiteX15" fmla="*/ 717697 w 832884"/>
                  <a:gd name="connsiteY15" fmla="*/ 1873103 h 4446182"/>
                  <a:gd name="connsiteX16" fmla="*/ 441251 w 832884"/>
                  <a:gd name="connsiteY16" fmla="*/ 2021959 h 4446182"/>
                  <a:gd name="connsiteX17" fmla="*/ 186069 w 832884"/>
                  <a:gd name="connsiteY17" fmla="*/ 2149549 h 4446182"/>
                  <a:gd name="connsiteX18" fmla="*/ 58479 w 832884"/>
                  <a:gd name="connsiteY18" fmla="*/ 2277140 h 4446182"/>
                  <a:gd name="connsiteX19" fmla="*/ 47846 w 832884"/>
                  <a:gd name="connsiteY19" fmla="*/ 2511056 h 4446182"/>
                  <a:gd name="connsiteX20" fmla="*/ 69111 w 832884"/>
                  <a:gd name="connsiteY20" fmla="*/ 2532321 h 4446182"/>
                  <a:gd name="connsiteX21" fmla="*/ 154172 w 832884"/>
                  <a:gd name="connsiteY21" fmla="*/ 2628014 h 4446182"/>
                  <a:gd name="connsiteX22" fmla="*/ 409353 w 832884"/>
                  <a:gd name="connsiteY22" fmla="*/ 2723707 h 4446182"/>
                  <a:gd name="connsiteX23" fmla="*/ 632637 w 832884"/>
                  <a:gd name="connsiteY23" fmla="*/ 2851298 h 4446182"/>
                  <a:gd name="connsiteX24" fmla="*/ 696432 w 832884"/>
                  <a:gd name="connsiteY24" fmla="*/ 2915094 h 4446182"/>
                  <a:gd name="connsiteX25" fmla="*/ 483781 w 832884"/>
                  <a:gd name="connsiteY25" fmla="*/ 3042684 h 4446182"/>
                  <a:gd name="connsiteX26" fmla="*/ 154172 w 832884"/>
                  <a:gd name="connsiteY26" fmla="*/ 3223438 h 4446182"/>
                  <a:gd name="connsiteX27" fmla="*/ 47846 w 832884"/>
                  <a:gd name="connsiteY27" fmla="*/ 3425456 h 4446182"/>
                  <a:gd name="connsiteX28" fmla="*/ 79744 w 832884"/>
                  <a:gd name="connsiteY28" fmla="*/ 3606210 h 4446182"/>
                  <a:gd name="connsiteX29" fmla="*/ 334925 w 832884"/>
                  <a:gd name="connsiteY29" fmla="*/ 3744433 h 4446182"/>
                  <a:gd name="connsiteX30" fmla="*/ 590106 w 832884"/>
                  <a:gd name="connsiteY30" fmla="*/ 3872024 h 4446182"/>
                  <a:gd name="connsiteX31" fmla="*/ 707065 w 832884"/>
                  <a:gd name="connsiteY31" fmla="*/ 3978349 h 4446182"/>
                  <a:gd name="connsiteX32" fmla="*/ 600739 w 832884"/>
                  <a:gd name="connsiteY32" fmla="*/ 4116573 h 4446182"/>
                  <a:gd name="connsiteX33" fmla="*/ 377455 w 832884"/>
                  <a:gd name="connsiteY33" fmla="*/ 4244163 h 4446182"/>
                  <a:gd name="connsiteX34" fmla="*/ 186069 w 832884"/>
                  <a:gd name="connsiteY34" fmla="*/ 4371754 h 4446182"/>
                  <a:gd name="connsiteX35" fmla="*/ 217967 w 832884"/>
                  <a:gd name="connsiteY35" fmla="*/ 4446182 h 4446182"/>
                  <a:gd name="connsiteX36" fmla="*/ 345558 w 832884"/>
                  <a:gd name="connsiteY36" fmla="*/ 4371754 h 4446182"/>
                  <a:gd name="connsiteX37" fmla="*/ 643269 w 832884"/>
                  <a:gd name="connsiteY37" fmla="*/ 4222898 h 4446182"/>
                  <a:gd name="connsiteX38" fmla="*/ 760227 w 832884"/>
                  <a:gd name="connsiteY38" fmla="*/ 4063410 h 4446182"/>
                  <a:gd name="connsiteX39" fmla="*/ 770860 w 832884"/>
                  <a:gd name="connsiteY39" fmla="*/ 3882656 h 4446182"/>
                  <a:gd name="connsiteX40" fmla="*/ 590106 w 832884"/>
                  <a:gd name="connsiteY40" fmla="*/ 3765698 h 4446182"/>
                  <a:gd name="connsiteX41" fmla="*/ 239232 w 832884"/>
                  <a:gd name="connsiteY41" fmla="*/ 3574312 h 4446182"/>
                  <a:gd name="connsiteX42" fmla="*/ 101009 w 832884"/>
                  <a:gd name="connsiteY42" fmla="*/ 3436089 h 4446182"/>
                  <a:gd name="connsiteX43" fmla="*/ 334925 w 832884"/>
                  <a:gd name="connsiteY43" fmla="*/ 3255335 h 4446182"/>
                  <a:gd name="connsiteX44" fmla="*/ 664534 w 832884"/>
                  <a:gd name="connsiteY44" fmla="*/ 3085214 h 4446182"/>
                  <a:gd name="connsiteX45" fmla="*/ 781493 w 832884"/>
                  <a:gd name="connsiteY45" fmla="*/ 3021419 h 4446182"/>
                  <a:gd name="connsiteX46" fmla="*/ 781493 w 832884"/>
                  <a:gd name="connsiteY46" fmla="*/ 2819400 h 4446182"/>
                  <a:gd name="connsiteX47" fmla="*/ 473148 w 832884"/>
                  <a:gd name="connsiteY47" fmla="*/ 2649280 h 4446182"/>
                  <a:gd name="connsiteX48" fmla="*/ 186069 w 832884"/>
                  <a:gd name="connsiteY48" fmla="*/ 2479159 h 4446182"/>
                  <a:gd name="connsiteX49" fmla="*/ 111641 w 832884"/>
                  <a:gd name="connsiteY49" fmla="*/ 2383466 h 4446182"/>
                  <a:gd name="connsiteX50" fmla="*/ 292395 w 832884"/>
                  <a:gd name="connsiteY50" fmla="*/ 2223977 h 4446182"/>
                  <a:gd name="connsiteX51" fmla="*/ 600739 w 832884"/>
                  <a:gd name="connsiteY51" fmla="*/ 2064489 h 4446182"/>
                  <a:gd name="connsiteX52" fmla="*/ 770860 w 832884"/>
                  <a:gd name="connsiteY52" fmla="*/ 1958163 h 4446182"/>
                  <a:gd name="connsiteX53" fmla="*/ 770860 w 832884"/>
                  <a:gd name="connsiteY53" fmla="*/ 1756145 h 4446182"/>
                  <a:gd name="connsiteX54" fmla="*/ 515679 w 832884"/>
                  <a:gd name="connsiteY54" fmla="*/ 1607289 h 4446182"/>
                  <a:gd name="connsiteX55" fmla="*/ 217967 w 832884"/>
                  <a:gd name="connsiteY55" fmla="*/ 1447800 h 4446182"/>
                  <a:gd name="connsiteX56" fmla="*/ 69111 w 832884"/>
                  <a:gd name="connsiteY56" fmla="*/ 1330842 h 4446182"/>
                  <a:gd name="connsiteX57" fmla="*/ 58479 w 832884"/>
                  <a:gd name="connsiteY57" fmla="*/ 1203252 h 4446182"/>
                  <a:gd name="connsiteX58" fmla="*/ 419986 w 832884"/>
                  <a:gd name="connsiteY58" fmla="*/ 969335 h 4446182"/>
                  <a:gd name="connsiteX59" fmla="*/ 738962 w 832884"/>
                  <a:gd name="connsiteY59" fmla="*/ 809847 h 4446182"/>
                  <a:gd name="connsiteX60" fmla="*/ 419986 w 832884"/>
                  <a:gd name="connsiteY60" fmla="*/ 650359 h 4446182"/>
                  <a:gd name="connsiteX61" fmla="*/ 111641 w 832884"/>
                  <a:gd name="connsiteY61" fmla="*/ 427075 h 4446182"/>
                  <a:gd name="connsiteX62" fmla="*/ 47846 w 832884"/>
                  <a:gd name="connsiteY62" fmla="*/ 214424 h 4446182"/>
                  <a:gd name="connsiteX63" fmla="*/ 69111 w 832884"/>
                  <a:gd name="connsiteY63" fmla="*/ 33670 h 4446182"/>
                  <a:gd name="connsiteX64" fmla="*/ 132906 w 832884"/>
                  <a:gd name="connsiteY64" fmla="*/ 12405 h 4446182"/>
                  <a:gd name="connsiteX65" fmla="*/ 175437 w 832884"/>
                  <a:gd name="connsiteY65" fmla="*/ 54935 h 4446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</a:cxnLst>
                <a:rect l="l" t="t" r="r" b="b"/>
                <a:pathLst>
                  <a:path w="832884" h="4446182">
                    <a:moveTo>
                      <a:pt x="175437" y="54935"/>
                    </a:moveTo>
                    <a:cubicBezTo>
                      <a:pt x="168349" y="88605"/>
                      <a:pt x="95692" y="171894"/>
                      <a:pt x="90376" y="214424"/>
                    </a:cubicBezTo>
                    <a:cubicBezTo>
                      <a:pt x="85060" y="256954"/>
                      <a:pt x="104553" y="267587"/>
                      <a:pt x="143539" y="310117"/>
                    </a:cubicBezTo>
                    <a:cubicBezTo>
                      <a:pt x="182525" y="352647"/>
                      <a:pt x="262270" y="427075"/>
                      <a:pt x="324293" y="469605"/>
                    </a:cubicBezTo>
                    <a:cubicBezTo>
                      <a:pt x="386316" y="512135"/>
                      <a:pt x="448340" y="528084"/>
                      <a:pt x="515679" y="565298"/>
                    </a:cubicBezTo>
                    <a:cubicBezTo>
                      <a:pt x="583019" y="602512"/>
                      <a:pt x="680484" y="659219"/>
                      <a:pt x="728330" y="692889"/>
                    </a:cubicBezTo>
                    <a:cubicBezTo>
                      <a:pt x="776176" y="726559"/>
                      <a:pt x="793898" y="733647"/>
                      <a:pt x="802758" y="767317"/>
                    </a:cubicBezTo>
                    <a:cubicBezTo>
                      <a:pt x="811618" y="800987"/>
                      <a:pt x="809846" y="852377"/>
                      <a:pt x="781493" y="894907"/>
                    </a:cubicBezTo>
                    <a:cubicBezTo>
                      <a:pt x="753140" y="937437"/>
                      <a:pt x="719470" y="974651"/>
                      <a:pt x="632637" y="1022498"/>
                    </a:cubicBezTo>
                    <a:cubicBezTo>
                      <a:pt x="545804" y="1070345"/>
                      <a:pt x="354418" y="1128824"/>
                      <a:pt x="260497" y="1181987"/>
                    </a:cubicBezTo>
                    <a:cubicBezTo>
                      <a:pt x="166576" y="1235150"/>
                      <a:pt x="99236" y="1295401"/>
                      <a:pt x="69111" y="1341475"/>
                    </a:cubicBezTo>
                    <a:cubicBezTo>
                      <a:pt x="38986" y="1387549"/>
                      <a:pt x="62023" y="1421219"/>
                      <a:pt x="79744" y="1458433"/>
                    </a:cubicBezTo>
                    <a:cubicBezTo>
                      <a:pt x="97465" y="1495647"/>
                      <a:pt x="111642" y="1525773"/>
                      <a:pt x="175437" y="1564759"/>
                    </a:cubicBezTo>
                    <a:cubicBezTo>
                      <a:pt x="239232" y="1603745"/>
                      <a:pt x="377456" y="1648047"/>
                      <a:pt x="462516" y="1692349"/>
                    </a:cubicBezTo>
                    <a:cubicBezTo>
                      <a:pt x="547576" y="1736651"/>
                      <a:pt x="643269" y="1800447"/>
                      <a:pt x="685799" y="1830573"/>
                    </a:cubicBezTo>
                    <a:cubicBezTo>
                      <a:pt x="728329" y="1860699"/>
                      <a:pt x="701376" y="1797259"/>
                      <a:pt x="717697" y="1873103"/>
                    </a:cubicBezTo>
                    <a:cubicBezTo>
                      <a:pt x="676939" y="1905001"/>
                      <a:pt x="529856" y="1975885"/>
                      <a:pt x="441251" y="2021959"/>
                    </a:cubicBezTo>
                    <a:cubicBezTo>
                      <a:pt x="352646" y="2068033"/>
                      <a:pt x="249864" y="2107019"/>
                      <a:pt x="186069" y="2149549"/>
                    </a:cubicBezTo>
                    <a:cubicBezTo>
                      <a:pt x="122274" y="2192079"/>
                      <a:pt x="81516" y="2216889"/>
                      <a:pt x="58479" y="2277140"/>
                    </a:cubicBezTo>
                    <a:cubicBezTo>
                      <a:pt x="35442" y="2337391"/>
                      <a:pt x="46074" y="2468526"/>
                      <a:pt x="47846" y="2511056"/>
                    </a:cubicBezTo>
                    <a:cubicBezTo>
                      <a:pt x="49618" y="2553586"/>
                      <a:pt x="51390" y="2512828"/>
                      <a:pt x="69111" y="2532321"/>
                    </a:cubicBezTo>
                    <a:cubicBezTo>
                      <a:pt x="86832" y="2551814"/>
                      <a:pt x="97465" y="2596116"/>
                      <a:pt x="154172" y="2628014"/>
                    </a:cubicBezTo>
                    <a:cubicBezTo>
                      <a:pt x="210879" y="2659912"/>
                      <a:pt x="329609" y="2686493"/>
                      <a:pt x="409353" y="2723707"/>
                    </a:cubicBezTo>
                    <a:cubicBezTo>
                      <a:pt x="489097" y="2760921"/>
                      <a:pt x="584791" y="2819400"/>
                      <a:pt x="632637" y="2851298"/>
                    </a:cubicBezTo>
                    <a:cubicBezTo>
                      <a:pt x="680484" y="2883196"/>
                      <a:pt x="721241" y="2883196"/>
                      <a:pt x="696432" y="2915094"/>
                    </a:cubicBezTo>
                    <a:cubicBezTo>
                      <a:pt x="671623" y="2946992"/>
                      <a:pt x="574158" y="2991293"/>
                      <a:pt x="483781" y="3042684"/>
                    </a:cubicBezTo>
                    <a:cubicBezTo>
                      <a:pt x="393404" y="3094075"/>
                      <a:pt x="226828" y="3159643"/>
                      <a:pt x="154172" y="3223438"/>
                    </a:cubicBezTo>
                    <a:cubicBezTo>
                      <a:pt x="81516" y="3287233"/>
                      <a:pt x="60251" y="3361661"/>
                      <a:pt x="47846" y="3425456"/>
                    </a:cubicBezTo>
                    <a:cubicBezTo>
                      <a:pt x="35441" y="3489251"/>
                      <a:pt x="31898" y="3553047"/>
                      <a:pt x="79744" y="3606210"/>
                    </a:cubicBezTo>
                    <a:cubicBezTo>
                      <a:pt x="127590" y="3659373"/>
                      <a:pt x="249865" y="3700131"/>
                      <a:pt x="334925" y="3744433"/>
                    </a:cubicBezTo>
                    <a:cubicBezTo>
                      <a:pt x="419985" y="3788735"/>
                      <a:pt x="528083" y="3833038"/>
                      <a:pt x="590106" y="3872024"/>
                    </a:cubicBezTo>
                    <a:cubicBezTo>
                      <a:pt x="652129" y="3911010"/>
                      <a:pt x="705293" y="3937591"/>
                      <a:pt x="707065" y="3978349"/>
                    </a:cubicBezTo>
                    <a:cubicBezTo>
                      <a:pt x="708837" y="4019107"/>
                      <a:pt x="655674" y="4072271"/>
                      <a:pt x="600739" y="4116573"/>
                    </a:cubicBezTo>
                    <a:cubicBezTo>
                      <a:pt x="545804" y="4160875"/>
                      <a:pt x="446567" y="4201633"/>
                      <a:pt x="377455" y="4244163"/>
                    </a:cubicBezTo>
                    <a:cubicBezTo>
                      <a:pt x="308343" y="4286693"/>
                      <a:pt x="212650" y="4338084"/>
                      <a:pt x="186069" y="4371754"/>
                    </a:cubicBezTo>
                    <a:cubicBezTo>
                      <a:pt x="159488" y="4405424"/>
                      <a:pt x="191386" y="4446182"/>
                      <a:pt x="217967" y="4446182"/>
                    </a:cubicBezTo>
                    <a:cubicBezTo>
                      <a:pt x="244548" y="4446182"/>
                      <a:pt x="274674" y="4408968"/>
                      <a:pt x="345558" y="4371754"/>
                    </a:cubicBezTo>
                    <a:cubicBezTo>
                      <a:pt x="416442" y="4334540"/>
                      <a:pt x="574158" y="4274289"/>
                      <a:pt x="643269" y="4222898"/>
                    </a:cubicBezTo>
                    <a:cubicBezTo>
                      <a:pt x="712380" y="4171507"/>
                      <a:pt x="738962" y="4120117"/>
                      <a:pt x="760227" y="4063410"/>
                    </a:cubicBezTo>
                    <a:cubicBezTo>
                      <a:pt x="781492" y="4006703"/>
                      <a:pt x="799214" y="3932275"/>
                      <a:pt x="770860" y="3882656"/>
                    </a:cubicBezTo>
                    <a:cubicBezTo>
                      <a:pt x="742507" y="3833037"/>
                      <a:pt x="678711" y="3817089"/>
                      <a:pt x="590106" y="3765698"/>
                    </a:cubicBezTo>
                    <a:cubicBezTo>
                      <a:pt x="501501" y="3714307"/>
                      <a:pt x="320748" y="3629247"/>
                      <a:pt x="239232" y="3574312"/>
                    </a:cubicBezTo>
                    <a:cubicBezTo>
                      <a:pt x="157716" y="3519377"/>
                      <a:pt x="85060" y="3489252"/>
                      <a:pt x="101009" y="3436089"/>
                    </a:cubicBezTo>
                    <a:cubicBezTo>
                      <a:pt x="116958" y="3382926"/>
                      <a:pt x="241004" y="3313814"/>
                      <a:pt x="334925" y="3255335"/>
                    </a:cubicBezTo>
                    <a:cubicBezTo>
                      <a:pt x="428846" y="3196856"/>
                      <a:pt x="590106" y="3124200"/>
                      <a:pt x="664534" y="3085214"/>
                    </a:cubicBezTo>
                    <a:cubicBezTo>
                      <a:pt x="738962" y="3046228"/>
                      <a:pt x="762000" y="3065721"/>
                      <a:pt x="781493" y="3021419"/>
                    </a:cubicBezTo>
                    <a:cubicBezTo>
                      <a:pt x="800986" y="2977117"/>
                      <a:pt x="832884" y="2881423"/>
                      <a:pt x="781493" y="2819400"/>
                    </a:cubicBezTo>
                    <a:cubicBezTo>
                      <a:pt x="730102" y="2757377"/>
                      <a:pt x="572385" y="2705987"/>
                      <a:pt x="473148" y="2649280"/>
                    </a:cubicBezTo>
                    <a:cubicBezTo>
                      <a:pt x="373911" y="2592573"/>
                      <a:pt x="246320" y="2523461"/>
                      <a:pt x="186069" y="2479159"/>
                    </a:cubicBezTo>
                    <a:cubicBezTo>
                      <a:pt x="125818" y="2434857"/>
                      <a:pt x="93920" y="2425996"/>
                      <a:pt x="111641" y="2383466"/>
                    </a:cubicBezTo>
                    <a:cubicBezTo>
                      <a:pt x="129362" y="2340936"/>
                      <a:pt x="210879" y="2277140"/>
                      <a:pt x="292395" y="2223977"/>
                    </a:cubicBezTo>
                    <a:cubicBezTo>
                      <a:pt x="373911" y="2170814"/>
                      <a:pt x="520995" y="2108791"/>
                      <a:pt x="600739" y="2064489"/>
                    </a:cubicBezTo>
                    <a:cubicBezTo>
                      <a:pt x="680483" y="2020187"/>
                      <a:pt x="742507" y="2009554"/>
                      <a:pt x="770860" y="1958163"/>
                    </a:cubicBezTo>
                    <a:cubicBezTo>
                      <a:pt x="799214" y="1906772"/>
                      <a:pt x="813390" y="1814624"/>
                      <a:pt x="770860" y="1756145"/>
                    </a:cubicBezTo>
                    <a:cubicBezTo>
                      <a:pt x="728330" y="1697666"/>
                      <a:pt x="607828" y="1658680"/>
                      <a:pt x="515679" y="1607289"/>
                    </a:cubicBezTo>
                    <a:cubicBezTo>
                      <a:pt x="423530" y="1555898"/>
                      <a:pt x="292395" y="1493875"/>
                      <a:pt x="217967" y="1447800"/>
                    </a:cubicBezTo>
                    <a:cubicBezTo>
                      <a:pt x="143539" y="1401726"/>
                      <a:pt x="95692" y="1371600"/>
                      <a:pt x="69111" y="1330842"/>
                    </a:cubicBezTo>
                    <a:cubicBezTo>
                      <a:pt x="42530" y="1290084"/>
                      <a:pt x="0" y="1263503"/>
                      <a:pt x="58479" y="1203252"/>
                    </a:cubicBezTo>
                    <a:cubicBezTo>
                      <a:pt x="116958" y="1143001"/>
                      <a:pt x="306572" y="1034903"/>
                      <a:pt x="419986" y="969335"/>
                    </a:cubicBezTo>
                    <a:cubicBezTo>
                      <a:pt x="533400" y="903768"/>
                      <a:pt x="738962" y="863010"/>
                      <a:pt x="738962" y="809847"/>
                    </a:cubicBezTo>
                    <a:cubicBezTo>
                      <a:pt x="738962" y="756684"/>
                      <a:pt x="524540" y="714154"/>
                      <a:pt x="419986" y="650359"/>
                    </a:cubicBezTo>
                    <a:cubicBezTo>
                      <a:pt x="315433" y="586564"/>
                      <a:pt x="173664" y="499731"/>
                      <a:pt x="111641" y="427075"/>
                    </a:cubicBezTo>
                    <a:cubicBezTo>
                      <a:pt x="49618" y="354419"/>
                      <a:pt x="54934" y="279991"/>
                      <a:pt x="47846" y="214424"/>
                    </a:cubicBezTo>
                    <a:cubicBezTo>
                      <a:pt x="40758" y="148857"/>
                      <a:pt x="54934" y="67340"/>
                      <a:pt x="69111" y="33670"/>
                    </a:cubicBezTo>
                    <a:cubicBezTo>
                      <a:pt x="83288" y="0"/>
                      <a:pt x="118729" y="10633"/>
                      <a:pt x="132906" y="12405"/>
                    </a:cubicBezTo>
                    <a:cubicBezTo>
                      <a:pt x="147083" y="14177"/>
                      <a:pt x="182525" y="21265"/>
                      <a:pt x="175437" y="54935"/>
                    </a:cubicBezTo>
                    <a:close/>
                  </a:path>
                </a:pathLst>
              </a:custGeom>
              <a:grpFill/>
              <a:ln w="9525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25400" h="38100"/>
                <a:bevelB w="25400" h="381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88" name="Oval 787"/>
              <p:cNvSpPr/>
              <p:nvPr/>
            </p:nvSpPr>
            <p:spPr bwMode="auto">
              <a:xfrm>
                <a:off x="6286512" y="3857628"/>
                <a:ext cx="357190" cy="357190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241300" h="247650"/>
                <a:bevelB w="241300" h="241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89" name="Oval 788"/>
              <p:cNvSpPr/>
              <p:nvPr/>
            </p:nvSpPr>
            <p:spPr bwMode="auto">
              <a:xfrm>
                <a:off x="6715140" y="3786190"/>
                <a:ext cx="357190" cy="357190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241300" h="247650"/>
                <a:bevelB w="241300" h="241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759" name="Group 5"/>
            <p:cNvGrpSpPr>
              <a:grpSpLocks noChangeAspect="1"/>
            </p:cNvGrpSpPr>
            <p:nvPr/>
          </p:nvGrpSpPr>
          <p:grpSpPr>
            <a:xfrm rot="1570630">
              <a:off x="6250947" y="1546070"/>
              <a:ext cx="2153811" cy="2567405"/>
              <a:chOff x="4429124" y="2714619"/>
              <a:chExt cx="1643074" cy="2000265"/>
            </a:xfrm>
            <a:solidFill>
              <a:srgbClr val="C00000">
                <a:alpha val="70000"/>
              </a:srgbClr>
            </a:solidFill>
          </p:grpSpPr>
          <p:cxnSp>
            <p:nvCxnSpPr>
              <p:cNvPr id="760" name="Straight Connector 759"/>
              <p:cNvCxnSpPr>
                <a:endCxn id="772" idx="2"/>
              </p:cNvCxnSpPr>
              <p:nvPr/>
            </p:nvCxnSpPr>
            <p:spPr bwMode="auto">
              <a:xfrm rot="5400000">
                <a:off x="5130615" y="4166859"/>
                <a:ext cx="681250" cy="414798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61" name="Straight Connector 760"/>
              <p:cNvCxnSpPr>
                <a:stCxn id="772" idx="2"/>
              </p:cNvCxnSpPr>
              <p:nvPr/>
            </p:nvCxnSpPr>
            <p:spPr bwMode="auto">
              <a:xfrm flipH="1" flipV="1">
                <a:off x="4905129" y="4033634"/>
                <a:ext cx="358711" cy="681250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62" name="Straight Connector 761"/>
              <p:cNvCxnSpPr/>
              <p:nvPr/>
            </p:nvCxnSpPr>
            <p:spPr bwMode="auto">
              <a:xfrm rot="10800000">
                <a:off x="5678637" y="4033635"/>
                <a:ext cx="393561" cy="157778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63" name="Straight Connector 762"/>
              <p:cNvCxnSpPr/>
              <p:nvPr/>
            </p:nvCxnSpPr>
            <p:spPr bwMode="auto">
              <a:xfrm rot="10800000">
                <a:off x="4905129" y="4033634"/>
                <a:ext cx="773508" cy="1396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64" name="Straight Connector 763"/>
              <p:cNvCxnSpPr/>
              <p:nvPr/>
            </p:nvCxnSpPr>
            <p:spPr bwMode="auto">
              <a:xfrm rot="10800000" flipV="1">
                <a:off x="4429124" y="4033634"/>
                <a:ext cx="476005" cy="188431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65" name="Straight Connector 764"/>
              <p:cNvCxnSpPr/>
              <p:nvPr/>
            </p:nvCxnSpPr>
            <p:spPr bwMode="auto">
              <a:xfrm rot="5400000">
                <a:off x="5461059" y="3434680"/>
                <a:ext cx="816532" cy="381376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66" name="Straight Connector 765"/>
              <p:cNvCxnSpPr/>
              <p:nvPr/>
            </p:nvCxnSpPr>
            <p:spPr bwMode="auto">
              <a:xfrm rot="16200000" flipH="1">
                <a:off x="5030714" y="3385711"/>
                <a:ext cx="879343" cy="416503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67" name="Straight Connector 766"/>
              <p:cNvCxnSpPr/>
              <p:nvPr/>
            </p:nvCxnSpPr>
            <p:spPr bwMode="auto">
              <a:xfrm rot="10800000">
                <a:off x="5262133" y="3154291"/>
                <a:ext cx="791786" cy="49947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68" name="Straight Connector 767"/>
              <p:cNvCxnSpPr/>
              <p:nvPr/>
            </p:nvCxnSpPr>
            <p:spPr bwMode="auto">
              <a:xfrm rot="16200000" flipH="1">
                <a:off x="5033871" y="2926030"/>
                <a:ext cx="439671" cy="16850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69" name="Straight Connector 768"/>
              <p:cNvCxnSpPr/>
              <p:nvPr/>
            </p:nvCxnSpPr>
            <p:spPr bwMode="auto">
              <a:xfrm rot="10800000" flipV="1">
                <a:off x="4435217" y="3154291"/>
                <a:ext cx="826916" cy="75673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70" name="Straight Connector 769"/>
              <p:cNvCxnSpPr/>
              <p:nvPr/>
            </p:nvCxnSpPr>
            <p:spPr bwMode="auto">
              <a:xfrm rot="5400000">
                <a:off x="4643960" y="3415460"/>
                <a:ext cx="879343" cy="357005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71" name="Straight Connector 770"/>
              <p:cNvCxnSpPr/>
              <p:nvPr/>
            </p:nvCxnSpPr>
            <p:spPr bwMode="auto">
              <a:xfrm rot="16200000" flipH="1">
                <a:off x="4268338" y="3396843"/>
                <a:ext cx="803669" cy="469912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sp>
            <p:nvSpPr>
              <p:cNvPr id="772" name="Freeform 771"/>
              <p:cNvSpPr/>
              <p:nvPr/>
            </p:nvSpPr>
            <p:spPr bwMode="auto">
              <a:xfrm>
                <a:off x="4429124" y="2714620"/>
                <a:ext cx="1638969" cy="2000264"/>
              </a:xfrm>
              <a:custGeom>
                <a:avLst/>
                <a:gdLst>
                  <a:gd name="connsiteX0" fmla="*/ 0 w 1967789"/>
                  <a:gd name="connsiteY0" fmla="*/ 592531 h 2275027"/>
                  <a:gd name="connsiteX1" fmla="*/ 7315 w 1967789"/>
                  <a:gd name="connsiteY1" fmla="*/ 1711757 h 2275027"/>
                  <a:gd name="connsiteX2" fmla="*/ 1002182 w 1967789"/>
                  <a:gd name="connsiteY2" fmla="*/ 2275027 h 2275027"/>
                  <a:gd name="connsiteX3" fmla="*/ 1967789 w 1967789"/>
                  <a:gd name="connsiteY3" fmla="*/ 1689811 h 2275027"/>
                  <a:gd name="connsiteX4" fmla="*/ 1967789 w 1967789"/>
                  <a:gd name="connsiteY4" fmla="*/ 548640 h 2275027"/>
                  <a:gd name="connsiteX5" fmla="*/ 980237 w 1967789"/>
                  <a:gd name="connsiteY5" fmla="*/ 0 h 2275027"/>
                  <a:gd name="connsiteX6" fmla="*/ 0 w 1967789"/>
                  <a:gd name="connsiteY6" fmla="*/ 592531 h 2275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67789" h="2275027">
                    <a:moveTo>
                      <a:pt x="0" y="592531"/>
                    </a:moveTo>
                    <a:cubicBezTo>
                      <a:pt x="2438" y="965606"/>
                      <a:pt x="4877" y="1338682"/>
                      <a:pt x="7315" y="1711757"/>
                    </a:cubicBezTo>
                    <a:lnTo>
                      <a:pt x="1002182" y="2275027"/>
                    </a:lnTo>
                    <a:lnTo>
                      <a:pt x="1967789" y="1689811"/>
                    </a:lnTo>
                    <a:lnTo>
                      <a:pt x="1967789" y="548640"/>
                    </a:lnTo>
                    <a:lnTo>
                      <a:pt x="980237" y="0"/>
                    </a:lnTo>
                    <a:lnTo>
                      <a:pt x="0" y="592531"/>
                    </a:lnTo>
                    <a:close/>
                  </a:path>
                </a:pathLst>
              </a:cu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cxnSp>
            <p:nvCxnSpPr>
              <p:cNvPr id="773" name="Straight Connector 772"/>
              <p:cNvCxnSpPr>
                <a:stCxn id="772" idx="5"/>
              </p:cNvCxnSpPr>
              <p:nvPr/>
            </p:nvCxnSpPr>
            <p:spPr bwMode="auto">
              <a:xfrm flipH="1">
                <a:off x="4845628" y="2714620"/>
                <a:ext cx="399934" cy="628102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74" name="Straight Connector 773"/>
              <p:cNvCxnSpPr/>
              <p:nvPr/>
            </p:nvCxnSpPr>
            <p:spPr bwMode="auto">
              <a:xfrm rot="16200000" flipH="1">
                <a:off x="5148049" y="2812134"/>
                <a:ext cx="628102" cy="433074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75" name="Straight Connector 774"/>
              <p:cNvCxnSpPr/>
              <p:nvPr/>
            </p:nvCxnSpPr>
            <p:spPr bwMode="auto">
              <a:xfrm rot="10800000" flipV="1">
                <a:off x="5678637" y="3210669"/>
                <a:ext cx="376990" cy="132052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76" name="Straight Connector 775"/>
              <p:cNvCxnSpPr/>
              <p:nvPr/>
            </p:nvCxnSpPr>
            <p:spPr bwMode="auto">
              <a:xfrm rot="10800000">
                <a:off x="4845630" y="3342722"/>
                <a:ext cx="833008" cy="1396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77" name="Straight Connector 776"/>
              <p:cNvCxnSpPr/>
              <p:nvPr/>
            </p:nvCxnSpPr>
            <p:spPr bwMode="auto">
              <a:xfrm rot="16200000" flipH="1">
                <a:off x="4549207" y="3634759"/>
                <a:ext cx="1004963" cy="420889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78" name="Straight Connector 777"/>
              <p:cNvCxnSpPr/>
              <p:nvPr/>
            </p:nvCxnSpPr>
            <p:spPr bwMode="auto">
              <a:xfrm rot="5400000">
                <a:off x="4967903" y="3636951"/>
                <a:ext cx="1004963" cy="416504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79" name="Straight Connector 778"/>
              <p:cNvCxnSpPr/>
              <p:nvPr/>
            </p:nvCxnSpPr>
            <p:spPr bwMode="auto">
              <a:xfrm rot="10800000">
                <a:off x="4429124" y="3229965"/>
                <a:ext cx="416504" cy="112757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80" name="Straight Connector 779"/>
              <p:cNvCxnSpPr/>
              <p:nvPr/>
            </p:nvCxnSpPr>
            <p:spPr bwMode="auto">
              <a:xfrm rot="10800000">
                <a:off x="4429124" y="4222064"/>
                <a:ext cx="833009" cy="125620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81" name="Straight Connector 780"/>
              <p:cNvCxnSpPr/>
              <p:nvPr/>
            </p:nvCxnSpPr>
            <p:spPr bwMode="auto">
              <a:xfrm rot="10800000" flipV="1">
                <a:off x="5262133" y="4189906"/>
                <a:ext cx="808638" cy="157778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82" name="Straight Connector 781"/>
              <p:cNvCxnSpPr>
                <a:endCxn id="772" idx="1"/>
              </p:cNvCxnSpPr>
              <p:nvPr/>
            </p:nvCxnSpPr>
            <p:spPr bwMode="auto">
              <a:xfrm rot="5400000">
                <a:off x="4201962" y="3575977"/>
                <a:ext cx="876921" cy="410412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83" name="Straight Connector 782"/>
              <p:cNvCxnSpPr>
                <a:endCxn id="772" idx="3"/>
              </p:cNvCxnSpPr>
              <p:nvPr/>
            </p:nvCxnSpPr>
            <p:spPr bwMode="auto">
              <a:xfrm rot="16200000" flipH="1">
                <a:off x="5444551" y="3576806"/>
                <a:ext cx="857626" cy="389456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84" name="Straight Connector 783"/>
              <p:cNvCxnSpPr>
                <a:endCxn id="772" idx="2"/>
              </p:cNvCxnSpPr>
              <p:nvPr/>
            </p:nvCxnSpPr>
            <p:spPr bwMode="auto">
              <a:xfrm rot="16200000" flipH="1">
                <a:off x="5079387" y="4530430"/>
                <a:ext cx="367199" cy="1707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</p:grpSp>
        <p:grpSp>
          <p:nvGrpSpPr>
            <p:cNvPr id="676" name="Group 675"/>
            <p:cNvGrpSpPr/>
            <p:nvPr/>
          </p:nvGrpSpPr>
          <p:grpSpPr>
            <a:xfrm rot="13400648">
              <a:off x="5683986" y="3655862"/>
              <a:ext cx="593559" cy="685321"/>
              <a:chOff x="1668379" y="1804736"/>
              <a:chExt cx="593558" cy="695966"/>
            </a:xfrm>
          </p:grpSpPr>
          <p:sp>
            <p:nvSpPr>
              <p:cNvPr id="677" name="Freeform 676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78" name="Oval 677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79" name="Oval 678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80" name="Oval 679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681" name="Group 680"/>
            <p:cNvGrpSpPr/>
            <p:nvPr/>
          </p:nvGrpSpPr>
          <p:grpSpPr>
            <a:xfrm rot="5989444">
              <a:off x="8764077" y="2953825"/>
              <a:ext cx="593558" cy="685322"/>
              <a:chOff x="1668379" y="1804736"/>
              <a:chExt cx="593558" cy="695966"/>
            </a:xfrm>
          </p:grpSpPr>
          <p:sp>
            <p:nvSpPr>
              <p:cNvPr id="682" name="Freeform 681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83" name="Oval 682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84" name="Oval 683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85" name="Oval 684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686" name="Group 685"/>
            <p:cNvGrpSpPr/>
            <p:nvPr/>
          </p:nvGrpSpPr>
          <p:grpSpPr>
            <a:xfrm rot="8759159">
              <a:off x="7921866" y="3920557"/>
              <a:ext cx="593559" cy="685321"/>
              <a:chOff x="1668379" y="1804736"/>
              <a:chExt cx="593558" cy="695966"/>
            </a:xfrm>
          </p:grpSpPr>
          <p:sp>
            <p:nvSpPr>
              <p:cNvPr id="687" name="Freeform 686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88" name="Oval 687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89" name="Oval 688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90" name="Oval 689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691" name="Group 690"/>
            <p:cNvGrpSpPr/>
            <p:nvPr/>
          </p:nvGrpSpPr>
          <p:grpSpPr>
            <a:xfrm rot="848185">
              <a:off x="7512790" y="768284"/>
              <a:ext cx="593559" cy="685321"/>
              <a:chOff x="1668379" y="1804736"/>
              <a:chExt cx="593558" cy="695966"/>
            </a:xfrm>
          </p:grpSpPr>
          <p:sp>
            <p:nvSpPr>
              <p:cNvPr id="692" name="Freeform 691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93" name="Oval 692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94" name="Oval 693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95" name="Oval 694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727" name="Oval 726"/>
            <p:cNvSpPr/>
            <p:nvPr/>
          </p:nvSpPr>
          <p:spPr>
            <a:xfrm>
              <a:off x="5545624" y="1314710"/>
              <a:ext cx="3571906" cy="3214710"/>
            </a:xfrm>
            <a:prstGeom prst="ellipse">
              <a:avLst/>
            </a:prstGeom>
            <a:solidFill>
              <a:srgbClr val="FFFF99">
                <a:alpha val="37000"/>
              </a:srgbClr>
            </a:solidFill>
            <a:ln>
              <a:noFill/>
            </a:ln>
            <a:scene3d>
              <a:camera prst="orthographicFront">
                <a:rot lat="0" lon="21599869" rev="0"/>
              </a:camera>
              <a:lightRig rig="harsh" dir="t"/>
            </a:scene3d>
            <a:sp3d prstMaterial="flat">
              <a:bevelT w="1270000" h="1524000"/>
              <a:bevelB w="1270000" h="152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729" name="Group 728"/>
            <p:cNvGrpSpPr/>
            <p:nvPr/>
          </p:nvGrpSpPr>
          <p:grpSpPr>
            <a:xfrm rot="19503754">
              <a:off x="5940660" y="1024957"/>
              <a:ext cx="593559" cy="685321"/>
              <a:chOff x="1668379" y="1804736"/>
              <a:chExt cx="593558" cy="695966"/>
            </a:xfrm>
          </p:grpSpPr>
          <p:sp>
            <p:nvSpPr>
              <p:cNvPr id="730" name="Freeform 729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31" name="Oval 730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balanced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32" name="Oval 731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balanced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33" name="Oval 732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734" name="Group 733"/>
            <p:cNvGrpSpPr/>
            <p:nvPr/>
          </p:nvGrpSpPr>
          <p:grpSpPr>
            <a:xfrm rot="17858056">
              <a:off x="5194701" y="1802997"/>
              <a:ext cx="593558" cy="685322"/>
              <a:chOff x="1668379" y="1804736"/>
              <a:chExt cx="593558" cy="695966"/>
            </a:xfrm>
          </p:grpSpPr>
          <p:sp>
            <p:nvSpPr>
              <p:cNvPr id="735" name="Freeform 734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36" name="Oval 735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37" name="Oval 736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38" name="Oval 737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739" name="Group 738"/>
            <p:cNvGrpSpPr/>
            <p:nvPr/>
          </p:nvGrpSpPr>
          <p:grpSpPr>
            <a:xfrm rot="2722965">
              <a:off x="8387086" y="1369860"/>
              <a:ext cx="593558" cy="685322"/>
              <a:chOff x="1668379" y="1804736"/>
              <a:chExt cx="593558" cy="695966"/>
            </a:xfrm>
          </p:grpSpPr>
          <p:sp>
            <p:nvSpPr>
              <p:cNvPr id="740" name="Freeform 739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41" name="Oval 740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42" name="Oval 741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43" name="Oval 742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744" name="Group 743"/>
            <p:cNvGrpSpPr/>
            <p:nvPr/>
          </p:nvGrpSpPr>
          <p:grpSpPr>
            <a:xfrm rot="10385865">
              <a:off x="7063609" y="4329631"/>
              <a:ext cx="593559" cy="685321"/>
              <a:chOff x="1668379" y="1804736"/>
              <a:chExt cx="593558" cy="695966"/>
            </a:xfrm>
          </p:grpSpPr>
          <p:sp>
            <p:nvSpPr>
              <p:cNvPr id="745" name="Freeform 744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46" name="Oval 745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47" name="Oval 746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48" name="Oval 747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749" name="Group 748"/>
            <p:cNvGrpSpPr/>
            <p:nvPr/>
          </p:nvGrpSpPr>
          <p:grpSpPr>
            <a:xfrm rot="15474907">
              <a:off x="5162619" y="2829694"/>
              <a:ext cx="593558" cy="685322"/>
              <a:chOff x="1668379" y="1804736"/>
              <a:chExt cx="593558" cy="695966"/>
            </a:xfrm>
          </p:grpSpPr>
          <p:sp>
            <p:nvSpPr>
              <p:cNvPr id="750" name="Freeform 749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51" name="Oval 750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52" name="Oval 751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53" name="Oval 752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754" name="Group 753"/>
            <p:cNvGrpSpPr/>
            <p:nvPr/>
          </p:nvGrpSpPr>
          <p:grpSpPr>
            <a:xfrm rot="12675834">
              <a:off x="6158381" y="4032851"/>
              <a:ext cx="593559" cy="685321"/>
              <a:chOff x="1668379" y="1804736"/>
              <a:chExt cx="593558" cy="695966"/>
            </a:xfrm>
          </p:grpSpPr>
          <p:sp>
            <p:nvSpPr>
              <p:cNvPr id="755" name="Freeform 754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56" name="Oval 755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57" name="Oval 756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58" name="Oval 757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1141" name="Group 92"/>
          <p:cNvGrpSpPr>
            <a:grpSpLocks/>
          </p:cNvGrpSpPr>
          <p:nvPr/>
        </p:nvGrpSpPr>
        <p:grpSpPr>
          <a:xfrm rot="15300000">
            <a:off x="1139879" y="2415845"/>
            <a:ext cx="126178" cy="566657"/>
            <a:chOff x="6775522" y="3756776"/>
            <a:chExt cx="203628" cy="1829282"/>
          </a:xfrm>
          <a:scene3d>
            <a:camera prst="orthographicFront"/>
            <a:lightRig rig="harsh" dir="t"/>
          </a:scene3d>
        </p:grpSpPr>
        <p:sp>
          <p:nvSpPr>
            <p:cNvPr id="1142" name="Freeform 1141"/>
            <p:cNvSpPr/>
            <p:nvPr/>
          </p:nvSpPr>
          <p:spPr bwMode="auto">
            <a:xfrm>
              <a:off x="6775522" y="3756776"/>
              <a:ext cx="192566" cy="1643607"/>
            </a:xfrm>
            <a:custGeom>
              <a:avLst/>
              <a:gdLst>
                <a:gd name="connsiteX0" fmla="*/ 175437 w 832884"/>
                <a:gd name="connsiteY0" fmla="*/ 54935 h 4446182"/>
                <a:gd name="connsiteX1" fmla="*/ 90376 w 832884"/>
                <a:gd name="connsiteY1" fmla="*/ 214424 h 4446182"/>
                <a:gd name="connsiteX2" fmla="*/ 143539 w 832884"/>
                <a:gd name="connsiteY2" fmla="*/ 310117 h 4446182"/>
                <a:gd name="connsiteX3" fmla="*/ 324293 w 832884"/>
                <a:gd name="connsiteY3" fmla="*/ 469605 h 4446182"/>
                <a:gd name="connsiteX4" fmla="*/ 515679 w 832884"/>
                <a:gd name="connsiteY4" fmla="*/ 565298 h 4446182"/>
                <a:gd name="connsiteX5" fmla="*/ 728330 w 832884"/>
                <a:gd name="connsiteY5" fmla="*/ 692889 h 4446182"/>
                <a:gd name="connsiteX6" fmla="*/ 802758 w 832884"/>
                <a:gd name="connsiteY6" fmla="*/ 767317 h 4446182"/>
                <a:gd name="connsiteX7" fmla="*/ 781493 w 832884"/>
                <a:gd name="connsiteY7" fmla="*/ 894907 h 4446182"/>
                <a:gd name="connsiteX8" fmla="*/ 632637 w 832884"/>
                <a:gd name="connsiteY8" fmla="*/ 1022498 h 4446182"/>
                <a:gd name="connsiteX9" fmla="*/ 260497 w 832884"/>
                <a:gd name="connsiteY9" fmla="*/ 1181987 h 4446182"/>
                <a:gd name="connsiteX10" fmla="*/ 69111 w 832884"/>
                <a:gd name="connsiteY10" fmla="*/ 1341475 h 4446182"/>
                <a:gd name="connsiteX11" fmla="*/ 79744 w 832884"/>
                <a:gd name="connsiteY11" fmla="*/ 1458433 h 4446182"/>
                <a:gd name="connsiteX12" fmla="*/ 175437 w 832884"/>
                <a:gd name="connsiteY12" fmla="*/ 1564759 h 4446182"/>
                <a:gd name="connsiteX13" fmla="*/ 462516 w 832884"/>
                <a:gd name="connsiteY13" fmla="*/ 1692349 h 4446182"/>
                <a:gd name="connsiteX14" fmla="*/ 685799 w 832884"/>
                <a:gd name="connsiteY14" fmla="*/ 1830573 h 4446182"/>
                <a:gd name="connsiteX15" fmla="*/ 717697 w 832884"/>
                <a:gd name="connsiteY15" fmla="*/ 1873103 h 4446182"/>
                <a:gd name="connsiteX16" fmla="*/ 441251 w 832884"/>
                <a:gd name="connsiteY16" fmla="*/ 2021959 h 4446182"/>
                <a:gd name="connsiteX17" fmla="*/ 186069 w 832884"/>
                <a:gd name="connsiteY17" fmla="*/ 2149549 h 4446182"/>
                <a:gd name="connsiteX18" fmla="*/ 58479 w 832884"/>
                <a:gd name="connsiteY18" fmla="*/ 2277140 h 4446182"/>
                <a:gd name="connsiteX19" fmla="*/ 47846 w 832884"/>
                <a:gd name="connsiteY19" fmla="*/ 2511056 h 4446182"/>
                <a:gd name="connsiteX20" fmla="*/ 69111 w 832884"/>
                <a:gd name="connsiteY20" fmla="*/ 2532321 h 4446182"/>
                <a:gd name="connsiteX21" fmla="*/ 154172 w 832884"/>
                <a:gd name="connsiteY21" fmla="*/ 2628014 h 4446182"/>
                <a:gd name="connsiteX22" fmla="*/ 409353 w 832884"/>
                <a:gd name="connsiteY22" fmla="*/ 2723707 h 4446182"/>
                <a:gd name="connsiteX23" fmla="*/ 632637 w 832884"/>
                <a:gd name="connsiteY23" fmla="*/ 2851298 h 4446182"/>
                <a:gd name="connsiteX24" fmla="*/ 696432 w 832884"/>
                <a:gd name="connsiteY24" fmla="*/ 2915094 h 4446182"/>
                <a:gd name="connsiteX25" fmla="*/ 483781 w 832884"/>
                <a:gd name="connsiteY25" fmla="*/ 3042684 h 4446182"/>
                <a:gd name="connsiteX26" fmla="*/ 154172 w 832884"/>
                <a:gd name="connsiteY26" fmla="*/ 3223438 h 4446182"/>
                <a:gd name="connsiteX27" fmla="*/ 47846 w 832884"/>
                <a:gd name="connsiteY27" fmla="*/ 3425456 h 4446182"/>
                <a:gd name="connsiteX28" fmla="*/ 79744 w 832884"/>
                <a:gd name="connsiteY28" fmla="*/ 3606210 h 4446182"/>
                <a:gd name="connsiteX29" fmla="*/ 334925 w 832884"/>
                <a:gd name="connsiteY29" fmla="*/ 3744433 h 4446182"/>
                <a:gd name="connsiteX30" fmla="*/ 590106 w 832884"/>
                <a:gd name="connsiteY30" fmla="*/ 3872024 h 4446182"/>
                <a:gd name="connsiteX31" fmla="*/ 707065 w 832884"/>
                <a:gd name="connsiteY31" fmla="*/ 3978349 h 4446182"/>
                <a:gd name="connsiteX32" fmla="*/ 600739 w 832884"/>
                <a:gd name="connsiteY32" fmla="*/ 4116573 h 4446182"/>
                <a:gd name="connsiteX33" fmla="*/ 377455 w 832884"/>
                <a:gd name="connsiteY33" fmla="*/ 4244163 h 4446182"/>
                <a:gd name="connsiteX34" fmla="*/ 186069 w 832884"/>
                <a:gd name="connsiteY34" fmla="*/ 4371754 h 4446182"/>
                <a:gd name="connsiteX35" fmla="*/ 217967 w 832884"/>
                <a:gd name="connsiteY35" fmla="*/ 4446182 h 4446182"/>
                <a:gd name="connsiteX36" fmla="*/ 345558 w 832884"/>
                <a:gd name="connsiteY36" fmla="*/ 4371754 h 4446182"/>
                <a:gd name="connsiteX37" fmla="*/ 643269 w 832884"/>
                <a:gd name="connsiteY37" fmla="*/ 4222898 h 4446182"/>
                <a:gd name="connsiteX38" fmla="*/ 760227 w 832884"/>
                <a:gd name="connsiteY38" fmla="*/ 4063410 h 4446182"/>
                <a:gd name="connsiteX39" fmla="*/ 770860 w 832884"/>
                <a:gd name="connsiteY39" fmla="*/ 3882656 h 4446182"/>
                <a:gd name="connsiteX40" fmla="*/ 590106 w 832884"/>
                <a:gd name="connsiteY40" fmla="*/ 3765698 h 4446182"/>
                <a:gd name="connsiteX41" fmla="*/ 239232 w 832884"/>
                <a:gd name="connsiteY41" fmla="*/ 3574312 h 4446182"/>
                <a:gd name="connsiteX42" fmla="*/ 101009 w 832884"/>
                <a:gd name="connsiteY42" fmla="*/ 3436089 h 4446182"/>
                <a:gd name="connsiteX43" fmla="*/ 334925 w 832884"/>
                <a:gd name="connsiteY43" fmla="*/ 3255335 h 4446182"/>
                <a:gd name="connsiteX44" fmla="*/ 664534 w 832884"/>
                <a:gd name="connsiteY44" fmla="*/ 3085214 h 4446182"/>
                <a:gd name="connsiteX45" fmla="*/ 781493 w 832884"/>
                <a:gd name="connsiteY45" fmla="*/ 3021419 h 4446182"/>
                <a:gd name="connsiteX46" fmla="*/ 781493 w 832884"/>
                <a:gd name="connsiteY46" fmla="*/ 2819400 h 4446182"/>
                <a:gd name="connsiteX47" fmla="*/ 473148 w 832884"/>
                <a:gd name="connsiteY47" fmla="*/ 2649280 h 4446182"/>
                <a:gd name="connsiteX48" fmla="*/ 186069 w 832884"/>
                <a:gd name="connsiteY48" fmla="*/ 2479159 h 4446182"/>
                <a:gd name="connsiteX49" fmla="*/ 111641 w 832884"/>
                <a:gd name="connsiteY49" fmla="*/ 2383466 h 4446182"/>
                <a:gd name="connsiteX50" fmla="*/ 292395 w 832884"/>
                <a:gd name="connsiteY50" fmla="*/ 2223977 h 4446182"/>
                <a:gd name="connsiteX51" fmla="*/ 600739 w 832884"/>
                <a:gd name="connsiteY51" fmla="*/ 2064489 h 4446182"/>
                <a:gd name="connsiteX52" fmla="*/ 770860 w 832884"/>
                <a:gd name="connsiteY52" fmla="*/ 1958163 h 4446182"/>
                <a:gd name="connsiteX53" fmla="*/ 770860 w 832884"/>
                <a:gd name="connsiteY53" fmla="*/ 1756145 h 4446182"/>
                <a:gd name="connsiteX54" fmla="*/ 515679 w 832884"/>
                <a:gd name="connsiteY54" fmla="*/ 1607289 h 4446182"/>
                <a:gd name="connsiteX55" fmla="*/ 217967 w 832884"/>
                <a:gd name="connsiteY55" fmla="*/ 1447800 h 4446182"/>
                <a:gd name="connsiteX56" fmla="*/ 69111 w 832884"/>
                <a:gd name="connsiteY56" fmla="*/ 1330842 h 4446182"/>
                <a:gd name="connsiteX57" fmla="*/ 58479 w 832884"/>
                <a:gd name="connsiteY57" fmla="*/ 1203252 h 4446182"/>
                <a:gd name="connsiteX58" fmla="*/ 419986 w 832884"/>
                <a:gd name="connsiteY58" fmla="*/ 969335 h 4446182"/>
                <a:gd name="connsiteX59" fmla="*/ 738962 w 832884"/>
                <a:gd name="connsiteY59" fmla="*/ 809847 h 4446182"/>
                <a:gd name="connsiteX60" fmla="*/ 419986 w 832884"/>
                <a:gd name="connsiteY60" fmla="*/ 650359 h 4446182"/>
                <a:gd name="connsiteX61" fmla="*/ 111641 w 832884"/>
                <a:gd name="connsiteY61" fmla="*/ 427075 h 4446182"/>
                <a:gd name="connsiteX62" fmla="*/ 47846 w 832884"/>
                <a:gd name="connsiteY62" fmla="*/ 214424 h 4446182"/>
                <a:gd name="connsiteX63" fmla="*/ 69111 w 832884"/>
                <a:gd name="connsiteY63" fmla="*/ 33670 h 4446182"/>
                <a:gd name="connsiteX64" fmla="*/ 132906 w 832884"/>
                <a:gd name="connsiteY64" fmla="*/ 12405 h 4446182"/>
                <a:gd name="connsiteX65" fmla="*/ 175437 w 832884"/>
                <a:gd name="connsiteY65" fmla="*/ 54935 h 4446182"/>
                <a:gd name="connsiteX0" fmla="*/ 175437 w 832884"/>
                <a:gd name="connsiteY0" fmla="*/ 54935 h 4446182"/>
                <a:gd name="connsiteX1" fmla="*/ 90376 w 832884"/>
                <a:gd name="connsiteY1" fmla="*/ 214424 h 4446182"/>
                <a:gd name="connsiteX2" fmla="*/ 143539 w 832884"/>
                <a:gd name="connsiteY2" fmla="*/ 310117 h 4446182"/>
                <a:gd name="connsiteX3" fmla="*/ 324293 w 832884"/>
                <a:gd name="connsiteY3" fmla="*/ 469605 h 4446182"/>
                <a:gd name="connsiteX4" fmla="*/ 515679 w 832884"/>
                <a:gd name="connsiteY4" fmla="*/ 565298 h 4446182"/>
                <a:gd name="connsiteX5" fmla="*/ 728330 w 832884"/>
                <a:gd name="connsiteY5" fmla="*/ 692889 h 4446182"/>
                <a:gd name="connsiteX6" fmla="*/ 802758 w 832884"/>
                <a:gd name="connsiteY6" fmla="*/ 767317 h 4446182"/>
                <a:gd name="connsiteX7" fmla="*/ 781493 w 832884"/>
                <a:gd name="connsiteY7" fmla="*/ 894907 h 4446182"/>
                <a:gd name="connsiteX8" fmla="*/ 632637 w 832884"/>
                <a:gd name="connsiteY8" fmla="*/ 1022498 h 4446182"/>
                <a:gd name="connsiteX9" fmla="*/ 260497 w 832884"/>
                <a:gd name="connsiteY9" fmla="*/ 1181987 h 4446182"/>
                <a:gd name="connsiteX10" fmla="*/ 69111 w 832884"/>
                <a:gd name="connsiteY10" fmla="*/ 1341475 h 4446182"/>
                <a:gd name="connsiteX11" fmla="*/ 79744 w 832884"/>
                <a:gd name="connsiteY11" fmla="*/ 1458433 h 4446182"/>
                <a:gd name="connsiteX12" fmla="*/ 175437 w 832884"/>
                <a:gd name="connsiteY12" fmla="*/ 1564759 h 4446182"/>
                <a:gd name="connsiteX13" fmla="*/ 462516 w 832884"/>
                <a:gd name="connsiteY13" fmla="*/ 1692349 h 4446182"/>
                <a:gd name="connsiteX14" fmla="*/ 685799 w 832884"/>
                <a:gd name="connsiteY14" fmla="*/ 1830573 h 4446182"/>
                <a:gd name="connsiteX15" fmla="*/ 717697 w 832884"/>
                <a:gd name="connsiteY15" fmla="*/ 1873103 h 4446182"/>
                <a:gd name="connsiteX16" fmla="*/ 441251 w 832884"/>
                <a:gd name="connsiteY16" fmla="*/ 2021959 h 4446182"/>
                <a:gd name="connsiteX17" fmla="*/ 186069 w 832884"/>
                <a:gd name="connsiteY17" fmla="*/ 2149549 h 4446182"/>
                <a:gd name="connsiteX18" fmla="*/ 58479 w 832884"/>
                <a:gd name="connsiteY18" fmla="*/ 2277140 h 4446182"/>
                <a:gd name="connsiteX19" fmla="*/ 47846 w 832884"/>
                <a:gd name="connsiteY19" fmla="*/ 2511056 h 4446182"/>
                <a:gd name="connsiteX20" fmla="*/ 69111 w 832884"/>
                <a:gd name="connsiteY20" fmla="*/ 2532321 h 4446182"/>
                <a:gd name="connsiteX21" fmla="*/ 154172 w 832884"/>
                <a:gd name="connsiteY21" fmla="*/ 2628014 h 4446182"/>
                <a:gd name="connsiteX22" fmla="*/ 409353 w 832884"/>
                <a:gd name="connsiteY22" fmla="*/ 2723707 h 4446182"/>
                <a:gd name="connsiteX23" fmla="*/ 632637 w 832884"/>
                <a:gd name="connsiteY23" fmla="*/ 2851298 h 4446182"/>
                <a:gd name="connsiteX24" fmla="*/ 696432 w 832884"/>
                <a:gd name="connsiteY24" fmla="*/ 2915094 h 4446182"/>
                <a:gd name="connsiteX25" fmla="*/ 483781 w 832884"/>
                <a:gd name="connsiteY25" fmla="*/ 3042684 h 4446182"/>
                <a:gd name="connsiteX26" fmla="*/ 154172 w 832884"/>
                <a:gd name="connsiteY26" fmla="*/ 3223438 h 4446182"/>
                <a:gd name="connsiteX27" fmla="*/ 47846 w 832884"/>
                <a:gd name="connsiteY27" fmla="*/ 3425456 h 4446182"/>
                <a:gd name="connsiteX28" fmla="*/ 79744 w 832884"/>
                <a:gd name="connsiteY28" fmla="*/ 3606210 h 4446182"/>
                <a:gd name="connsiteX29" fmla="*/ 334925 w 832884"/>
                <a:gd name="connsiteY29" fmla="*/ 3744433 h 4446182"/>
                <a:gd name="connsiteX30" fmla="*/ 590106 w 832884"/>
                <a:gd name="connsiteY30" fmla="*/ 3872024 h 4446182"/>
                <a:gd name="connsiteX31" fmla="*/ 707065 w 832884"/>
                <a:gd name="connsiteY31" fmla="*/ 3978349 h 4446182"/>
                <a:gd name="connsiteX32" fmla="*/ 600739 w 832884"/>
                <a:gd name="connsiteY32" fmla="*/ 4116573 h 4446182"/>
                <a:gd name="connsiteX33" fmla="*/ 377455 w 832884"/>
                <a:gd name="connsiteY33" fmla="*/ 4244163 h 4446182"/>
                <a:gd name="connsiteX34" fmla="*/ 186069 w 832884"/>
                <a:gd name="connsiteY34" fmla="*/ 4371754 h 4446182"/>
                <a:gd name="connsiteX35" fmla="*/ 217967 w 832884"/>
                <a:gd name="connsiteY35" fmla="*/ 4446182 h 4446182"/>
                <a:gd name="connsiteX36" fmla="*/ 345558 w 832884"/>
                <a:gd name="connsiteY36" fmla="*/ 4371754 h 4446182"/>
                <a:gd name="connsiteX37" fmla="*/ 643269 w 832884"/>
                <a:gd name="connsiteY37" fmla="*/ 4222898 h 4446182"/>
                <a:gd name="connsiteX38" fmla="*/ 760227 w 832884"/>
                <a:gd name="connsiteY38" fmla="*/ 4063410 h 4446182"/>
                <a:gd name="connsiteX39" fmla="*/ 770860 w 832884"/>
                <a:gd name="connsiteY39" fmla="*/ 3882656 h 4446182"/>
                <a:gd name="connsiteX40" fmla="*/ 590106 w 832884"/>
                <a:gd name="connsiteY40" fmla="*/ 3765698 h 4446182"/>
                <a:gd name="connsiteX41" fmla="*/ 239232 w 832884"/>
                <a:gd name="connsiteY41" fmla="*/ 3574312 h 4446182"/>
                <a:gd name="connsiteX42" fmla="*/ 101009 w 832884"/>
                <a:gd name="connsiteY42" fmla="*/ 3436089 h 4446182"/>
                <a:gd name="connsiteX43" fmla="*/ 334925 w 832884"/>
                <a:gd name="connsiteY43" fmla="*/ 3255335 h 4446182"/>
                <a:gd name="connsiteX44" fmla="*/ 664534 w 832884"/>
                <a:gd name="connsiteY44" fmla="*/ 3085214 h 4446182"/>
                <a:gd name="connsiteX45" fmla="*/ 781493 w 832884"/>
                <a:gd name="connsiteY45" fmla="*/ 3021419 h 4446182"/>
                <a:gd name="connsiteX46" fmla="*/ 781493 w 832884"/>
                <a:gd name="connsiteY46" fmla="*/ 2819400 h 4446182"/>
                <a:gd name="connsiteX47" fmla="*/ 473148 w 832884"/>
                <a:gd name="connsiteY47" fmla="*/ 2649280 h 4446182"/>
                <a:gd name="connsiteX48" fmla="*/ 186069 w 832884"/>
                <a:gd name="connsiteY48" fmla="*/ 2479159 h 4446182"/>
                <a:gd name="connsiteX49" fmla="*/ 111641 w 832884"/>
                <a:gd name="connsiteY49" fmla="*/ 2383466 h 4446182"/>
                <a:gd name="connsiteX50" fmla="*/ 292395 w 832884"/>
                <a:gd name="connsiteY50" fmla="*/ 2223977 h 4446182"/>
                <a:gd name="connsiteX51" fmla="*/ 600739 w 832884"/>
                <a:gd name="connsiteY51" fmla="*/ 2064489 h 4446182"/>
                <a:gd name="connsiteX52" fmla="*/ 770860 w 832884"/>
                <a:gd name="connsiteY52" fmla="*/ 1958163 h 4446182"/>
                <a:gd name="connsiteX53" fmla="*/ 770860 w 832884"/>
                <a:gd name="connsiteY53" fmla="*/ 1756145 h 4446182"/>
                <a:gd name="connsiteX54" fmla="*/ 515679 w 832884"/>
                <a:gd name="connsiteY54" fmla="*/ 1607289 h 4446182"/>
                <a:gd name="connsiteX55" fmla="*/ 217967 w 832884"/>
                <a:gd name="connsiteY55" fmla="*/ 1447800 h 4446182"/>
                <a:gd name="connsiteX56" fmla="*/ 69111 w 832884"/>
                <a:gd name="connsiteY56" fmla="*/ 1330842 h 4446182"/>
                <a:gd name="connsiteX57" fmla="*/ 58479 w 832884"/>
                <a:gd name="connsiteY57" fmla="*/ 1203252 h 4446182"/>
                <a:gd name="connsiteX58" fmla="*/ 419986 w 832884"/>
                <a:gd name="connsiteY58" fmla="*/ 969335 h 4446182"/>
                <a:gd name="connsiteX59" fmla="*/ 738962 w 832884"/>
                <a:gd name="connsiteY59" fmla="*/ 809847 h 4446182"/>
                <a:gd name="connsiteX60" fmla="*/ 419986 w 832884"/>
                <a:gd name="connsiteY60" fmla="*/ 650359 h 4446182"/>
                <a:gd name="connsiteX61" fmla="*/ 111641 w 832884"/>
                <a:gd name="connsiteY61" fmla="*/ 427075 h 4446182"/>
                <a:gd name="connsiteX62" fmla="*/ 47846 w 832884"/>
                <a:gd name="connsiteY62" fmla="*/ 214424 h 4446182"/>
                <a:gd name="connsiteX63" fmla="*/ 69111 w 832884"/>
                <a:gd name="connsiteY63" fmla="*/ 33670 h 4446182"/>
                <a:gd name="connsiteX64" fmla="*/ 132906 w 832884"/>
                <a:gd name="connsiteY64" fmla="*/ 12405 h 4446182"/>
                <a:gd name="connsiteX65" fmla="*/ 175437 w 832884"/>
                <a:gd name="connsiteY65" fmla="*/ 54935 h 4446182"/>
                <a:gd name="connsiteX0" fmla="*/ 175437 w 832884"/>
                <a:gd name="connsiteY0" fmla="*/ 54935 h 4446182"/>
                <a:gd name="connsiteX1" fmla="*/ 90376 w 832884"/>
                <a:gd name="connsiteY1" fmla="*/ 214424 h 4446182"/>
                <a:gd name="connsiteX2" fmla="*/ 143539 w 832884"/>
                <a:gd name="connsiteY2" fmla="*/ 310117 h 4446182"/>
                <a:gd name="connsiteX3" fmla="*/ 324293 w 832884"/>
                <a:gd name="connsiteY3" fmla="*/ 469605 h 4446182"/>
                <a:gd name="connsiteX4" fmla="*/ 515679 w 832884"/>
                <a:gd name="connsiteY4" fmla="*/ 565298 h 4446182"/>
                <a:gd name="connsiteX5" fmla="*/ 728330 w 832884"/>
                <a:gd name="connsiteY5" fmla="*/ 692889 h 4446182"/>
                <a:gd name="connsiteX6" fmla="*/ 802758 w 832884"/>
                <a:gd name="connsiteY6" fmla="*/ 767317 h 4446182"/>
                <a:gd name="connsiteX7" fmla="*/ 781493 w 832884"/>
                <a:gd name="connsiteY7" fmla="*/ 894907 h 4446182"/>
                <a:gd name="connsiteX8" fmla="*/ 632637 w 832884"/>
                <a:gd name="connsiteY8" fmla="*/ 1022498 h 4446182"/>
                <a:gd name="connsiteX9" fmla="*/ 260497 w 832884"/>
                <a:gd name="connsiteY9" fmla="*/ 1181987 h 4446182"/>
                <a:gd name="connsiteX10" fmla="*/ 69111 w 832884"/>
                <a:gd name="connsiteY10" fmla="*/ 1341475 h 4446182"/>
                <a:gd name="connsiteX11" fmla="*/ 79744 w 832884"/>
                <a:gd name="connsiteY11" fmla="*/ 1458433 h 4446182"/>
                <a:gd name="connsiteX12" fmla="*/ 175437 w 832884"/>
                <a:gd name="connsiteY12" fmla="*/ 1564759 h 4446182"/>
                <a:gd name="connsiteX13" fmla="*/ 462516 w 832884"/>
                <a:gd name="connsiteY13" fmla="*/ 1692349 h 4446182"/>
                <a:gd name="connsiteX14" fmla="*/ 685799 w 832884"/>
                <a:gd name="connsiteY14" fmla="*/ 1830573 h 4446182"/>
                <a:gd name="connsiteX15" fmla="*/ 717697 w 832884"/>
                <a:gd name="connsiteY15" fmla="*/ 1873103 h 4446182"/>
                <a:gd name="connsiteX16" fmla="*/ 441251 w 832884"/>
                <a:gd name="connsiteY16" fmla="*/ 2021959 h 4446182"/>
                <a:gd name="connsiteX17" fmla="*/ 186069 w 832884"/>
                <a:gd name="connsiteY17" fmla="*/ 2149549 h 4446182"/>
                <a:gd name="connsiteX18" fmla="*/ 58479 w 832884"/>
                <a:gd name="connsiteY18" fmla="*/ 2277140 h 4446182"/>
                <a:gd name="connsiteX19" fmla="*/ 47846 w 832884"/>
                <a:gd name="connsiteY19" fmla="*/ 2511056 h 4446182"/>
                <a:gd name="connsiteX20" fmla="*/ 69111 w 832884"/>
                <a:gd name="connsiteY20" fmla="*/ 2532321 h 4446182"/>
                <a:gd name="connsiteX21" fmla="*/ 154172 w 832884"/>
                <a:gd name="connsiteY21" fmla="*/ 2628014 h 4446182"/>
                <a:gd name="connsiteX22" fmla="*/ 409353 w 832884"/>
                <a:gd name="connsiteY22" fmla="*/ 2723707 h 4446182"/>
                <a:gd name="connsiteX23" fmla="*/ 632637 w 832884"/>
                <a:gd name="connsiteY23" fmla="*/ 2851298 h 4446182"/>
                <a:gd name="connsiteX24" fmla="*/ 696432 w 832884"/>
                <a:gd name="connsiteY24" fmla="*/ 2915094 h 4446182"/>
                <a:gd name="connsiteX25" fmla="*/ 483781 w 832884"/>
                <a:gd name="connsiteY25" fmla="*/ 3042684 h 4446182"/>
                <a:gd name="connsiteX26" fmla="*/ 154172 w 832884"/>
                <a:gd name="connsiteY26" fmla="*/ 3223438 h 4446182"/>
                <a:gd name="connsiteX27" fmla="*/ 47846 w 832884"/>
                <a:gd name="connsiteY27" fmla="*/ 3425456 h 4446182"/>
                <a:gd name="connsiteX28" fmla="*/ 79744 w 832884"/>
                <a:gd name="connsiteY28" fmla="*/ 3606210 h 4446182"/>
                <a:gd name="connsiteX29" fmla="*/ 334925 w 832884"/>
                <a:gd name="connsiteY29" fmla="*/ 3744433 h 4446182"/>
                <a:gd name="connsiteX30" fmla="*/ 590106 w 832884"/>
                <a:gd name="connsiteY30" fmla="*/ 3872024 h 4446182"/>
                <a:gd name="connsiteX31" fmla="*/ 707065 w 832884"/>
                <a:gd name="connsiteY31" fmla="*/ 3978349 h 4446182"/>
                <a:gd name="connsiteX32" fmla="*/ 600739 w 832884"/>
                <a:gd name="connsiteY32" fmla="*/ 4116573 h 4446182"/>
                <a:gd name="connsiteX33" fmla="*/ 377455 w 832884"/>
                <a:gd name="connsiteY33" fmla="*/ 4244163 h 4446182"/>
                <a:gd name="connsiteX34" fmla="*/ 186069 w 832884"/>
                <a:gd name="connsiteY34" fmla="*/ 4371754 h 4446182"/>
                <a:gd name="connsiteX35" fmla="*/ 217967 w 832884"/>
                <a:gd name="connsiteY35" fmla="*/ 4446182 h 4446182"/>
                <a:gd name="connsiteX36" fmla="*/ 345558 w 832884"/>
                <a:gd name="connsiteY36" fmla="*/ 4371754 h 4446182"/>
                <a:gd name="connsiteX37" fmla="*/ 643269 w 832884"/>
                <a:gd name="connsiteY37" fmla="*/ 4222898 h 4446182"/>
                <a:gd name="connsiteX38" fmla="*/ 760227 w 832884"/>
                <a:gd name="connsiteY38" fmla="*/ 4063410 h 4446182"/>
                <a:gd name="connsiteX39" fmla="*/ 770860 w 832884"/>
                <a:gd name="connsiteY39" fmla="*/ 3882656 h 4446182"/>
                <a:gd name="connsiteX40" fmla="*/ 590106 w 832884"/>
                <a:gd name="connsiteY40" fmla="*/ 3765698 h 4446182"/>
                <a:gd name="connsiteX41" fmla="*/ 239232 w 832884"/>
                <a:gd name="connsiteY41" fmla="*/ 3574312 h 4446182"/>
                <a:gd name="connsiteX42" fmla="*/ 101009 w 832884"/>
                <a:gd name="connsiteY42" fmla="*/ 3436089 h 4446182"/>
                <a:gd name="connsiteX43" fmla="*/ 334925 w 832884"/>
                <a:gd name="connsiteY43" fmla="*/ 3255335 h 4446182"/>
                <a:gd name="connsiteX44" fmla="*/ 664534 w 832884"/>
                <a:gd name="connsiteY44" fmla="*/ 3085214 h 4446182"/>
                <a:gd name="connsiteX45" fmla="*/ 781493 w 832884"/>
                <a:gd name="connsiteY45" fmla="*/ 3021419 h 4446182"/>
                <a:gd name="connsiteX46" fmla="*/ 781493 w 832884"/>
                <a:gd name="connsiteY46" fmla="*/ 2819400 h 4446182"/>
                <a:gd name="connsiteX47" fmla="*/ 473148 w 832884"/>
                <a:gd name="connsiteY47" fmla="*/ 2649280 h 4446182"/>
                <a:gd name="connsiteX48" fmla="*/ 186069 w 832884"/>
                <a:gd name="connsiteY48" fmla="*/ 2479159 h 4446182"/>
                <a:gd name="connsiteX49" fmla="*/ 111641 w 832884"/>
                <a:gd name="connsiteY49" fmla="*/ 2383466 h 4446182"/>
                <a:gd name="connsiteX50" fmla="*/ 292395 w 832884"/>
                <a:gd name="connsiteY50" fmla="*/ 2223977 h 4446182"/>
                <a:gd name="connsiteX51" fmla="*/ 600739 w 832884"/>
                <a:gd name="connsiteY51" fmla="*/ 2064489 h 4446182"/>
                <a:gd name="connsiteX52" fmla="*/ 770860 w 832884"/>
                <a:gd name="connsiteY52" fmla="*/ 1958163 h 4446182"/>
                <a:gd name="connsiteX53" fmla="*/ 770860 w 832884"/>
                <a:gd name="connsiteY53" fmla="*/ 1756145 h 4446182"/>
                <a:gd name="connsiteX54" fmla="*/ 515679 w 832884"/>
                <a:gd name="connsiteY54" fmla="*/ 1607289 h 4446182"/>
                <a:gd name="connsiteX55" fmla="*/ 217967 w 832884"/>
                <a:gd name="connsiteY55" fmla="*/ 1447800 h 4446182"/>
                <a:gd name="connsiteX56" fmla="*/ 69111 w 832884"/>
                <a:gd name="connsiteY56" fmla="*/ 1330842 h 4446182"/>
                <a:gd name="connsiteX57" fmla="*/ 58479 w 832884"/>
                <a:gd name="connsiteY57" fmla="*/ 1203252 h 4446182"/>
                <a:gd name="connsiteX58" fmla="*/ 419986 w 832884"/>
                <a:gd name="connsiteY58" fmla="*/ 969335 h 4446182"/>
                <a:gd name="connsiteX59" fmla="*/ 738962 w 832884"/>
                <a:gd name="connsiteY59" fmla="*/ 809847 h 4446182"/>
                <a:gd name="connsiteX60" fmla="*/ 419986 w 832884"/>
                <a:gd name="connsiteY60" fmla="*/ 650359 h 4446182"/>
                <a:gd name="connsiteX61" fmla="*/ 111641 w 832884"/>
                <a:gd name="connsiteY61" fmla="*/ 427075 h 4446182"/>
                <a:gd name="connsiteX62" fmla="*/ 47846 w 832884"/>
                <a:gd name="connsiteY62" fmla="*/ 214424 h 4446182"/>
                <a:gd name="connsiteX63" fmla="*/ 69111 w 832884"/>
                <a:gd name="connsiteY63" fmla="*/ 33670 h 4446182"/>
                <a:gd name="connsiteX64" fmla="*/ 132906 w 832884"/>
                <a:gd name="connsiteY64" fmla="*/ 12405 h 4446182"/>
                <a:gd name="connsiteX65" fmla="*/ 175437 w 832884"/>
                <a:gd name="connsiteY65" fmla="*/ 54935 h 4446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832884" h="4446182">
                  <a:moveTo>
                    <a:pt x="175437" y="54935"/>
                  </a:moveTo>
                  <a:cubicBezTo>
                    <a:pt x="168349" y="88605"/>
                    <a:pt x="95692" y="171894"/>
                    <a:pt x="90376" y="214424"/>
                  </a:cubicBezTo>
                  <a:cubicBezTo>
                    <a:pt x="85060" y="256954"/>
                    <a:pt x="104553" y="267587"/>
                    <a:pt x="143539" y="310117"/>
                  </a:cubicBezTo>
                  <a:cubicBezTo>
                    <a:pt x="182525" y="352647"/>
                    <a:pt x="262270" y="427075"/>
                    <a:pt x="324293" y="469605"/>
                  </a:cubicBezTo>
                  <a:cubicBezTo>
                    <a:pt x="386316" y="512135"/>
                    <a:pt x="448340" y="528084"/>
                    <a:pt x="515679" y="565298"/>
                  </a:cubicBezTo>
                  <a:cubicBezTo>
                    <a:pt x="583019" y="602512"/>
                    <a:pt x="680484" y="659219"/>
                    <a:pt x="728330" y="692889"/>
                  </a:cubicBezTo>
                  <a:cubicBezTo>
                    <a:pt x="776176" y="726559"/>
                    <a:pt x="793898" y="733647"/>
                    <a:pt x="802758" y="767317"/>
                  </a:cubicBezTo>
                  <a:cubicBezTo>
                    <a:pt x="811618" y="800987"/>
                    <a:pt x="809846" y="852377"/>
                    <a:pt x="781493" y="894907"/>
                  </a:cubicBezTo>
                  <a:cubicBezTo>
                    <a:pt x="753140" y="937437"/>
                    <a:pt x="719470" y="974651"/>
                    <a:pt x="632637" y="1022498"/>
                  </a:cubicBezTo>
                  <a:cubicBezTo>
                    <a:pt x="545804" y="1070345"/>
                    <a:pt x="354418" y="1128824"/>
                    <a:pt x="260497" y="1181987"/>
                  </a:cubicBezTo>
                  <a:cubicBezTo>
                    <a:pt x="166576" y="1235150"/>
                    <a:pt x="99236" y="1295401"/>
                    <a:pt x="69111" y="1341475"/>
                  </a:cubicBezTo>
                  <a:cubicBezTo>
                    <a:pt x="38986" y="1387549"/>
                    <a:pt x="62023" y="1421219"/>
                    <a:pt x="79744" y="1458433"/>
                  </a:cubicBezTo>
                  <a:cubicBezTo>
                    <a:pt x="97465" y="1495647"/>
                    <a:pt x="111642" y="1525773"/>
                    <a:pt x="175437" y="1564759"/>
                  </a:cubicBezTo>
                  <a:cubicBezTo>
                    <a:pt x="239232" y="1603745"/>
                    <a:pt x="377456" y="1648047"/>
                    <a:pt x="462516" y="1692349"/>
                  </a:cubicBezTo>
                  <a:cubicBezTo>
                    <a:pt x="547576" y="1736651"/>
                    <a:pt x="643269" y="1800447"/>
                    <a:pt x="685799" y="1830573"/>
                  </a:cubicBezTo>
                  <a:cubicBezTo>
                    <a:pt x="728329" y="1860699"/>
                    <a:pt x="701376" y="1797259"/>
                    <a:pt x="717697" y="1873103"/>
                  </a:cubicBezTo>
                  <a:cubicBezTo>
                    <a:pt x="676939" y="1905001"/>
                    <a:pt x="529856" y="1975885"/>
                    <a:pt x="441251" y="2021959"/>
                  </a:cubicBezTo>
                  <a:cubicBezTo>
                    <a:pt x="352646" y="2068033"/>
                    <a:pt x="249864" y="2107019"/>
                    <a:pt x="186069" y="2149549"/>
                  </a:cubicBezTo>
                  <a:cubicBezTo>
                    <a:pt x="122274" y="2192079"/>
                    <a:pt x="81516" y="2216889"/>
                    <a:pt x="58479" y="2277140"/>
                  </a:cubicBezTo>
                  <a:cubicBezTo>
                    <a:pt x="35442" y="2337391"/>
                    <a:pt x="46074" y="2468526"/>
                    <a:pt x="47846" y="2511056"/>
                  </a:cubicBezTo>
                  <a:cubicBezTo>
                    <a:pt x="49618" y="2553586"/>
                    <a:pt x="51390" y="2512828"/>
                    <a:pt x="69111" y="2532321"/>
                  </a:cubicBezTo>
                  <a:cubicBezTo>
                    <a:pt x="86832" y="2551814"/>
                    <a:pt x="97465" y="2596116"/>
                    <a:pt x="154172" y="2628014"/>
                  </a:cubicBezTo>
                  <a:cubicBezTo>
                    <a:pt x="210879" y="2659912"/>
                    <a:pt x="329609" y="2686493"/>
                    <a:pt x="409353" y="2723707"/>
                  </a:cubicBezTo>
                  <a:cubicBezTo>
                    <a:pt x="489097" y="2760921"/>
                    <a:pt x="584791" y="2819400"/>
                    <a:pt x="632637" y="2851298"/>
                  </a:cubicBezTo>
                  <a:cubicBezTo>
                    <a:pt x="680484" y="2883196"/>
                    <a:pt x="721241" y="2883196"/>
                    <a:pt x="696432" y="2915094"/>
                  </a:cubicBezTo>
                  <a:cubicBezTo>
                    <a:pt x="671623" y="2946992"/>
                    <a:pt x="574158" y="2991293"/>
                    <a:pt x="483781" y="3042684"/>
                  </a:cubicBezTo>
                  <a:cubicBezTo>
                    <a:pt x="393404" y="3094075"/>
                    <a:pt x="226828" y="3159643"/>
                    <a:pt x="154172" y="3223438"/>
                  </a:cubicBezTo>
                  <a:cubicBezTo>
                    <a:pt x="81516" y="3287233"/>
                    <a:pt x="60251" y="3361661"/>
                    <a:pt x="47846" y="3425456"/>
                  </a:cubicBezTo>
                  <a:cubicBezTo>
                    <a:pt x="35441" y="3489251"/>
                    <a:pt x="31898" y="3553047"/>
                    <a:pt x="79744" y="3606210"/>
                  </a:cubicBezTo>
                  <a:cubicBezTo>
                    <a:pt x="127590" y="3659373"/>
                    <a:pt x="249865" y="3700131"/>
                    <a:pt x="334925" y="3744433"/>
                  </a:cubicBezTo>
                  <a:cubicBezTo>
                    <a:pt x="419985" y="3788735"/>
                    <a:pt x="528083" y="3833038"/>
                    <a:pt x="590106" y="3872024"/>
                  </a:cubicBezTo>
                  <a:cubicBezTo>
                    <a:pt x="652129" y="3911010"/>
                    <a:pt x="705293" y="3937591"/>
                    <a:pt x="707065" y="3978349"/>
                  </a:cubicBezTo>
                  <a:cubicBezTo>
                    <a:pt x="708837" y="4019107"/>
                    <a:pt x="655674" y="4072271"/>
                    <a:pt x="600739" y="4116573"/>
                  </a:cubicBezTo>
                  <a:cubicBezTo>
                    <a:pt x="545804" y="4160875"/>
                    <a:pt x="446567" y="4201633"/>
                    <a:pt x="377455" y="4244163"/>
                  </a:cubicBezTo>
                  <a:cubicBezTo>
                    <a:pt x="308343" y="4286693"/>
                    <a:pt x="212650" y="4338084"/>
                    <a:pt x="186069" y="4371754"/>
                  </a:cubicBezTo>
                  <a:cubicBezTo>
                    <a:pt x="159488" y="4405424"/>
                    <a:pt x="191386" y="4446182"/>
                    <a:pt x="217967" y="4446182"/>
                  </a:cubicBezTo>
                  <a:cubicBezTo>
                    <a:pt x="244548" y="4446182"/>
                    <a:pt x="274674" y="4408968"/>
                    <a:pt x="345558" y="4371754"/>
                  </a:cubicBezTo>
                  <a:cubicBezTo>
                    <a:pt x="416442" y="4334540"/>
                    <a:pt x="574158" y="4274289"/>
                    <a:pt x="643269" y="4222898"/>
                  </a:cubicBezTo>
                  <a:cubicBezTo>
                    <a:pt x="712380" y="4171507"/>
                    <a:pt x="738962" y="4120117"/>
                    <a:pt x="760227" y="4063410"/>
                  </a:cubicBezTo>
                  <a:cubicBezTo>
                    <a:pt x="781492" y="4006703"/>
                    <a:pt x="799214" y="3932275"/>
                    <a:pt x="770860" y="3882656"/>
                  </a:cubicBezTo>
                  <a:cubicBezTo>
                    <a:pt x="742507" y="3833037"/>
                    <a:pt x="678711" y="3817089"/>
                    <a:pt x="590106" y="3765698"/>
                  </a:cubicBezTo>
                  <a:cubicBezTo>
                    <a:pt x="501501" y="3714307"/>
                    <a:pt x="320748" y="3629247"/>
                    <a:pt x="239232" y="3574312"/>
                  </a:cubicBezTo>
                  <a:cubicBezTo>
                    <a:pt x="157716" y="3519377"/>
                    <a:pt x="85060" y="3489252"/>
                    <a:pt x="101009" y="3436089"/>
                  </a:cubicBezTo>
                  <a:cubicBezTo>
                    <a:pt x="116958" y="3382926"/>
                    <a:pt x="241004" y="3313814"/>
                    <a:pt x="334925" y="3255335"/>
                  </a:cubicBezTo>
                  <a:cubicBezTo>
                    <a:pt x="428846" y="3196856"/>
                    <a:pt x="590106" y="3124200"/>
                    <a:pt x="664534" y="3085214"/>
                  </a:cubicBezTo>
                  <a:cubicBezTo>
                    <a:pt x="738962" y="3046228"/>
                    <a:pt x="762000" y="3065721"/>
                    <a:pt x="781493" y="3021419"/>
                  </a:cubicBezTo>
                  <a:cubicBezTo>
                    <a:pt x="800986" y="2977117"/>
                    <a:pt x="832884" y="2881423"/>
                    <a:pt x="781493" y="2819400"/>
                  </a:cubicBezTo>
                  <a:cubicBezTo>
                    <a:pt x="730102" y="2757377"/>
                    <a:pt x="572385" y="2705987"/>
                    <a:pt x="473148" y="2649280"/>
                  </a:cubicBezTo>
                  <a:cubicBezTo>
                    <a:pt x="373911" y="2592573"/>
                    <a:pt x="246320" y="2523461"/>
                    <a:pt x="186069" y="2479159"/>
                  </a:cubicBezTo>
                  <a:cubicBezTo>
                    <a:pt x="125818" y="2434857"/>
                    <a:pt x="93920" y="2425996"/>
                    <a:pt x="111641" y="2383466"/>
                  </a:cubicBezTo>
                  <a:cubicBezTo>
                    <a:pt x="129362" y="2340936"/>
                    <a:pt x="210879" y="2277140"/>
                    <a:pt x="292395" y="2223977"/>
                  </a:cubicBezTo>
                  <a:cubicBezTo>
                    <a:pt x="373911" y="2170814"/>
                    <a:pt x="520995" y="2108791"/>
                    <a:pt x="600739" y="2064489"/>
                  </a:cubicBezTo>
                  <a:cubicBezTo>
                    <a:pt x="680483" y="2020187"/>
                    <a:pt x="742507" y="2009554"/>
                    <a:pt x="770860" y="1958163"/>
                  </a:cubicBezTo>
                  <a:cubicBezTo>
                    <a:pt x="799214" y="1906772"/>
                    <a:pt x="813390" y="1814624"/>
                    <a:pt x="770860" y="1756145"/>
                  </a:cubicBezTo>
                  <a:cubicBezTo>
                    <a:pt x="728330" y="1697666"/>
                    <a:pt x="607828" y="1658680"/>
                    <a:pt x="515679" y="1607289"/>
                  </a:cubicBezTo>
                  <a:cubicBezTo>
                    <a:pt x="423530" y="1555898"/>
                    <a:pt x="292395" y="1493875"/>
                    <a:pt x="217967" y="1447800"/>
                  </a:cubicBezTo>
                  <a:cubicBezTo>
                    <a:pt x="143539" y="1401726"/>
                    <a:pt x="95692" y="1371600"/>
                    <a:pt x="69111" y="1330842"/>
                  </a:cubicBezTo>
                  <a:cubicBezTo>
                    <a:pt x="42530" y="1290084"/>
                    <a:pt x="0" y="1263503"/>
                    <a:pt x="58479" y="1203252"/>
                  </a:cubicBezTo>
                  <a:cubicBezTo>
                    <a:pt x="116958" y="1143001"/>
                    <a:pt x="306572" y="1034903"/>
                    <a:pt x="419986" y="969335"/>
                  </a:cubicBezTo>
                  <a:cubicBezTo>
                    <a:pt x="533400" y="903768"/>
                    <a:pt x="738962" y="863010"/>
                    <a:pt x="738962" y="809847"/>
                  </a:cubicBezTo>
                  <a:cubicBezTo>
                    <a:pt x="738962" y="756684"/>
                    <a:pt x="524540" y="714154"/>
                    <a:pt x="419986" y="650359"/>
                  </a:cubicBezTo>
                  <a:cubicBezTo>
                    <a:pt x="315433" y="586564"/>
                    <a:pt x="173664" y="499731"/>
                    <a:pt x="111641" y="427075"/>
                  </a:cubicBezTo>
                  <a:cubicBezTo>
                    <a:pt x="49618" y="354419"/>
                    <a:pt x="54934" y="279991"/>
                    <a:pt x="47846" y="214424"/>
                  </a:cubicBezTo>
                  <a:cubicBezTo>
                    <a:pt x="40758" y="148857"/>
                    <a:pt x="54934" y="67340"/>
                    <a:pt x="69111" y="33670"/>
                  </a:cubicBezTo>
                  <a:cubicBezTo>
                    <a:pt x="83288" y="0"/>
                    <a:pt x="118729" y="10633"/>
                    <a:pt x="132906" y="12405"/>
                  </a:cubicBezTo>
                  <a:cubicBezTo>
                    <a:pt x="147083" y="14177"/>
                    <a:pt x="182525" y="21265"/>
                    <a:pt x="175437" y="54935"/>
                  </a:cubicBezTo>
                  <a:close/>
                </a:path>
              </a:pathLst>
            </a:custGeom>
            <a:solidFill>
              <a:schemeClr val="accent1"/>
            </a:solidFill>
            <a:ln w="635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25400" h="38100"/>
              <a:bevelB w="254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43" name="Freeform 1142"/>
            <p:cNvSpPr/>
            <p:nvPr/>
          </p:nvSpPr>
          <p:spPr bwMode="auto">
            <a:xfrm>
              <a:off x="6786578" y="3942448"/>
              <a:ext cx="192572" cy="1643610"/>
            </a:xfrm>
            <a:custGeom>
              <a:avLst/>
              <a:gdLst>
                <a:gd name="connsiteX0" fmla="*/ 175437 w 832884"/>
                <a:gd name="connsiteY0" fmla="*/ 54935 h 4446182"/>
                <a:gd name="connsiteX1" fmla="*/ 90376 w 832884"/>
                <a:gd name="connsiteY1" fmla="*/ 214424 h 4446182"/>
                <a:gd name="connsiteX2" fmla="*/ 143539 w 832884"/>
                <a:gd name="connsiteY2" fmla="*/ 310117 h 4446182"/>
                <a:gd name="connsiteX3" fmla="*/ 324293 w 832884"/>
                <a:gd name="connsiteY3" fmla="*/ 469605 h 4446182"/>
                <a:gd name="connsiteX4" fmla="*/ 515679 w 832884"/>
                <a:gd name="connsiteY4" fmla="*/ 565298 h 4446182"/>
                <a:gd name="connsiteX5" fmla="*/ 728330 w 832884"/>
                <a:gd name="connsiteY5" fmla="*/ 692889 h 4446182"/>
                <a:gd name="connsiteX6" fmla="*/ 802758 w 832884"/>
                <a:gd name="connsiteY6" fmla="*/ 767317 h 4446182"/>
                <a:gd name="connsiteX7" fmla="*/ 781493 w 832884"/>
                <a:gd name="connsiteY7" fmla="*/ 894907 h 4446182"/>
                <a:gd name="connsiteX8" fmla="*/ 632637 w 832884"/>
                <a:gd name="connsiteY8" fmla="*/ 1022498 h 4446182"/>
                <a:gd name="connsiteX9" fmla="*/ 260497 w 832884"/>
                <a:gd name="connsiteY9" fmla="*/ 1181987 h 4446182"/>
                <a:gd name="connsiteX10" fmla="*/ 69111 w 832884"/>
                <a:gd name="connsiteY10" fmla="*/ 1341475 h 4446182"/>
                <a:gd name="connsiteX11" fmla="*/ 79744 w 832884"/>
                <a:gd name="connsiteY11" fmla="*/ 1458433 h 4446182"/>
                <a:gd name="connsiteX12" fmla="*/ 175437 w 832884"/>
                <a:gd name="connsiteY12" fmla="*/ 1564759 h 4446182"/>
                <a:gd name="connsiteX13" fmla="*/ 462516 w 832884"/>
                <a:gd name="connsiteY13" fmla="*/ 1692349 h 4446182"/>
                <a:gd name="connsiteX14" fmla="*/ 685799 w 832884"/>
                <a:gd name="connsiteY14" fmla="*/ 1830573 h 4446182"/>
                <a:gd name="connsiteX15" fmla="*/ 717697 w 832884"/>
                <a:gd name="connsiteY15" fmla="*/ 1873103 h 4446182"/>
                <a:gd name="connsiteX16" fmla="*/ 441251 w 832884"/>
                <a:gd name="connsiteY16" fmla="*/ 2021959 h 4446182"/>
                <a:gd name="connsiteX17" fmla="*/ 186069 w 832884"/>
                <a:gd name="connsiteY17" fmla="*/ 2149549 h 4446182"/>
                <a:gd name="connsiteX18" fmla="*/ 58479 w 832884"/>
                <a:gd name="connsiteY18" fmla="*/ 2277140 h 4446182"/>
                <a:gd name="connsiteX19" fmla="*/ 47846 w 832884"/>
                <a:gd name="connsiteY19" fmla="*/ 2511056 h 4446182"/>
                <a:gd name="connsiteX20" fmla="*/ 69111 w 832884"/>
                <a:gd name="connsiteY20" fmla="*/ 2532321 h 4446182"/>
                <a:gd name="connsiteX21" fmla="*/ 154172 w 832884"/>
                <a:gd name="connsiteY21" fmla="*/ 2628014 h 4446182"/>
                <a:gd name="connsiteX22" fmla="*/ 409353 w 832884"/>
                <a:gd name="connsiteY22" fmla="*/ 2723707 h 4446182"/>
                <a:gd name="connsiteX23" fmla="*/ 632637 w 832884"/>
                <a:gd name="connsiteY23" fmla="*/ 2851298 h 4446182"/>
                <a:gd name="connsiteX24" fmla="*/ 696432 w 832884"/>
                <a:gd name="connsiteY24" fmla="*/ 2915094 h 4446182"/>
                <a:gd name="connsiteX25" fmla="*/ 483781 w 832884"/>
                <a:gd name="connsiteY25" fmla="*/ 3042684 h 4446182"/>
                <a:gd name="connsiteX26" fmla="*/ 154172 w 832884"/>
                <a:gd name="connsiteY26" fmla="*/ 3223438 h 4446182"/>
                <a:gd name="connsiteX27" fmla="*/ 47846 w 832884"/>
                <a:gd name="connsiteY27" fmla="*/ 3425456 h 4446182"/>
                <a:gd name="connsiteX28" fmla="*/ 79744 w 832884"/>
                <a:gd name="connsiteY28" fmla="*/ 3606210 h 4446182"/>
                <a:gd name="connsiteX29" fmla="*/ 334925 w 832884"/>
                <a:gd name="connsiteY29" fmla="*/ 3744433 h 4446182"/>
                <a:gd name="connsiteX30" fmla="*/ 590106 w 832884"/>
                <a:gd name="connsiteY30" fmla="*/ 3872024 h 4446182"/>
                <a:gd name="connsiteX31" fmla="*/ 707065 w 832884"/>
                <a:gd name="connsiteY31" fmla="*/ 3978349 h 4446182"/>
                <a:gd name="connsiteX32" fmla="*/ 600739 w 832884"/>
                <a:gd name="connsiteY32" fmla="*/ 4116573 h 4446182"/>
                <a:gd name="connsiteX33" fmla="*/ 377455 w 832884"/>
                <a:gd name="connsiteY33" fmla="*/ 4244163 h 4446182"/>
                <a:gd name="connsiteX34" fmla="*/ 186069 w 832884"/>
                <a:gd name="connsiteY34" fmla="*/ 4371754 h 4446182"/>
                <a:gd name="connsiteX35" fmla="*/ 217967 w 832884"/>
                <a:gd name="connsiteY35" fmla="*/ 4446182 h 4446182"/>
                <a:gd name="connsiteX36" fmla="*/ 345558 w 832884"/>
                <a:gd name="connsiteY36" fmla="*/ 4371754 h 4446182"/>
                <a:gd name="connsiteX37" fmla="*/ 643269 w 832884"/>
                <a:gd name="connsiteY37" fmla="*/ 4222898 h 4446182"/>
                <a:gd name="connsiteX38" fmla="*/ 760227 w 832884"/>
                <a:gd name="connsiteY38" fmla="*/ 4063410 h 4446182"/>
                <a:gd name="connsiteX39" fmla="*/ 770860 w 832884"/>
                <a:gd name="connsiteY39" fmla="*/ 3882656 h 4446182"/>
                <a:gd name="connsiteX40" fmla="*/ 590106 w 832884"/>
                <a:gd name="connsiteY40" fmla="*/ 3765698 h 4446182"/>
                <a:gd name="connsiteX41" fmla="*/ 239232 w 832884"/>
                <a:gd name="connsiteY41" fmla="*/ 3574312 h 4446182"/>
                <a:gd name="connsiteX42" fmla="*/ 101009 w 832884"/>
                <a:gd name="connsiteY42" fmla="*/ 3436089 h 4446182"/>
                <a:gd name="connsiteX43" fmla="*/ 334925 w 832884"/>
                <a:gd name="connsiteY43" fmla="*/ 3255335 h 4446182"/>
                <a:gd name="connsiteX44" fmla="*/ 664534 w 832884"/>
                <a:gd name="connsiteY44" fmla="*/ 3085214 h 4446182"/>
                <a:gd name="connsiteX45" fmla="*/ 781493 w 832884"/>
                <a:gd name="connsiteY45" fmla="*/ 3021419 h 4446182"/>
                <a:gd name="connsiteX46" fmla="*/ 781493 w 832884"/>
                <a:gd name="connsiteY46" fmla="*/ 2819400 h 4446182"/>
                <a:gd name="connsiteX47" fmla="*/ 473148 w 832884"/>
                <a:gd name="connsiteY47" fmla="*/ 2649280 h 4446182"/>
                <a:gd name="connsiteX48" fmla="*/ 186069 w 832884"/>
                <a:gd name="connsiteY48" fmla="*/ 2479159 h 4446182"/>
                <a:gd name="connsiteX49" fmla="*/ 111641 w 832884"/>
                <a:gd name="connsiteY49" fmla="*/ 2383466 h 4446182"/>
                <a:gd name="connsiteX50" fmla="*/ 292395 w 832884"/>
                <a:gd name="connsiteY50" fmla="*/ 2223977 h 4446182"/>
                <a:gd name="connsiteX51" fmla="*/ 600739 w 832884"/>
                <a:gd name="connsiteY51" fmla="*/ 2064489 h 4446182"/>
                <a:gd name="connsiteX52" fmla="*/ 770860 w 832884"/>
                <a:gd name="connsiteY52" fmla="*/ 1958163 h 4446182"/>
                <a:gd name="connsiteX53" fmla="*/ 770860 w 832884"/>
                <a:gd name="connsiteY53" fmla="*/ 1756145 h 4446182"/>
                <a:gd name="connsiteX54" fmla="*/ 515679 w 832884"/>
                <a:gd name="connsiteY54" fmla="*/ 1607289 h 4446182"/>
                <a:gd name="connsiteX55" fmla="*/ 217967 w 832884"/>
                <a:gd name="connsiteY55" fmla="*/ 1447800 h 4446182"/>
                <a:gd name="connsiteX56" fmla="*/ 69111 w 832884"/>
                <a:gd name="connsiteY56" fmla="*/ 1330842 h 4446182"/>
                <a:gd name="connsiteX57" fmla="*/ 58479 w 832884"/>
                <a:gd name="connsiteY57" fmla="*/ 1203252 h 4446182"/>
                <a:gd name="connsiteX58" fmla="*/ 419986 w 832884"/>
                <a:gd name="connsiteY58" fmla="*/ 969335 h 4446182"/>
                <a:gd name="connsiteX59" fmla="*/ 738962 w 832884"/>
                <a:gd name="connsiteY59" fmla="*/ 809847 h 4446182"/>
                <a:gd name="connsiteX60" fmla="*/ 419986 w 832884"/>
                <a:gd name="connsiteY60" fmla="*/ 650359 h 4446182"/>
                <a:gd name="connsiteX61" fmla="*/ 111641 w 832884"/>
                <a:gd name="connsiteY61" fmla="*/ 427075 h 4446182"/>
                <a:gd name="connsiteX62" fmla="*/ 47846 w 832884"/>
                <a:gd name="connsiteY62" fmla="*/ 214424 h 4446182"/>
                <a:gd name="connsiteX63" fmla="*/ 69111 w 832884"/>
                <a:gd name="connsiteY63" fmla="*/ 33670 h 4446182"/>
                <a:gd name="connsiteX64" fmla="*/ 132906 w 832884"/>
                <a:gd name="connsiteY64" fmla="*/ 12405 h 4446182"/>
                <a:gd name="connsiteX65" fmla="*/ 175437 w 832884"/>
                <a:gd name="connsiteY65" fmla="*/ 54935 h 4446182"/>
                <a:gd name="connsiteX0" fmla="*/ 175437 w 832884"/>
                <a:gd name="connsiteY0" fmla="*/ 54935 h 4446182"/>
                <a:gd name="connsiteX1" fmla="*/ 90376 w 832884"/>
                <a:gd name="connsiteY1" fmla="*/ 214424 h 4446182"/>
                <a:gd name="connsiteX2" fmla="*/ 143539 w 832884"/>
                <a:gd name="connsiteY2" fmla="*/ 310117 h 4446182"/>
                <a:gd name="connsiteX3" fmla="*/ 324293 w 832884"/>
                <a:gd name="connsiteY3" fmla="*/ 469605 h 4446182"/>
                <a:gd name="connsiteX4" fmla="*/ 515679 w 832884"/>
                <a:gd name="connsiteY4" fmla="*/ 565298 h 4446182"/>
                <a:gd name="connsiteX5" fmla="*/ 728330 w 832884"/>
                <a:gd name="connsiteY5" fmla="*/ 692889 h 4446182"/>
                <a:gd name="connsiteX6" fmla="*/ 802758 w 832884"/>
                <a:gd name="connsiteY6" fmla="*/ 767317 h 4446182"/>
                <a:gd name="connsiteX7" fmla="*/ 781493 w 832884"/>
                <a:gd name="connsiteY7" fmla="*/ 894907 h 4446182"/>
                <a:gd name="connsiteX8" fmla="*/ 632637 w 832884"/>
                <a:gd name="connsiteY8" fmla="*/ 1022498 h 4446182"/>
                <a:gd name="connsiteX9" fmla="*/ 260497 w 832884"/>
                <a:gd name="connsiteY9" fmla="*/ 1181987 h 4446182"/>
                <a:gd name="connsiteX10" fmla="*/ 69111 w 832884"/>
                <a:gd name="connsiteY10" fmla="*/ 1341475 h 4446182"/>
                <a:gd name="connsiteX11" fmla="*/ 79744 w 832884"/>
                <a:gd name="connsiteY11" fmla="*/ 1458433 h 4446182"/>
                <a:gd name="connsiteX12" fmla="*/ 175437 w 832884"/>
                <a:gd name="connsiteY12" fmla="*/ 1564759 h 4446182"/>
                <a:gd name="connsiteX13" fmla="*/ 462516 w 832884"/>
                <a:gd name="connsiteY13" fmla="*/ 1692349 h 4446182"/>
                <a:gd name="connsiteX14" fmla="*/ 685799 w 832884"/>
                <a:gd name="connsiteY14" fmla="*/ 1830573 h 4446182"/>
                <a:gd name="connsiteX15" fmla="*/ 717697 w 832884"/>
                <a:gd name="connsiteY15" fmla="*/ 1873103 h 4446182"/>
                <a:gd name="connsiteX16" fmla="*/ 441251 w 832884"/>
                <a:gd name="connsiteY16" fmla="*/ 2021959 h 4446182"/>
                <a:gd name="connsiteX17" fmla="*/ 186069 w 832884"/>
                <a:gd name="connsiteY17" fmla="*/ 2149549 h 4446182"/>
                <a:gd name="connsiteX18" fmla="*/ 58479 w 832884"/>
                <a:gd name="connsiteY18" fmla="*/ 2277140 h 4446182"/>
                <a:gd name="connsiteX19" fmla="*/ 47846 w 832884"/>
                <a:gd name="connsiteY19" fmla="*/ 2511056 h 4446182"/>
                <a:gd name="connsiteX20" fmla="*/ 69111 w 832884"/>
                <a:gd name="connsiteY20" fmla="*/ 2532321 h 4446182"/>
                <a:gd name="connsiteX21" fmla="*/ 154172 w 832884"/>
                <a:gd name="connsiteY21" fmla="*/ 2628014 h 4446182"/>
                <a:gd name="connsiteX22" fmla="*/ 409353 w 832884"/>
                <a:gd name="connsiteY22" fmla="*/ 2723707 h 4446182"/>
                <a:gd name="connsiteX23" fmla="*/ 632637 w 832884"/>
                <a:gd name="connsiteY23" fmla="*/ 2851298 h 4446182"/>
                <a:gd name="connsiteX24" fmla="*/ 696432 w 832884"/>
                <a:gd name="connsiteY24" fmla="*/ 2915094 h 4446182"/>
                <a:gd name="connsiteX25" fmla="*/ 483781 w 832884"/>
                <a:gd name="connsiteY25" fmla="*/ 3042684 h 4446182"/>
                <a:gd name="connsiteX26" fmla="*/ 154172 w 832884"/>
                <a:gd name="connsiteY26" fmla="*/ 3223438 h 4446182"/>
                <a:gd name="connsiteX27" fmla="*/ 47846 w 832884"/>
                <a:gd name="connsiteY27" fmla="*/ 3425456 h 4446182"/>
                <a:gd name="connsiteX28" fmla="*/ 79744 w 832884"/>
                <a:gd name="connsiteY28" fmla="*/ 3606210 h 4446182"/>
                <a:gd name="connsiteX29" fmla="*/ 334925 w 832884"/>
                <a:gd name="connsiteY29" fmla="*/ 3744433 h 4446182"/>
                <a:gd name="connsiteX30" fmla="*/ 590106 w 832884"/>
                <a:gd name="connsiteY30" fmla="*/ 3872024 h 4446182"/>
                <a:gd name="connsiteX31" fmla="*/ 707065 w 832884"/>
                <a:gd name="connsiteY31" fmla="*/ 3978349 h 4446182"/>
                <a:gd name="connsiteX32" fmla="*/ 600739 w 832884"/>
                <a:gd name="connsiteY32" fmla="*/ 4116573 h 4446182"/>
                <a:gd name="connsiteX33" fmla="*/ 377455 w 832884"/>
                <a:gd name="connsiteY33" fmla="*/ 4244163 h 4446182"/>
                <a:gd name="connsiteX34" fmla="*/ 186069 w 832884"/>
                <a:gd name="connsiteY34" fmla="*/ 4371754 h 4446182"/>
                <a:gd name="connsiteX35" fmla="*/ 217967 w 832884"/>
                <a:gd name="connsiteY35" fmla="*/ 4446182 h 4446182"/>
                <a:gd name="connsiteX36" fmla="*/ 345558 w 832884"/>
                <a:gd name="connsiteY36" fmla="*/ 4371754 h 4446182"/>
                <a:gd name="connsiteX37" fmla="*/ 643269 w 832884"/>
                <a:gd name="connsiteY37" fmla="*/ 4222898 h 4446182"/>
                <a:gd name="connsiteX38" fmla="*/ 760227 w 832884"/>
                <a:gd name="connsiteY38" fmla="*/ 4063410 h 4446182"/>
                <a:gd name="connsiteX39" fmla="*/ 770860 w 832884"/>
                <a:gd name="connsiteY39" fmla="*/ 3882656 h 4446182"/>
                <a:gd name="connsiteX40" fmla="*/ 590106 w 832884"/>
                <a:gd name="connsiteY40" fmla="*/ 3765698 h 4446182"/>
                <a:gd name="connsiteX41" fmla="*/ 239232 w 832884"/>
                <a:gd name="connsiteY41" fmla="*/ 3574312 h 4446182"/>
                <a:gd name="connsiteX42" fmla="*/ 101009 w 832884"/>
                <a:gd name="connsiteY42" fmla="*/ 3436089 h 4446182"/>
                <a:gd name="connsiteX43" fmla="*/ 334925 w 832884"/>
                <a:gd name="connsiteY43" fmla="*/ 3255335 h 4446182"/>
                <a:gd name="connsiteX44" fmla="*/ 664534 w 832884"/>
                <a:gd name="connsiteY44" fmla="*/ 3085214 h 4446182"/>
                <a:gd name="connsiteX45" fmla="*/ 781493 w 832884"/>
                <a:gd name="connsiteY45" fmla="*/ 3021419 h 4446182"/>
                <a:gd name="connsiteX46" fmla="*/ 781493 w 832884"/>
                <a:gd name="connsiteY46" fmla="*/ 2819400 h 4446182"/>
                <a:gd name="connsiteX47" fmla="*/ 473148 w 832884"/>
                <a:gd name="connsiteY47" fmla="*/ 2649280 h 4446182"/>
                <a:gd name="connsiteX48" fmla="*/ 186069 w 832884"/>
                <a:gd name="connsiteY48" fmla="*/ 2479159 h 4446182"/>
                <a:gd name="connsiteX49" fmla="*/ 111641 w 832884"/>
                <a:gd name="connsiteY49" fmla="*/ 2383466 h 4446182"/>
                <a:gd name="connsiteX50" fmla="*/ 292395 w 832884"/>
                <a:gd name="connsiteY50" fmla="*/ 2223977 h 4446182"/>
                <a:gd name="connsiteX51" fmla="*/ 600739 w 832884"/>
                <a:gd name="connsiteY51" fmla="*/ 2064489 h 4446182"/>
                <a:gd name="connsiteX52" fmla="*/ 770860 w 832884"/>
                <a:gd name="connsiteY52" fmla="*/ 1958163 h 4446182"/>
                <a:gd name="connsiteX53" fmla="*/ 770860 w 832884"/>
                <a:gd name="connsiteY53" fmla="*/ 1756145 h 4446182"/>
                <a:gd name="connsiteX54" fmla="*/ 515679 w 832884"/>
                <a:gd name="connsiteY54" fmla="*/ 1607289 h 4446182"/>
                <a:gd name="connsiteX55" fmla="*/ 217967 w 832884"/>
                <a:gd name="connsiteY55" fmla="*/ 1447800 h 4446182"/>
                <a:gd name="connsiteX56" fmla="*/ 69111 w 832884"/>
                <a:gd name="connsiteY56" fmla="*/ 1330842 h 4446182"/>
                <a:gd name="connsiteX57" fmla="*/ 58479 w 832884"/>
                <a:gd name="connsiteY57" fmla="*/ 1203252 h 4446182"/>
                <a:gd name="connsiteX58" fmla="*/ 419986 w 832884"/>
                <a:gd name="connsiteY58" fmla="*/ 969335 h 4446182"/>
                <a:gd name="connsiteX59" fmla="*/ 738962 w 832884"/>
                <a:gd name="connsiteY59" fmla="*/ 809847 h 4446182"/>
                <a:gd name="connsiteX60" fmla="*/ 419986 w 832884"/>
                <a:gd name="connsiteY60" fmla="*/ 650359 h 4446182"/>
                <a:gd name="connsiteX61" fmla="*/ 111641 w 832884"/>
                <a:gd name="connsiteY61" fmla="*/ 427075 h 4446182"/>
                <a:gd name="connsiteX62" fmla="*/ 47846 w 832884"/>
                <a:gd name="connsiteY62" fmla="*/ 214424 h 4446182"/>
                <a:gd name="connsiteX63" fmla="*/ 69111 w 832884"/>
                <a:gd name="connsiteY63" fmla="*/ 33670 h 4446182"/>
                <a:gd name="connsiteX64" fmla="*/ 132906 w 832884"/>
                <a:gd name="connsiteY64" fmla="*/ 12405 h 4446182"/>
                <a:gd name="connsiteX65" fmla="*/ 175437 w 832884"/>
                <a:gd name="connsiteY65" fmla="*/ 54935 h 4446182"/>
                <a:gd name="connsiteX0" fmla="*/ 175437 w 832884"/>
                <a:gd name="connsiteY0" fmla="*/ 54935 h 4446182"/>
                <a:gd name="connsiteX1" fmla="*/ 90376 w 832884"/>
                <a:gd name="connsiteY1" fmla="*/ 214424 h 4446182"/>
                <a:gd name="connsiteX2" fmla="*/ 143539 w 832884"/>
                <a:gd name="connsiteY2" fmla="*/ 310117 h 4446182"/>
                <a:gd name="connsiteX3" fmla="*/ 324293 w 832884"/>
                <a:gd name="connsiteY3" fmla="*/ 469605 h 4446182"/>
                <a:gd name="connsiteX4" fmla="*/ 515679 w 832884"/>
                <a:gd name="connsiteY4" fmla="*/ 565298 h 4446182"/>
                <a:gd name="connsiteX5" fmla="*/ 728330 w 832884"/>
                <a:gd name="connsiteY5" fmla="*/ 692889 h 4446182"/>
                <a:gd name="connsiteX6" fmla="*/ 802758 w 832884"/>
                <a:gd name="connsiteY6" fmla="*/ 767317 h 4446182"/>
                <a:gd name="connsiteX7" fmla="*/ 781493 w 832884"/>
                <a:gd name="connsiteY7" fmla="*/ 894907 h 4446182"/>
                <a:gd name="connsiteX8" fmla="*/ 632637 w 832884"/>
                <a:gd name="connsiteY8" fmla="*/ 1022498 h 4446182"/>
                <a:gd name="connsiteX9" fmla="*/ 260497 w 832884"/>
                <a:gd name="connsiteY9" fmla="*/ 1181987 h 4446182"/>
                <a:gd name="connsiteX10" fmla="*/ 69111 w 832884"/>
                <a:gd name="connsiteY10" fmla="*/ 1341475 h 4446182"/>
                <a:gd name="connsiteX11" fmla="*/ 79744 w 832884"/>
                <a:gd name="connsiteY11" fmla="*/ 1458433 h 4446182"/>
                <a:gd name="connsiteX12" fmla="*/ 175437 w 832884"/>
                <a:gd name="connsiteY12" fmla="*/ 1564759 h 4446182"/>
                <a:gd name="connsiteX13" fmla="*/ 462516 w 832884"/>
                <a:gd name="connsiteY13" fmla="*/ 1692349 h 4446182"/>
                <a:gd name="connsiteX14" fmla="*/ 685799 w 832884"/>
                <a:gd name="connsiteY14" fmla="*/ 1830573 h 4446182"/>
                <a:gd name="connsiteX15" fmla="*/ 717697 w 832884"/>
                <a:gd name="connsiteY15" fmla="*/ 1873103 h 4446182"/>
                <a:gd name="connsiteX16" fmla="*/ 441251 w 832884"/>
                <a:gd name="connsiteY16" fmla="*/ 2021959 h 4446182"/>
                <a:gd name="connsiteX17" fmla="*/ 186069 w 832884"/>
                <a:gd name="connsiteY17" fmla="*/ 2149549 h 4446182"/>
                <a:gd name="connsiteX18" fmla="*/ 58479 w 832884"/>
                <a:gd name="connsiteY18" fmla="*/ 2277140 h 4446182"/>
                <a:gd name="connsiteX19" fmla="*/ 47846 w 832884"/>
                <a:gd name="connsiteY19" fmla="*/ 2511056 h 4446182"/>
                <a:gd name="connsiteX20" fmla="*/ 69111 w 832884"/>
                <a:gd name="connsiteY20" fmla="*/ 2532321 h 4446182"/>
                <a:gd name="connsiteX21" fmla="*/ 154172 w 832884"/>
                <a:gd name="connsiteY21" fmla="*/ 2628014 h 4446182"/>
                <a:gd name="connsiteX22" fmla="*/ 409353 w 832884"/>
                <a:gd name="connsiteY22" fmla="*/ 2723707 h 4446182"/>
                <a:gd name="connsiteX23" fmla="*/ 632637 w 832884"/>
                <a:gd name="connsiteY23" fmla="*/ 2851298 h 4446182"/>
                <a:gd name="connsiteX24" fmla="*/ 696432 w 832884"/>
                <a:gd name="connsiteY24" fmla="*/ 2915094 h 4446182"/>
                <a:gd name="connsiteX25" fmla="*/ 483781 w 832884"/>
                <a:gd name="connsiteY25" fmla="*/ 3042684 h 4446182"/>
                <a:gd name="connsiteX26" fmla="*/ 154172 w 832884"/>
                <a:gd name="connsiteY26" fmla="*/ 3223438 h 4446182"/>
                <a:gd name="connsiteX27" fmla="*/ 47846 w 832884"/>
                <a:gd name="connsiteY27" fmla="*/ 3425456 h 4446182"/>
                <a:gd name="connsiteX28" fmla="*/ 79744 w 832884"/>
                <a:gd name="connsiteY28" fmla="*/ 3606210 h 4446182"/>
                <a:gd name="connsiteX29" fmla="*/ 334925 w 832884"/>
                <a:gd name="connsiteY29" fmla="*/ 3744433 h 4446182"/>
                <a:gd name="connsiteX30" fmla="*/ 590106 w 832884"/>
                <a:gd name="connsiteY30" fmla="*/ 3872024 h 4446182"/>
                <a:gd name="connsiteX31" fmla="*/ 707065 w 832884"/>
                <a:gd name="connsiteY31" fmla="*/ 3978349 h 4446182"/>
                <a:gd name="connsiteX32" fmla="*/ 600739 w 832884"/>
                <a:gd name="connsiteY32" fmla="*/ 4116573 h 4446182"/>
                <a:gd name="connsiteX33" fmla="*/ 377455 w 832884"/>
                <a:gd name="connsiteY33" fmla="*/ 4244163 h 4446182"/>
                <a:gd name="connsiteX34" fmla="*/ 186069 w 832884"/>
                <a:gd name="connsiteY34" fmla="*/ 4371754 h 4446182"/>
                <a:gd name="connsiteX35" fmla="*/ 217967 w 832884"/>
                <a:gd name="connsiteY35" fmla="*/ 4446182 h 4446182"/>
                <a:gd name="connsiteX36" fmla="*/ 345558 w 832884"/>
                <a:gd name="connsiteY36" fmla="*/ 4371754 h 4446182"/>
                <a:gd name="connsiteX37" fmla="*/ 643269 w 832884"/>
                <a:gd name="connsiteY37" fmla="*/ 4222898 h 4446182"/>
                <a:gd name="connsiteX38" fmla="*/ 760227 w 832884"/>
                <a:gd name="connsiteY38" fmla="*/ 4063410 h 4446182"/>
                <a:gd name="connsiteX39" fmla="*/ 770860 w 832884"/>
                <a:gd name="connsiteY39" fmla="*/ 3882656 h 4446182"/>
                <a:gd name="connsiteX40" fmla="*/ 590106 w 832884"/>
                <a:gd name="connsiteY40" fmla="*/ 3765698 h 4446182"/>
                <a:gd name="connsiteX41" fmla="*/ 239232 w 832884"/>
                <a:gd name="connsiteY41" fmla="*/ 3574312 h 4446182"/>
                <a:gd name="connsiteX42" fmla="*/ 101009 w 832884"/>
                <a:gd name="connsiteY42" fmla="*/ 3436089 h 4446182"/>
                <a:gd name="connsiteX43" fmla="*/ 334925 w 832884"/>
                <a:gd name="connsiteY43" fmla="*/ 3255335 h 4446182"/>
                <a:gd name="connsiteX44" fmla="*/ 664534 w 832884"/>
                <a:gd name="connsiteY44" fmla="*/ 3085214 h 4446182"/>
                <a:gd name="connsiteX45" fmla="*/ 781493 w 832884"/>
                <a:gd name="connsiteY45" fmla="*/ 3021419 h 4446182"/>
                <a:gd name="connsiteX46" fmla="*/ 781493 w 832884"/>
                <a:gd name="connsiteY46" fmla="*/ 2819400 h 4446182"/>
                <a:gd name="connsiteX47" fmla="*/ 473148 w 832884"/>
                <a:gd name="connsiteY47" fmla="*/ 2649280 h 4446182"/>
                <a:gd name="connsiteX48" fmla="*/ 186069 w 832884"/>
                <a:gd name="connsiteY48" fmla="*/ 2479159 h 4446182"/>
                <a:gd name="connsiteX49" fmla="*/ 111641 w 832884"/>
                <a:gd name="connsiteY49" fmla="*/ 2383466 h 4446182"/>
                <a:gd name="connsiteX50" fmla="*/ 292395 w 832884"/>
                <a:gd name="connsiteY50" fmla="*/ 2223977 h 4446182"/>
                <a:gd name="connsiteX51" fmla="*/ 600739 w 832884"/>
                <a:gd name="connsiteY51" fmla="*/ 2064489 h 4446182"/>
                <a:gd name="connsiteX52" fmla="*/ 770860 w 832884"/>
                <a:gd name="connsiteY52" fmla="*/ 1958163 h 4446182"/>
                <a:gd name="connsiteX53" fmla="*/ 770860 w 832884"/>
                <a:gd name="connsiteY53" fmla="*/ 1756145 h 4446182"/>
                <a:gd name="connsiteX54" fmla="*/ 515679 w 832884"/>
                <a:gd name="connsiteY54" fmla="*/ 1607289 h 4446182"/>
                <a:gd name="connsiteX55" fmla="*/ 217967 w 832884"/>
                <a:gd name="connsiteY55" fmla="*/ 1447800 h 4446182"/>
                <a:gd name="connsiteX56" fmla="*/ 69111 w 832884"/>
                <a:gd name="connsiteY56" fmla="*/ 1330842 h 4446182"/>
                <a:gd name="connsiteX57" fmla="*/ 58479 w 832884"/>
                <a:gd name="connsiteY57" fmla="*/ 1203252 h 4446182"/>
                <a:gd name="connsiteX58" fmla="*/ 419986 w 832884"/>
                <a:gd name="connsiteY58" fmla="*/ 969335 h 4446182"/>
                <a:gd name="connsiteX59" fmla="*/ 738962 w 832884"/>
                <a:gd name="connsiteY59" fmla="*/ 809847 h 4446182"/>
                <a:gd name="connsiteX60" fmla="*/ 419986 w 832884"/>
                <a:gd name="connsiteY60" fmla="*/ 650359 h 4446182"/>
                <a:gd name="connsiteX61" fmla="*/ 111641 w 832884"/>
                <a:gd name="connsiteY61" fmla="*/ 427075 h 4446182"/>
                <a:gd name="connsiteX62" fmla="*/ 47846 w 832884"/>
                <a:gd name="connsiteY62" fmla="*/ 214424 h 4446182"/>
                <a:gd name="connsiteX63" fmla="*/ 69111 w 832884"/>
                <a:gd name="connsiteY63" fmla="*/ 33670 h 4446182"/>
                <a:gd name="connsiteX64" fmla="*/ 132906 w 832884"/>
                <a:gd name="connsiteY64" fmla="*/ 12405 h 4446182"/>
                <a:gd name="connsiteX65" fmla="*/ 175437 w 832884"/>
                <a:gd name="connsiteY65" fmla="*/ 54935 h 4446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832884" h="4446182">
                  <a:moveTo>
                    <a:pt x="175437" y="54935"/>
                  </a:moveTo>
                  <a:cubicBezTo>
                    <a:pt x="168349" y="88605"/>
                    <a:pt x="95692" y="171894"/>
                    <a:pt x="90376" y="214424"/>
                  </a:cubicBezTo>
                  <a:cubicBezTo>
                    <a:pt x="85060" y="256954"/>
                    <a:pt x="104553" y="267587"/>
                    <a:pt x="143539" y="310117"/>
                  </a:cubicBezTo>
                  <a:cubicBezTo>
                    <a:pt x="182525" y="352647"/>
                    <a:pt x="262270" y="427075"/>
                    <a:pt x="324293" y="469605"/>
                  </a:cubicBezTo>
                  <a:cubicBezTo>
                    <a:pt x="386316" y="512135"/>
                    <a:pt x="448340" y="528084"/>
                    <a:pt x="515679" y="565298"/>
                  </a:cubicBezTo>
                  <a:cubicBezTo>
                    <a:pt x="583019" y="602512"/>
                    <a:pt x="680484" y="659219"/>
                    <a:pt x="728330" y="692889"/>
                  </a:cubicBezTo>
                  <a:cubicBezTo>
                    <a:pt x="776176" y="726559"/>
                    <a:pt x="793898" y="733647"/>
                    <a:pt x="802758" y="767317"/>
                  </a:cubicBezTo>
                  <a:cubicBezTo>
                    <a:pt x="811618" y="800987"/>
                    <a:pt x="809846" y="852377"/>
                    <a:pt x="781493" y="894907"/>
                  </a:cubicBezTo>
                  <a:cubicBezTo>
                    <a:pt x="753140" y="937437"/>
                    <a:pt x="719470" y="974651"/>
                    <a:pt x="632637" y="1022498"/>
                  </a:cubicBezTo>
                  <a:cubicBezTo>
                    <a:pt x="545804" y="1070345"/>
                    <a:pt x="354418" y="1128824"/>
                    <a:pt x="260497" y="1181987"/>
                  </a:cubicBezTo>
                  <a:cubicBezTo>
                    <a:pt x="166576" y="1235150"/>
                    <a:pt x="99236" y="1295401"/>
                    <a:pt x="69111" y="1341475"/>
                  </a:cubicBezTo>
                  <a:cubicBezTo>
                    <a:pt x="38986" y="1387549"/>
                    <a:pt x="62023" y="1421219"/>
                    <a:pt x="79744" y="1458433"/>
                  </a:cubicBezTo>
                  <a:cubicBezTo>
                    <a:pt x="97465" y="1495647"/>
                    <a:pt x="111642" y="1525773"/>
                    <a:pt x="175437" y="1564759"/>
                  </a:cubicBezTo>
                  <a:cubicBezTo>
                    <a:pt x="239232" y="1603745"/>
                    <a:pt x="377456" y="1648047"/>
                    <a:pt x="462516" y="1692349"/>
                  </a:cubicBezTo>
                  <a:cubicBezTo>
                    <a:pt x="547576" y="1736651"/>
                    <a:pt x="643269" y="1800447"/>
                    <a:pt x="685799" y="1830573"/>
                  </a:cubicBezTo>
                  <a:cubicBezTo>
                    <a:pt x="728329" y="1860699"/>
                    <a:pt x="701376" y="1797259"/>
                    <a:pt x="717697" y="1873103"/>
                  </a:cubicBezTo>
                  <a:cubicBezTo>
                    <a:pt x="676939" y="1905001"/>
                    <a:pt x="529856" y="1975885"/>
                    <a:pt x="441251" y="2021959"/>
                  </a:cubicBezTo>
                  <a:cubicBezTo>
                    <a:pt x="352646" y="2068033"/>
                    <a:pt x="249864" y="2107019"/>
                    <a:pt x="186069" y="2149549"/>
                  </a:cubicBezTo>
                  <a:cubicBezTo>
                    <a:pt x="122274" y="2192079"/>
                    <a:pt x="81516" y="2216889"/>
                    <a:pt x="58479" y="2277140"/>
                  </a:cubicBezTo>
                  <a:cubicBezTo>
                    <a:pt x="35442" y="2337391"/>
                    <a:pt x="46074" y="2468526"/>
                    <a:pt x="47846" y="2511056"/>
                  </a:cubicBezTo>
                  <a:cubicBezTo>
                    <a:pt x="49618" y="2553586"/>
                    <a:pt x="51390" y="2512828"/>
                    <a:pt x="69111" y="2532321"/>
                  </a:cubicBezTo>
                  <a:cubicBezTo>
                    <a:pt x="86832" y="2551814"/>
                    <a:pt x="97465" y="2596116"/>
                    <a:pt x="154172" y="2628014"/>
                  </a:cubicBezTo>
                  <a:cubicBezTo>
                    <a:pt x="210879" y="2659912"/>
                    <a:pt x="329609" y="2686493"/>
                    <a:pt x="409353" y="2723707"/>
                  </a:cubicBezTo>
                  <a:cubicBezTo>
                    <a:pt x="489097" y="2760921"/>
                    <a:pt x="584791" y="2819400"/>
                    <a:pt x="632637" y="2851298"/>
                  </a:cubicBezTo>
                  <a:cubicBezTo>
                    <a:pt x="680484" y="2883196"/>
                    <a:pt x="721241" y="2883196"/>
                    <a:pt x="696432" y="2915094"/>
                  </a:cubicBezTo>
                  <a:cubicBezTo>
                    <a:pt x="671623" y="2946992"/>
                    <a:pt x="574158" y="2991293"/>
                    <a:pt x="483781" y="3042684"/>
                  </a:cubicBezTo>
                  <a:cubicBezTo>
                    <a:pt x="393404" y="3094075"/>
                    <a:pt x="226828" y="3159643"/>
                    <a:pt x="154172" y="3223438"/>
                  </a:cubicBezTo>
                  <a:cubicBezTo>
                    <a:pt x="81516" y="3287233"/>
                    <a:pt x="60251" y="3361661"/>
                    <a:pt x="47846" y="3425456"/>
                  </a:cubicBezTo>
                  <a:cubicBezTo>
                    <a:pt x="35441" y="3489251"/>
                    <a:pt x="31898" y="3553047"/>
                    <a:pt x="79744" y="3606210"/>
                  </a:cubicBezTo>
                  <a:cubicBezTo>
                    <a:pt x="127590" y="3659373"/>
                    <a:pt x="249865" y="3700131"/>
                    <a:pt x="334925" y="3744433"/>
                  </a:cubicBezTo>
                  <a:cubicBezTo>
                    <a:pt x="419985" y="3788735"/>
                    <a:pt x="528083" y="3833038"/>
                    <a:pt x="590106" y="3872024"/>
                  </a:cubicBezTo>
                  <a:cubicBezTo>
                    <a:pt x="652129" y="3911010"/>
                    <a:pt x="705293" y="3937591"/>
                    <a:pt x="707065" y="3978349"/>
                  </a:cubicBezTo>
                  <a:cubicBezTo>
                    <a:pt x="708837" y="4019107"/>
                    <a:pt x="655674" y="4072271"/>
                    <a:pt x="600739" y="4116573"/>
                  </a:cubicBezTo>
                  <a:cubicBezTo>
                    <a:pt x="545804" y="4160875"/>
                    <a:pt x="446567" y="4201633"/>
                    <a:pt x="377455" y="4244163"/>
                  </a:cubicBezTo>
                  <a:cubicBezTo>
                    <a:pt x="308343" y="4286693"/>
                    <a:pt x="212650" y="4338084"/>
                    <a:pt x="186069" y="4371754"/>
                  </a:cubicBezTo>
                  <a:cubicBezTo>
                    <a:pt x="159488" y="4405424"/>
                    <a:pt x="191386" y="4446182"/>
                    <a:pt x="217967" y="4446182"/>
                  </a:cubicBezTo>
                  <a:cubicBezTo>
                    <a:pt x="244548" y="4446182"/>
                    <a:pt x="274674" y="4408968"/>
                    <a:pt x="345558" y="4371754"/>
                  </a:cubicBezTo>
                  <a:cubicBezTo>
                    <a:pt x="416442" y="4334540"/>
                    <a:pt x="574158" y="4274289"/>
                    <a:pt x="643269" y="4222898"/>
                  </a:cubicBezTo>
                  <a:cubicBezTo>
                    <a:pt x="712380" y="4171507"/>
                    <a:pt x="738962" y="4120117"/>
                    <a:pt x="760227" y="4063410"/>
                  </a:cubicBezTo>
                  <a:cubicBezTo>
                    <a:pt x="781492" y="4006703"/>
                    <a:pt x="799214" y="3932275"/>
                    <a:pt x="770860" y="3882656"/>
                  </a:cubicBezTo>
                  <a:cubicBezTo>
                    <a:pt x="742507" y="3833037"/>
                    <a:pt x="678711" y="3817089"/>
                    <a:pt x="590106" y="3765698"/>
                  </a:cubicBezTo>
                  <a:cubicBezTo>
                    <a:pt x="501501" y="3714307"/>
                    <a:pt x="320748" y="3629247"/>
                    <a:pt x="239232" y="3574312"/>
                  </a:cubicBezTo>
                  <a:cubicBezTo>
                    <a:pt x="157716" y="3519377"/>
                    <a:pt x="85060" y="3489252"/>
                    <a:pt x="101009" y="3436089"/>
                  </a:cubicBezTo>
                  <a:cubicBezTo>
                    <a:pt x="116958" y="3382926"/>
                    <a:pt x="241004" y="3313814"/>
                    <a:pt x="334925" y="3255335"/>
                  </a:cubicBezTo>
                  <a:cubicBezTo>
                    <a:pt x="428846" y="3196856"/>
                    <a:pt x="590106" y="3124200"/>
                    <a:pt x="664534" y="3085214"/>
                  </a:cubicBezTo>
                  <a:cubicBezTo>
                    <a:pt x="738962" y="3046228"/>
                    <a:pt x="762000" y="3065721"/>
                    <a:pt x="781493" y="3021419"/>
                  </a:cubicBezTo>
                  <a:cubicBezTo>
                    <a:pt x="800986" y="2977117"/>
                    <a:pt x="832884" y="2881423"/>
                    <a:pt x="781493" y="2819400"/>
                  </a:cubicBezTo>
                  <a:cubicBezTo>
                    <a:pt x="730102" y="2757377"/>
                    <a:pt x="572385" y="2705987"/>
                    <a:pt x="473148" y="2649280"/>
                  </a:cubicBezTo>
                  <a:cubicBezTo>
                    <a:pt x="373911" y="2592573"/>
                    <a:pt x="246320" y="2523461"/>
                    <a:pt x="186069" y="2479159"/>
                  </a:cubicBezTo>
                  <a:cubicBezTo>
                    <a:pt x="125818" y="2434857"/>
                    <a:pt x="93920" y="2425996"/>
                    <a:pt x="111641" y="2383466"/>
                  </a:cubicBezTo>
                  <a:cubicBezTo>
                    <a:pt x="129362" y="2340936"/>
                    <a:pt x="210879" y="2277140"/>
                    <a:pt x="292395" y="2223977"/>
                  </a:cubicBezTo>
                  <a:cubicBezTo>
                    <a:pt x="373911" y="2170814"/>
                    <a:pt x="520995" y="2108791"/>
                    <a:pt x="600739" y="2064489"/>
                  </a:cubicBezTo>
                  <a:cubicBezTo>
                    <a:pt x="680483" y="2020187"/>
                    <a:pt x="742507" y="2009554"/>
                    <a:pt x="770860" y="1958163"/>
                  </a:cubicBezTo>
                  <a:cubicBezTo>
                    <a:pt x="799214" y="1906772"/>
                    <a:pt x="813390" y="1814624"/>
                    <a:pt x="770860" y="1756145"/>
                  </a:cubicBezTo>
                  <a:cubicBezTo>
                    <a:pt x="728330" y="1697666"/>
                    <a:pt x="607828" y="1658680"/>
                    <a:pt x="515679" y="1607289"/>
                  </a:cubicBezTo>
                  <a:cubicBezTo>
                    <a:pt x="423530" y="1555898"/>
                    <a:pt x="292395" y="1493875"/>
                    <a:pt x="217967" y="1447800"/>
                  </a:cubicBezTo>
                  <a:cubicBezTo>
                    <a:pt x="143539" y="1401726"/>
                    <a:pt x="95692" y="1371600"/>
                    <a:pt x="69111" y="1330842"/>
                  </a:cubicBezTo>
                  <a:cubicBezTo>
                    <a:pt x="42530" y="1290084"/>
                    <a:pt x="0" y="1263503"/>
                    <a:pt x="58479" y="1203252"/>
                  </a:cubicBezTo>
                  <a:cubicBezTo>
                    <a:pt x="116958" y="1143001"/>
                    <a:pt x="306572" y="1034903"/>
                    <a:pt x="419986" y="969335"/>
                  </a:cubicBezTo>
                  <a:cubicBezTo>
                    <a:pt x="533400" y="903768"/>
                    <a:pt x="738962" y="863010"/>
                    <a:pt x="738962" y="809847"/>
                  </a:cubicBezTo>
                  <a:cubicBezTo>
                    <a:pt x="738962" y="756684"/>
                    <a:pt x="524540" y="714154"/>
                    <a:pt x="419986" y="650359"/>
                  </a:cubicBezTo>
                  <a:cubicBezTo>
                    <a:pt x="315433" y="586564"/>
                    <a:pt x="173664" y="499731"/>
                    <a:pt x="111641" y="427075"/>
                  </a:cubicBezTo>
                  <a:cubicBezTo>
                    <a:pt x="49618" y="354419"/>
                    <a:pt x="54934" y="279991"/>
                    <a:pt x="47846" y="214424"/>
                  </a:cubicBezTo>
                  <a:cubicBezTo>
                    <a:pt x="40758" y="148857"/>
                    <a:pt x="54934" y="67340"/>
                    <a:pt x="69111" y="33670"/>
                  </a:cubicBezTo>
                  <a:cubicBezTo>
                    <a:pt x="83288" y="0"/>
                    <a:pt x="118729" y="10633"/>
                    <a:pt x="132906" y="12405"/>
                  </a:cubicBezTo>
                  <a:cubicBezTo>
                    <a:pt x="147083" y="14177"/>
                    <a:pt x="182525" y="21265"/>
                    <a:pt x="175437" y="54935"/>
                  </a:cubicBezTo>
                  <a:close/>
                </a:path>
              </a:pathLst>
            </a:custGeom>
            <a:solidFill>
              <a:schemeClr val="accent1"/>
            </a:solidFill>
            <a:ln w="635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25400" h="38100"/>
              <a:bevelB w="254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366" name="Group 92"/>
          <p:cNvGrpSpPr/>
          <p:nvPr/>
        </p:nvGrpSpPr>
        <p:grpSpPr>
          <a:xfrm rot="5098292">
            <a:off x="1578802" y="3955670"/>
            <a:ext cx="152851" cy="385218"/>
            <a:chOff x="6286512" y="3786190"/>
            <a:chExt cx="785818" cy="1929362"/>
          </a:xfrm>
          <a:scene3d>
            <a:camera prst="orthographicFront"/>
            <a:lightRig rig="harsh" dir="t"/>
          </a:scene3d>
        </p:grpSpPr>
        <p:sp>
          <p:nvSpPr>
            <p:cNvPr id="367" name="Freeform 366"/>
            <p:cNvSpPr/>
            <p:nvPr/>
          </p:nvSpPr>
          <p:spPr bwMode="auto">
            <a:xfrm>
              <a:off x="6500826" y="4071942"/>
              <a:ext cx="192572" cy="1643610"/>
            </a:xfrm>
            <a:custGeom>
              <a:avLst/>
              <a:gdLst>
                <a:gd name="connsiteX0" fmla="*/ 175437 w 832884"/>
                <a:gd name="connsiteY0" fmla="*/ 54935 h 4446182"/>
                <a:gd name="connsiteX1" fmla="*/ 90376 w 832884"/>
                <a:gd name="connsiteY1" fmla="*/ 214424 h 4446182"/>
                <a:gd name="connsiteX2" fmla="*/ 143539 w 832884"/>
                <a:gd name="connsiteY2" fmla="*/ 310117 h 4446182"/>
                <a:gd name="connsiteX3" fmla="*/ 324293 w 832884"/>
                <a:gd name="connsiteY3" fmla="*/ 469605 h 4446182"/>
                <a:gd name="connsiteX4" fmla="*/ 515679 w 832884"/>
                <a:gd name="connsiteY4" fmla="*/ 565298 h 4446182"/>
                <a:gd name="connsiteX5" fmla="*/ 728330 w 832884"/>
                <a:gd name="connsiteY5" fmla="*/ 692889 h 4446182"/>
                <a:gd name="connsiteX6" fmla="*/ 802758 w 832884"/>
                <a:gd name="connsiteY6" fmla="*/ 767317 h 4446182"/>
                <a:gd name="connsiteX7" fmla="*/ 781493 w 832884"/>
                <a:gd name="connsiteY7" fmla="*/ 894907 h 4446182"/>
                <a:gd name="connsiteX8" fmla="*/ 632637 w 832884"/>
                <a:gd name="connsiteY8" fmla="*/ 1022498 h 4446182"/>
                <a:gd name="connsiteX9" fmla="*/ 260497 w 832884"/>
                <a:gd name="connsiteY9" fmla="*/ 1181987 h 4446182"/>
                <a:gd name="connsiteX10" fmla="*/ 69111 w 832884"/>
                <a:gd name="connsiteY10" fmla="*/ 1341475 h 4446182"/>
                <a:gd name="connsiteX11" fmla="*/ 79744 w 832884"/>
                <a:gd name="connsiteY11" fmla="*/ 1458433 h 4446182"/>
                <a:gd name="connsiteX12" fmla="*/ 175437 w 832884"/>
                <a:gd name="connsiteY12" fmla="*/ 1564759 h 4446182"/>
                <a:gd name="connsiteX13" fmla="*/ 462516 w 832884"/>
                <a:gd name="connsiteY13" fmla="*/ 1692349 h 4446182"/>
                <a:gd name="connsiteX14" fmla="*/ 685799 w 832884"/>
                <a:gd name="connsiteY14" fmla="*/ 1830573 h 4446182"/>
                <a:gd name="connsiteX15" fmla="*/ 717697 w 832884"/>
                <a:gd name="connsiteY15" fmla="*/ 1873103 h 4446182"/>
                <a:gd name="connsiteX16" fmla="*/ 441251 w 832884"/>
                <a:gd name="connsiteY16" fmla="*/ 2021959 h 4446182"/>
                <a:gd name="connsiteX17" fmla="*/ 186069 w 832884"/>
                <a:gd name="connsiteY17" fmla="*/ 2149549 h 4446182"/>
                <a:gd name="connsiteX18" fmla="*/ 58479 w 832884"/>
                <a:gd name="connsiteY18" fmla="*/ 2277140 h 4446182"/>
                <a:gd name="connsiteX19" fmla="*/ 47846 w 832884"/>
                <a:gd name="connsiteY19" fmla="*/ 2511056 h 4446182"/>
                <a:gd name="connsiteX20" fmla="*/ 69111 w 832884"/>
                <a:gd name="connsiteY20" fmla="*/ 2532321 h 4446182"/>
                <a:gd name="connsiteX21" fmla="*/ 154172 w 832884"/>
                <a:gd name="connsiteY21" fmla="*/ 2628014 h 4446182"/>
                <a:gd name="connsiteX22" fmla="*/ 409353 w 832884"/>
                <a:gd name="connsiteY22" fmla="*/ 2723707 h 4446182"/>
                <a:gd name="connsiteX23" fmla="*/ 632637 w 832884"/>
                <a:gd name="connsiteY23" fmla="*/ 2851298 h 4446182"/>
                <a:gd name="connsiteX24" fmla="*/ 696432 w 832884"/>
                <a:gd name="connsiteY24" fmla="*/ 2915094 h 4446182"/>
                <a:gd name="connsiteX25" fmla="*/ 483781 w 832884"/>
                <a:gd name="connsiteY25" fmla="*/ 3042684 h 4446182"/>
                <a:gd name="connsiteX26" fmla="*/ 154172 w 832884"/>
                <a:gd name="connsiteY26" fmla="*/ 3223438 h 4446182"/>
                <a:gd name="connsiteX27" fmla="*/ 47846 w 832884"/>
                <a:gd name="connsiteY27" fmla="*/ 3425456 h 4446182"/>
                <a:gd name="connsiteX28" fmla="*/ 79744 w 832884"/>
                <a:gd name="connsiteY28" fmla="*/ 3606210 h 4446182"/>
                <a:gd name="connsiteX29" fmla="*/ 334925 w 832884"/>
                <a:gd name="connsiteY29" fmla="*/ 3744433 h 4446182"/>
                <a:gd name="connsiteX30" fmla="*/ 590106 w 832884"/>
                <a:gd name="connsiteY30" fmla="*/ 3872024 h 4446182"/>
                <a:gd name="connsiteX31" fmla="*/ 707065 w 832884"/>
                <a:gd name="connsiteY31" fmla="*/ 3978349 h 4446182"/>
                <a:gd name="connsiteX32" fmla="*/ 600739 w 832884"/>
                <a:gd name="connsiteY32" fmla="*/ 4116573 h 4446182"/>
                <a:gd name="connsiteX33" fmla="*/ 377455 w 832884"/>
                <a:gd name="connsiteY33" fmla="*/ 4244163 h 4446182"/>
                <a:gd name="connsiteX34" fmla="*/ 186069 w 832884"/>
                <a:gd name="connsiteY34" fmla="*/ 4371754 h 4446182"/>
                <a:gd name="connsiteX35" fmla="*/ 217967 w 832884"/>
                <a:gd name="connsiteY35" fmla="*/ 4446182 h 4446182"/>
                <a:gd name="connsiteX36" fmla="*/ 345558 w 832884"/>
                <a:gd name="connsiteY36" fmla="*/ 4371754 h 4446182"/>
                <a:gd name="connsiteX37" fmla="*/ 643269 w 832884"/>
                <a:gd name="connsiteY37" fmla="*/ 4222898 h 4446182"/>
                <a:gd name="connsiteX38" fmla="*/ 760227 w 832884"/>
                <a:gd name="connsiteY38" fmla="*/ 4063410 h 4446182"/>
                <a:gd name="connsiteX39" fmla="*/ 770860 w 832884"/>
                <a:gd name="connsiteY39" fmla="*/ 3882656 h 4446182"/>
                <a:gd name="connsiteX40" fmla="*/ 590106 w 832884"/>
                <a:gd name="connsiteY40" fmla="*/ 3765698 h 4446182"/>
                <a:gd name="connsiteX41" fmla="*/ 239232 w 832884"/>
                <a:gd name="connsiteY41" fmla="*/ 3574312 h 4446182"/>
                <a:gd name="connsiteX42" fmla="*/ 101009 w 832884"/>
                <a:gd name="connsiteY42" fmla="*/ 3436089 h 4446182"/>
                <a:gd name="connsiteX43" fmla="*/ 334925 w 832884"/>
                <a:gd name="connsiteY43" fmla="*/ 3255335 h 4446182"/>
                <a:gd name="connsiteX44" fmla="*/ 664534 w 832884"/>
                <a:gd name="connsiteY44" fmla="*/ 3085214 h 4446182"/>
                <a:gd name="connsiteX45" fmla="*/ 781493 w 832884"/>
                <a:gd name="connsiteY45" fmla="*/ 3021419 h 4446182"/>
                <a:gd name="connsiteX46" fmla="*/ 781493 w 832884"/>
                <a:gd name="connsiteY46" fmla="*/ 2819400 h 4446182"/>
                <a:gd name="connsiteX47" fmla="*/ 473148 w 832884"/>
                <a:gd name="connsiteY47" fmla="*/ 2649280 h 4446182"/>
                <a:gd name="connsiteX48" fmla="*/ 186069 w 832884"/>
                <a:gd name="connsiteY48" fmla="*/ 2479159 h 4446182"/>
                <a:gd name="connsiteX49" fmla="*/ 111641 w 832884"/>
                <a:gd name="connsiteY49" fmla="*/ 2383466 h 4446182"/>
                <a:gd name="connsiteX50" fmla="*/ 292395 w 832884"/>
                <a:gd name="connsiteY50" fmla="*/ 2223977 h 4446182"/>
                <a:gd name="connsiteX51" fmla="*/ 600739 w 832884"/>
                <a:gd name="connsiteY51" fmla="*/ 2064489 h 4446182"/>
                <a:gd name="connsiteX52" fmla="*/ 770860 w 832884"/>
                <a:gd name="connsiteY52" fmla="*/ 1958163 h 4446182"/>
                <a:gd name="connsiteX53" fmla="*/ 770860 w 832884"/>
                <a:gd name="connsiteY53" fmla="*/ 1756145 h 4446182"/>
                <a:gd name="connsiteX54" fmla="*/ 515679 w 832884"/>
                <a:gd name="connsiteY54" fmla="*/ 1607289 h 4446182"/>
                <a:gd name="connsiteX55" fmla="*/ 217967 w 832884"/>
                <a:gd name="connsiteY55" fmla="*/ 1447800 h 4446182"/>
                <a:gd name="connsiteX56" fmla="*/ 69111 w 832884"/>
                <a:gd name="connsiteY56" fmla="*/ 1330842 h 4446182"/>
                <a:gd name="connsiteX57" fmla="*/ 58479 w 832884"/>
                <a:gd name="connsiteY57" fmla="*/ 1203252 h 4446182"/>
                <a:gd name="connsiteX58" fmla="*/ 419986 w 832884"/>
                <a:gd name="connsiteY58" fmla="*/ 969335 h 4446182"/>
                <a:gd name="connsiteX59" fmla="*/ 738962 w 832884"/>
                <a:gd name="connsiteY59" fmla="*/ 809847 h 4446182"/>
                <a:gd name="connsiteX60" fmla="*/ 419986 w 832884"/>
                <a:gd name="connsiteY60" fmla="*/ 650359 h 4446182"/>
                <a:gd name="connsiteX61" fmla="*/ 111641 w 832884"/>
                <a:gd name="connsiteY61" fmla="*/ 427075 h 4446182"/>
                <a:gd name="connsiteX62" fmla="*/ 47846 w 832884"/>
                <a:gd name="connsiteY62" fmla="*/ 214424 h 4446182"/>
                <a:gd name="connsiteX63" fmla="*/ 69111 w 832884"/>
                <a:gd name="connsiteY63" fmla="*/ 33670 h 4446182"/>
                <a:gd name="connsiteX64" fmla="*/ 132906 w 832884"/>
                <a:gd name="connsiteY64" fmla="*/ 12405 h 4446182"/>
                <a:gd name="connsiteX65" fmla="*/ 175437 w 832884"/>
                <a:gd name="connsiteY65" fmla="*/ 54935 h 4446182"/>
                <a:gd name="connsiteX0" fmla="*/ 175437 w 832884"/>
                <a:gd name="connsiteY0" fmla="*/ 54935 h 4446182"/>
                <a:gd name="connsiteX1" fmla="*/ 90376 w 832884"/>
                <a:gd name="connsiteY1" fmla="*/ 214424 h 4446182"/>
                <a:gd name="connsiteX2" fmla="*/ 143539 w 832884"/>
                <a:gd name="connsiteY2" fmla="*/ 310117 h 4446182"/>
                <a:gd name="connsiteX3" fmla="*/ 324293 w 832884"/>
                <a:gd name="connsiteY3" fmla="*/ 469605 h 4446182"/>
                <a:gd name="connsiteX4" fmla="*/ 515679 w 832884"/>
                <a:gd name="connsiteY4" fmla="*/ 565298 h 4446182"/>
                <a:gd name="connsiteX5" fmla="*/ 728330 w 832884"/>
                <a:gd name="connsiteY5" fmla="*/ 692889 h 4446182"/>
                <a:gd name="connsiteX6" fmla="*/ 802758 w 832884"/>
                <a:gd name="connsiteY6" fmla="*/ 767317 h 4446182"/>
                <a:gd name="connsiteX7" fmla="*/ 781493 w 832884"/>
                <a:gd name="connsiteY7" fmla="*/ 894907 h 4446182"/>
                <a:gd name="connsiteX8" fmla="*/ 632637 w 832884"/>
                <a:gd name="connsiteY8" fmla="*/ 1022498 h 4446182"/>
                <a:gd name="connsiteX9" fmla="*/ 260497 w 832884"/>
                <a:gd name="connsiteY9" fmla="*/ 1181987 h 4446182"/>
                <a:gd name="connsiteX10" fmla="*/ 69111 w 832884"/>
                <a:gd name="connsiteY10" fmla="*/ 1341475 h 4446182"/>
                <a:gd name="connsiteX11" fmla="*/ 79744 w 832884"/>
                <a:gd name="connsiteY11" fmla="*/ 1458433 h 4446182"/>
                <a:gd name="connsiteX12" fmla="*/ 175437 w 832884"/>
                <a:gd name="connsiteY12" fmla="*/ 1564759 h 4446182"/>
                <a:gd name="connsiteX13" fmla="*/ 462516 w 832884"/>
                <a:gd name="connsiteY13" fmla="*/ 1692349 h 4446182"/>
                <a:gd name="connsiteX14" fmla="*/ 685799 w 832884"/>
                <a:gd name="connsiteY14" fmla="*/ 1830573 h 4446182"/>
                <a:gd name="connsiteX15" fmla="*/ 717697 w 832884"/>
                <a:gd name="connsiteY15" fmla="*/ 1873103 h 4446182"/>
                <a:gd name="connsiteX16" fmla="*/ 441251 w 832884"/>
                <a:gd name="connsiteY16" fmla="*/ 2021959 h 4446182"/>
                <a:gd name="connsiteX17" fmla="*/ 186069 w 832884"/>
                <a:gd name="connsiteY17" fmla="*/ 2149549 h 4446182"/>
                <a:gd name="connsiteX18" fmla="*/ 58479 w 832884"/>
                <a:gd name="connsiteY18" fmla="*/ 2277140 h 4446182"/>
                <a:gd name="connsiteX19" fmla="*/ 47846 w 832884"/>
                <a:gd name="connsiteY19" fmla="*/ 2511056 h 4446182"/>
                <a:gd name="connsiteX20" fmla="*/ 69111 w 832884"/>
                <a:gd name="connsiteY20" fmla="*/ 2532321 h 4446182"/>
                <a:gd name="connsiteX21" fmla="*/ 154172 w 832884"/>
                <a:gd name="connsiteY21" fmla="*/ 2628014 h 4446182"/>
                <a:gd name="connsiteX22" fmla="*/ 409353 w 832884"/>
                <a:gd name="connsiteY22" fmla="*/ 2723707 h 4446182"/>
                <a:gd name="connsiteX23" fmla="*/ 632637 w 832884"/>
                <a:gd name="connsiteY23" fmla="*/ 2851298 h 4446182"/>
                <a:gd name="connsiteX24" fmla="*/ 696432 w 832884"/>
                <a:gd name="connsiteY24" fmla="*/ 2915094 h 4446182"/>
                <a:gd name="connsiteX25" fmla="*/ 483781 w 832884"/>
                <a:gd name="connsiteY25" fmla="*/ 3042684 h 4446182"/>
                <a:gd name="connsiteX26" fmla="*/ 154172 w 832884"/>
                <a:gd name="connsiteY26" fmla="*/ 3223438 h 4446182"/>
                <a:gd name="connsiteX27" fmla="*/ 47846 w 832884"/>
                <a:gd name="connsiteY27" fmla="*/ 3425456 h 4446182"/>
                <a:gd name="connsiteX28" fmla="*/ 79744 w 832884"/>
                <a:gd name="connsiteY28" fmla="*/ 3606210 h 4446182"/>
                <a:gd name="connsiteX29" fmla="*/ 334925 w 832884"/>
                <a:gd name="connsiteY29" fmla="*/ 3744433 h 4446182"/>
                <a:gd name="connsiteX30" fmla="*/ 590106 w 832884"/>
                <a:gd name="connsiteY30" fmla="*/ 3872024 h 4446182"/>
                <a:gd name="connsiteX31" fmla="*/ 707065 w 832884"/>
                <a:gd name="connsiteY31" fmla="*/ 3978349 h 4446182"/>
                <a:gd name="connsiteX32" fmla="*/ 600739 w 832884"/>
                <a:gd name="connsiteY32" fmla="*/ 4116573 h 4446182"/>
                <a:gd name="connsiteX33" fmla="*/ 377455 w 832884"/>
                <a:gd name="connsiteY33" fmla="*/ 4244163 h 4446182"/>
                <a:gd name="connsiteX34" fmla="*/ 186069 w 832884"/>
                <a:gd name="connsiteY34" fmla="*/ 4371754 h 4446182"/>
                <a:gd name="connsiteX35" fmla="*/ 217967 w 832884"/>
                <a:gd name="connsiteY35" fmla="*/ 4446182 h 4446182"/>
                <a:gd name="connsiteX36" fmla="*/ 345558 w 832884"/>
                <a:gd name="connsiteY36" fmla="*/ 4371754 h 4446182"/>
                <a:gd name="connsiteX37" fmla="*/ 643269 w 832884"/>
                <a:gd name="connsiteY37" fmla="*/ 4222898 h 4446182"/>
                <a:gd name="connsiteX38" fmla="*/ 760227 w 832884"/>
                <a:gd name="connsiteY38" fmla="*/ 4063410 h 4446182"/>
                <a:gd name="connsiteX39" fmla="*/ 770860 w 832884"/>
                <a:gd name="connsiteY39" fmla="*/ 3882656 h 4446182"/>
                <a:gd name="connsiteX40" fmla="*/ 590106 w 832884"/>
                <a:gd name="connsiteY40" fmla="*/ 3765698 h 4446182"/>
                <a:gd name="connsiteX41" fmla="*/ 239232 w 832884"/>
                <a:gd name="connsiteY41" fmla="*/ 3574312 h 4446182"/>
                <a:gd name="connsiteX42" fmla="*/ 101009 w 832884"/>
                <a:gd name="connsiteY42" fmla="*/ 3436089 h 4446182"/>
                <a:gd name="connsiteX43" fmla="*/ 334925 w 832884"/>
                <a:gd name="connsiteY43" fmla="*/ 3255335 h 4446182"/>
                <a:gd name="connsiteX44" fmla="*/ 664534 w 832884"/>
                <a:gd name="connsiteY44" fmla="*/ 3085214 h 4446182"/>
                <a:gd name="connsiteX45" fmla="*/ 781493 w 832884"/>
                <a:gd name="connsiteY45" fmla="*/ 3021419 h 4446182"/>
                <a:gd name="connsiteX46" fmla="*/ 781493 w 832884"/>
                <a:gd name="connsiteY46" fmla="*/ 2819400 h 4446182"/>
                <a:gd name="connsiteX47" fmla="*/ 473148 w 832884"/>
                <a:gd name="connsiteY47" fmla="*/ 2649280 h 4446182"/>
                <a:gd name="connsiteX48" fmla="*/ 186069 w 832884"/>
                <a:gd name="connsiteY48" fmla="*/ 2479159 h 4446182"/>
                <a:gd name="connsiteX49" fmla="*/ 111641 w 832884"/>
                <a:gd name="connsiteY49" fmla="*/ 2383466 h 4446182"/>
                <a:gd name="connsiteX50" fmla="*/ 292395 w 832884"/>
                <a:gd name="connsiteY50" fmla="*/ 2223977 h 4446182"/>
                <a:gd name="connsiteX51" fmla="*/ 600739 w 832884"/>
                <a:gd name="connsiteY51" fmla="*/ 2064489 h 4446182"/>
                <a:gd name="connsiteX52" fmla="*/ 770860 w 832884"/>
                <a:gd name="connsiteY52" fmla="*/ 1958163 h 4446182"/>
                <a:gd name="connsiteX53" fmla="*/ 770860 w 832884"/>
                <a:gd name="connsiteY53" fmla="*/ 1756145 h 4446182"/>
                <a:gd name="connsiteX54" fmla="*/ 515679 w 832884"/>
                <a:gd name="connsiteY54" fmla="*/ 1607289 h 4446182"/>
                <a:gd name="connsiteX55" fmla="*/ 217967 w 832884"/>
                <a:gd name="connsiteY55" fmla="*/ 1447800 h 4446182"/>
                <a:gd name="connsiteX56" fmla="*/ 69111 w 832884"/>
                <a:gd name="connsiteY56" fmla="*/ 1330842 h 4446182"/>
                <a:gd name="connsiteX57" fmla="*/ 58479 w 832884"/>
                <a:gd name="connsiteY57" fmla="*/ 1203252 h 4446182"/>
                <a:gd name="connsiteX58" fmla="*/ 419986 w 832884"/>
                <a:gd name="connsiteY58" fmla="*/ 969335 h 4446182"/>
                <a:gd name="connsiteX59" fmla="*/ 738962 w 832884"/>
                <a:gd name="connsiteY59" fmla="*/ 809847 h 4446182"/>
                <a:gd name="connsiteX60" fmla="*/ 419986 w 832884"/>
                <a:gd name="connsiteY60" fmla="*/ 650359 h 4446182"/>
                <a:gd name="connsiteX61" fmla="*/ 111641 w 832884"/>
                <a:gd name="connsiteY61" fmla="*/ 427075 h 4446182"/>
                <a:gd name="connsiteX62" fmla="*/ 47846 w 832884"/>
                <a:gd name="connsiteY62" fmla="*/ 214424 h 4446182"/>
                <a:gd name="connsiteX63" fmla="*/ 69111 w 832884"/>
                <a:gd name="connsiteY63" fmla="*/ 33670 h 4446182"/>
                <a:gd name="connsiteX64" fmla="*/ 132906 w 832884"/>
                <a:gd name="connsiteY64" fmla="*/ 12405 h 4446182"/>
                <a:gd name="connsiteX65" fmla="*/ 175437 w 832884"/>
                <a:gd name="connsiteY65" fmla="*/ 54935 h 4446182"/>
                <a:gd name="connsiteX0" fmla="*/ 175437 w 832884"/>
                <a:gd name="connsiteY0" fmla="*/ 54935 h 4446182"/>
                <a:gd name="connsiteX1" fmla="*/ 90376 w 832884"/>
                <a:gd name="connsiteY1" fmla="*/ 214424 h 4446182"/>
                <a:gd name="connsiteX2" fmla="*/ 143539 w 832884"/>
                <a:gd name="connsiteY2" fmla="*/ 310117 h 4446182"/>
                <a:gd name="connsiteX3" fmla="*/ 324293 w 832884"/>
                <a:gd name="connsiteY3" fmla="*/ 469605 h 4446182"/>
                <a:gd name="connsiteX4" fmla="*/ 515679 w 832884"/>
                <a:gd name="connsiteY4" fmla="*/ 565298 h 4446182"/>
                <a:gd name="connsiteX5" fmla="*/ 728330 w 832884"/>
                <a:gd name="connsiteY5" fmla="*/ 692889 h 4446182"/>
                <a:gd name="connsiteX6" fmla="*/ 802758 w 832884"/>
                <a:gd name="connsiteY6" fmla="*/ 767317 h 4446182"/>
                <a:gd name="connsiteX7" fmla="*/ 781493 w 832884"/>
                <a:gd name="connsiteY7" fmla="*/ 894907 h 4446182"/>
                <a:gd name="connsiteX8" fmla="*/ 632637 w 832884"/>
                <a:gd name="connsiteY8" fmla="*/ 1022498 h 4446182"/>
                <a:gd name="connsiteX9" fmla="*/ 260497 w 832884"/>
                <a:gd name="connsiteY9" fmla="*/ 1181987 h 4446182"/>
                <a:gd name="connsiteX10" fmla="*/ 69111 w 832884"/>
                <a:gd name="connsiteY10" fmla="*/ 1341475 h 4446182"/>
                <a:gd name="connsiteX11" fmla="*/ 79744 w 832884"/>
                <a:gd name="connsiteY11" fmla="*/ 1458433 h 4446182"/>
                <a:gd name="connsiteX12" fmla="*/ 175437 w 832884"/>
                <a:gd name="connsiteY12" fmla="*/ 1564759 h 4446182"/>
                <a:gd name="connsiteX13" fmla="*/ 462516 w 832884"/>
                <a:gd name="connsiteY13" fmla="*/ 1692349 h 4446182"/>
                <a:gd name="connsiteX14" fmla="*/ 685799 w 832884"/>
                <a:gd name="connsiteY14" fmla="*/ 1830573 h 4446182"/>
                <a:gd name="connsiteX15" fmla="*/ 717697 w 832884"/>
                <a:gd name="connsiteY15" fmla="*/ 1873103 h 4446182"/>
                <a:gd name="connsiteX16" fmla="*/ 441251 w 832884"/>
                <a:gd name="connsiteY16" fmla="*/ 2021959 h 4446182"/>
                <a:gd name="connsiteX17" fmla="*/ 186069 w 832884"/>
                <a:gd name="connsiteY17" fmla="*/ 2149549 h 4446182"/>
                <a:gd name="connsiteX18" fmla="*/ 58479 w 832884"/>
                <a:gd name="connsiteY18" fmla="*/ 2277140 h 4446182"/>
                <a:gd name="connsiteX19" fmla="*/ 47846 w 832884"/>
                <a:gd name="connsiteY19" fmla="*/ 2511056 h 4446182"/>
                <a:gd name="connsiteX20" fmla="*/ 69111 w 832884"/>
                <a:gd name="connsiteY20" fmla="*/ 2532321 h 4446182"/>
                <a:gd name="connsiteX21" fmla="*/ 154172 w 832884"/>
                <a:gd name="connsiteY21" fmla="*/ 2628014 h 4446182"/>
                <a:gd name="connsiteX22" fmla="*/ 409353 w 832884"/>
                <a:gd name="connsiteY22" fmla="*/ 2723707 h 4446182"/>
                <a:gd name="connsiteX23" fmla="*/ 632637 w 832884"/>
                <a:gd name="connsiteY23" fmla="*/ 2851298 h 4446182"/>
                <a:gd name="connsiteX24" fmla="*/ 696432 w 832884"/>
                <a:gd name="connsiteY24" fmla="*/ 2915094 h 4446182"/>
                <a:gd name="connsiteX25" fmla="*/ 483781 w 832884"/>
                <a:gd name="connsiteY25" fmla="*/ 3042684 h 4446182"/>
                <a:gd name="connsiteX26" fmla="*/ 154172 w 832884"/>
                <a:gd name="connsiteY26" fmla="*/ 3223438 h 4446182"/>
                <a:gd name="connsiteX27" fmla="*/ 47846 w 832884"/>
                <a:gd name="connsiteY27" fmla="*/ 3425456 h 4446182"/>
                <a:gd name="connsiteX28" fmla="*/ 79744 w 832884"/>
                <a:gd name="connsiteY28" fmla="*/ 3606210 h 4446182"/>
                <a:gd name="connsiteX29" fmla="*/ 334925 w 832884"/>
                <a:gd name="connsiteY29" fmla="*/ 3744433 h 4446182"/>
                <a:gd name="connsiteX30" fmla="*/ 590106 w 832884"/>
                <a:gd name="connsiteY30" fmla="*/ 3872024 h 4446182"/>
                <a:gd name="connsiteX31" fmla="*/ 707065 w 832884"/>
                <a:gd name="connsiteY31" fmla="*/ 3978349 h 4446182"/>
                <a:gd name="connsiteX32" fmla="*/ 600739 w 832884"/>
                <a:gd name="connsiteY32" fmla="*/ 4116573 h 4446182"/>
                <a:gd name="connsiteX33" fmla="*/ 377455 w 832884"/>
                <a:gd name="connsiteY33" fmla="*/ 4244163 h 4446182"/>
                <a:gd name="connsiteX34" fmla="*/ 186069 w 832884"/>
                <a:gd name="connsiteY34" fmla="*/ 4371754 h 4446182"/>
                <a:gd name="connsiteX35" fmla="*/ 217967 w 832884"/>
                <a:gd name="connsiteY35" fmla="*/ 4446182 h 4446182"/>
                <a:gd name="connsiteX36" fmla="*/ 345558 w 832884"/>
                <a:gd name="connsiteY36" fmla="*/ 4371754 h 4446182"/>
                <a:gd name="connsiteX37" fmla="*/ 643269 w 832884"/>
                <a:gd name="connsiteY37" fmla="*/ 4222898 h 4446182"/>
                <a:gd name="connsiteX38" fmla="*/ 760227 w 832884"/>
                <a:gd name="connsiteY38" fmla="*/ 4063410 h 4446182"/>
                <a:gd name="connsiteX39" fmla="*/ 770860 w 832884"/>
                <a:gd name="connsiteY39" fmla="*/ 3882656 h 4446182"/>
                <a:gd name="connsiteX40" fmla="*/ 590106 w 832884"/>
                <a:gd name="connsiteY40" fmla="*/ 3765698 h 4446182"/>
                <a:gd name="connsiteX41" fmla="*/ 239232 w 832884"/>
                <a:gd name="connsiteY41" fmla="*/ 3574312 h 4446182"/>
                <a:gd name="connsiteX42" fmla="*/ 101009 w 832884"/>
                <a:gd name="connsiteY42" fmla="*/ 3436089 h 4446182"/>
                <a:gd name="connsiteX43" fmla="*/ 334925 w 832884"/>
                <a:gd name="connsiteY43" fmla="*/ 3255335 h 4446182"/>
                <a:gd name="connsiteX44" fmla="*/ 664534 w 832884"/>
                <a:gd name="connsiteY44" fmla="*/ 3085214 h 4446182"/>
                <a:gd name="connsiteX45" fmla="*/ 781493 w 832884"/>
                <a:gd name="connsiteY45" fmla="*/ 3021419 h 4446182"/>
                <a:gd name="connsiteX46" fmla="*/ 781493 w 832884"/>
                <a:gd name="connsiteY46" fmla="*/ 2819400 h 4446182"/>
                <a:gd name="connsiteX47" fmla="*/ 473148 w 832884"/>
                <a:gd name="connsiteY47" fmla="*/ 2649280 h 4446182"/>
                <a:gd name="connsiteX48" fmla="*/ 186069 w 832884"/>
                <a:gd name="connsiteY48" fmla="*/ 2479159 h 4446182"/>
                <a:gd name="connsiteX49" fmla="*/ 111641 w 832884"/>
                <a:gd name="connsiteY49" fmla="*/ 2383466 h 4446182"/>
                <a:gd name="connsiteX50" fmla="*/ 292395 w 832884"/>
                <a:gd name="connsiteY50" fmla="*/ 2223977 h 4446182"/>
                <a:gd name="connsiteX51" fmla="*/ 600739 w 832884"/>
                <a:gd name="connsiteY51" fmla="*/ 2064489 h 4446182"/>
                <a:gd name="connsiteX52" fmla="*/ 770860 w 832884"/>
                <a:gd name="connsiteY52" fmla="*/ 1958163 h 4446182"/>
                <a:gd name="connsiteX53" fmla="*/ 770860 w 832884"/>
                <a:gd name="connsiteY53" fmla="*/ 1756145 h 4446182"/>
                <a:gd name="connsiteX54" fmla="*/ 515679 w 832884"/>
                <a:gd name="connsiteY54" fmla="*/ 1607289 h 4446182"/>
                <a:gd name="connsiteX55" fmla="*/ 217967 w 832884"/>
                <a:gd name="connsiteY55" fmla="*/ 1447800 h 4446182"/>
                <a:gd name="connsiteX56" fmla="*/ 69111 w 832884"/>
                <a:gd name="connsiteY56" fmla="*/ 1330842 h 4446182"/>
                <a:gd name="connsiteX57" fmla="*/ 58479 w 832884"/>
                <a:gd name="connsiteY57" fmla="*/ 1203252 h 4446182"/>
                <a:gd name="connsiteX58" fmla="*/ 419986 w 832884"/>
                <a:gd name="connsiteY58" fmla="*/ 969335 h 4446182"/>
                <a:gd name="connsiteX59" fmla="*/ 738962 w 832884"/>
                <a:gd name="connsiteY59" fmla="*/ 809847 h 4446182"/>
                <a:gd name="connsiteX60" fmla="*/ 419986 w 832884"/>
                <a:gd name="connsiteY60" fmla="*/ 650359 h 4446182"/>
                <a:gd name="connsiteX61" fmla="*/ 111641 w 832884"/>
                <a:gd name="connsiteY61" fmla="*/ 427075 h 4446182"/>
                <a:gd name="connsiteX62" fmla="*/ 47846 w 832884"/>
                <a:gd name="connsiteY62" fmla="*/ 214424 h 4446182"/>
                <a:gd name="connsiteX63" fmla="*/ 69111 w 832884"/>
                <a:gd name="connsiteY63" fmla="*/ 33670 h 4446182"/>
                <a:gd name="connsiteX64" fmla="*/ 132906 w 832884"/>
                <a:gd name="connsiteY64" fmla="*/ 12405 h 4446182"/>
                <a:gd name="connsiteX65" fmla="*/ 175437 w 832884"/>
                <a:gd name="connsiteY65" fmla="*/ 54935 h 4446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832884" h="4446182">
                  <a:moveTo>
                    <a:pt x="175437" y="54935"/>
                  </a:moveTo>
                  <a:cubicBezTo>
                    <a:pt x="168349" y="88605"/>
                    <a:pt x="95692" y="171894"/>
                    <a:pt x="90376" y="214424"/>
                  </a:cubicBezTo>
                  <a:cubicBezTo>
                    <a:pt x="85060" y="256954"/>
                    <a:pt x="104553" y="267587"/>
                    <a:pt x="143539" y="310117"/>
                  </a:cubicBezTo>
                  <a:cubicBezTo>
                    <a:pt x="182525" y="352647"/>
                    <a:pt x="262270" y="427075"/>
                    <a:pt x="324293" y="469605"/>
                  </a:cubicBezTo>
                  <a:cubicBezTo>
                    <a:pt x="386316" y="512135"/>
                    <a:pt x="448340" y="528084"/>
                    <a:pt x="515679" y="565298"/>
                  </a:cubicBezTo>
                  <a:cubicBezTo>
                    <a:pt x="583019" y="602512"/>
                    <a:pt x="680484" y="659219"/>
                    <a:pt x="728330" y="692889"/>
                  </a:cubicBezTo>
                  <a:cubicBezTo>
                    <a:pt x="776176" y="726559"/>
                    <a:pt x="793898" y="733647"/>
                    <a:pt x="802758" y="767317"/>
                  </a:cubicBezTo>
                  <a:cubicBezTo>
                    <a:pt x="811618" y="800987"/>
                    <a:pt x="809846" y="852377"/>
                    <a:pt x="781493" y="894907"/>
                  </a:cubicBezTo>
                  <a:cubicBezTo>
                    <a:pt x="753140" y="937437"/>
                    <a:pt x="719470" y="974651"/>
                    <a:pt x="632637" y="1022498"/>
                  </a:cubicBezTo>
                  <a:cubicBezTo>
                    <a:pt x="545804" y="1070345"/>
                    <a:pt x="354418" y="1128824"/>
                    <a:pt x="260497" y="1181987"/>
                  </a:cubicBezTo>
                  <a:cubicBezTo>
                    <a:pt x="166576" y="1235150"/>
                    <a:pt x="99236" y="1295401"/>
                    <a:pt x="69111" y="1341475"/>
                  </a:cubicBezTo>
                  <a:cubicBezTo>
                    <a:pt x="38986" y="1387549"/>
                    <a:pt x="62023" y="1421219"/>
                    <a:pt x="79744" y="1458433"/>
                  </a:cubicBezTo>
                  <a:cubicBezTo>
                    <a:pt x="97465" y="1495647"/>
                    <a:pt x="111642" y="1525773"/>
                    <a:pt x="175437" y="1564759"/>
                  </a:cubicBezTo>
                  <a:cubicBezTo>
                    <a:pt x="239232" y="1603745"/>
                    <a:pt x="377456" y="1648047"/>
                    <a:pt x="462516" y="1692349"/>
                  </a:cubicBezTo>
                  <a:cubicBezTo>
                    <a:pt x="547576" y="1736651"/>
                    <a:pt x="643269" y="1800447"/>
                    <a:pt x="685799" y="1830573"/>
                  </a:cubicBezTo>
                  <a:cubicBezTo>
                    <a:pt x="728329" y="1860699"/>
                    <a:pt x="701376" y="1797259"/>
                    <a:pt x="717697" y="1873103"/>
                  </a:cubicBezTo>
                  <a:cubicBezTo>
                    <a:pt x="676939" y="1905001"/>
                    <a:pt x="529856" y="1975885"/>
                    <a:pt x="441251" y="2021959"/>
                  </a:cubicBezTo>
                  <a:cubicBezTo>
                    <a:pt x="352646" y="2068033"/>
                    <a:pt x="249864" y="2107019"/>
                    <a:pt x="186069" y="2149549"/>
                  </a:cubicBezTo>
                  <a:cubicBezTo>
                    <a:pt x="122274" y="2192079"/>
                    <a:pt x="81516" y="2216889"/>
                    <a:pt x="58479" y="2277140"/>
                  </a:cubicBezTo>
                  <a:cubicBezTo>
                    <a:pt x="35442" y="2337391"/>
                    <a:pt x="46074" y="2468526"/>
                    <a:pt x="47846" y="2511056"/>
                  </a:cubicBezTo>
                  <a:cubicBezTo>
                    <a:pt x="49618" y="2553586"/>
                    <a:pt x="51390" y="2512828"/>
                    <a:pt x="69111" y="2532321"/>
                  </a:cubicBezTo>
                  <a:cubicBezTo>
                    <a:pt x="86832" y="2551814"/>
                    <a:pt x="97465" y="2596116"/>
                    <a:pt x="154172" y="2628014"/>
                  </a:cubicBezTo>
                  <a:cubicBezTo>
                    <a:pt x="210879" y="2659912"/>
                    <a:pt x="329609" y="2686493"/>
                    <a:pt x="409353" y="2723707"/>
                  </a:cubicBezTo>
                  <a:cubicBezTo>
                    <a:pt x="489097" y="2760921"/>
                    <a:pt x="584791" y="2819400"/>
                    <a:pt x="632637" y="2851298"/>
                  </a:cubicBezTo>
                  <a:cubicBezTo>
                    <a:pt x="680484" y="2883196"/>
                    <a:pt x="721241" y="2883196"/>
                    <a:pt x="696432" y="2915094"/>
                  </a:cubicBezTo>
                  <a:cubicBezTo>
                    <a:pt x="671623" y="2946992"/>
                    <a:pt x="574158" y="2991293"/>
                    <a:pt x="483781" y="3042684"/>
                  </a:cubicBezTo>
                  <a:cubicBezTo>
                    <a:pt x="393404" y="3094075"/>
                    <a:pt x="226828" y="3159643"/>
                    <a:pt x="154172" y="3223438"/>
                  </a:cubicBezTo>
                  <a:cubicBezTo>
                    <a:pt x="81516" y="3287233"/>
                    <a:pt x="60251" y="3361661"/>
                    <a:pt x="47846" y="3425456"/>
                  </a:cubicBezTo>
                  <a:cubicBezTo>
                    <a:pt x="35441" y="3489251"/>
                    <a:pt x="31898" y="3553047"/>
                    <a:pt x="79744" y="3606210"/>
                  </a:cubicBezTo>
                  <a:cubicBezTo>
                    <a:pt x="127590" y="3659373"/>
                    <a:pt x="249865" y="3700131"/>
                    <a:pt x="334925" y="3744433"/>
                  </a:cubicBezTo>
                  <a:cubicBezTo>
                    <a:pt x="419985" y="3788735"/>
                    <a:pt x="528083" y="3833038"/>
                    <a:pt x="590106" y="3872024"/>
                  </a:cubicBezTo>
                  <a:cubicBezTo>
                    <a:pt x="652129" y="3911010"/>
                    <a:pt x="705293" y="3937591"/>
                    <a:pt x="707065" y="3978349"/>
                  </a:cubicBezTo>
                  <a:cubicBezTo>
                    <a:pt x="708837" y="4019107"/>
                    <a:pt x="655674" y="4072271"/>
                    <a:pt x="600739" y="4116573"/>
                  </a:cubicBezTo>
                  <a:cubicBezTo>
                    <a:pt x="545804" y="4160875"/>
                    <a:pt x="446567" y="4201633"/>
                    <a:pt x="377455" y="4244163"/>
                  </a:cubicBezTo>
                  <a:cubicBezTo>
                    <a:pt x="308343" y="4286693"/>
                    <a:pt x="212650" y="4338084"/>
                    <a:pt x="186069" y="4371754"/>
                  </a:cubicBezTo>
                  <a:cubicBezTo>
                    <a:pt x="159488" y="4405424"/>
                    <a:pt x="191386" y="4446182"/>
                    <a:pt x="217967" y="4446182"/>
                  </a:cubicBezTo>
                  <a:cubicBezTo>
                    <a:pt x="244548" y="4446182"/>
                    <a:pt x="274674" y="4408968"/>
                    <a:pt x="345558" y="4371754"/>
                  </a:cubicBezTo>
                  <a:cubicBezTo>
                    <a:pt x="416442" y="4334540"/>
                    <a:pt x="574158" y="4274289"/>
                    <a:pt x="643269" y="4222898"/>
                  </a:cubicBezTo>
                  <a:cubicBezTo>
                    <a:pt x="712380" y="4171507"/>
                    <a:pt x="738962" y="4120117"/>
                    <a:pt x="760227" y="4063410"/>
                  </a:cubicBezTo>
                  <a:cubicBezTo>
                    <a:pt x="781492" y="4006703"/>
                    <a:pt x="799214" y="3932275"/>
                    <a:pt x="770860" y="3882656"/>
                  </a:cubicBezTo>
                  <a:cubicBezTo>
                    <a:pt x="742507" y="3833037"/>
                    <a:pt x="678711" y="3817089"/>
                    <a:pt x="590106" y="3765698"/>
                  </a:cubicBezTo>
                  <a:cubicBezTo>
                    <a:pt x="501501" y="3714307"/>
                    <a:pt x="320748" y="3629247"/>
                    <a:pt x="239232" y="3574312"/>
                  </a:cubicBezTo>
                  <a:cubicBezTo>
                    <a:pt x="157716" y="3519377"/>
                    <a:pt x="85060" y="3489252"/>
                    <a:pt x="101009" y="3436089"/>
                  </a:cubicBezTo>
                  <a:cubicBezTo>
                    <a:pt x="116958" y="3382926"/>
                    <a:pt x="241004" y="3313814"/>
                    <a:pt x="334925" y="3255335"/>
                  </a:cubicBezTo>
                  <a:cubicBezTo>
                    <a:pt x="428846" y="3196856"/>
                    <a:pt x="590106" y="3124200"/>
                    <a:pt x="664534" y="3085214"/>
                  </a:cubicBezTo>
                  <a:cubicBezTo>
                    <a:pt x="738962" y="3046228"/>
                    <a:pt x="762000" y="3065721"/>
                    <a:pt x="781493" y="3021419"/>
                  </a:cubicBezTo>
                  <a:cubicBezTo>
                    <a:pt x="800986" y="2977117"/>
                    <a:pt x="832884" y="2881423"/>
                    <a:pt x="781493" y="2819400"/>
                  </a:cubicBezTo>
                  <a:cubicBezTo>
                    <a:pt x="730102" y="2757377"/>
                    <a:pt x="572385" y="2705987"/>
                    <a:pt x="473148" y="2649280"/>
                  </a:cubicBezTo>
                  <a:cubicBezTo>
                    <a:pt x="373911" y="2592573"/>
                    <a:pt x="246320" y="2523461"/>
                    <a:pt x="186069" y="2479159"/>
                  </a:cubicBezTo>
                  <a:cubicBezTo>
                    <a:pt x="125818" y="2434857"/>
                    <a:pt x="93920" y="2425996"/>
                    <a:pt x="111641" y="2383466"/>
                  </a:cubicBezTo>
                  <a:cubicBezTo>
                    <a:pt x="129362" y="2340936"/>
                    <a:pt x="210879" y="2277140"/>
                    <a:pt x="292395" y="2223977"/>
                  </a:cubicBezTo>
                  <a:cubicBezTo>
                    <a:pt x="373911" y="2170814"/>
                    <a:pt x="520995" y="2108791"/>
                    <a:pt x="600739" y="2064489"/>
                  </a:cubicBezTo>
                  <a:cubicBezTo>
                    <a:pt x="680483" y="2020187"/>
                    <a:pt x="742507" y="2009554"/>
                    <a:pt x="770860" y="1958163"/>
                  </a:cubicBezTo>
                  <a:cubicBezTo>
                    <a:pt x="799214" y="1906772"/>
                    <a:pt x="813390" y="1814624"/>
                    <a:pt x="770860" y="1756145"/>
                  </a:cubicBezTo>
                  <a:cubicBezTo>
                    <a:pt x="728330" y="1697666"/>
                    <a:pt x="607828" y="1658680"/>
                    <a:pt x="515679" y="1607289"/>
                  </a:cubicBezTo>
                  <a:cubicBezTo>
                    <a:pt x="423530" y="1555898"/>
                    <a:pt x="292395" y="1493875"/>
                    <a:pt x="217967" y="1447800"/>
                  </a:cubicBezTo>
                  <a:cubicBezTo>
                    <a:pt x="143539" y="1401726"/>
                    <a:pt x="95692" y="1371600"/>
                    <a:pt x="69111" y="1330842"/>
                  </a:cubicBezTo>
                  <a:cubicBezTo>
                    <a:pt x="42530" y="1290084"/>
                    <a:pt x="0" y="1263503"/>
                    <a:pt x="58479" y="1203252"/>
                  </a:cubicBezTo>
                  <a:cubicBezTo>
                    <a:pt x="116958" y="1143001"/>
                    <a:pt x="306572" y="1034903"/>
                    <a:pt x="419986" y="969335"/>
                  </a:cubicBezTo>
                  <a:cubicBezTo>
                    <a:pt x="533400" y="903768"/>
                    <a:pt x="738962" y="863010"/>
                    <a:pt x="738962" y="809847"/>
                  </a:cubicBezTo>
                  <a:cubicBezTo>
                    <a:pt x="738962" y="756684"/>
                    <a:pt x="524540" y="714154"/>
                    <a:pt x="419986" y="650359"/>
                  </a:cubicBezTo>
                  <a:cubicBezTo>
                    <a:pt x="315433" y="586564"/>
                    <a:pt x="173664" y="499731"/>
                    <a:pt x="111641" y="427075"/>
                  </a:cubicBezTo>
                  <a:cubicBezTo>
                    <a:pt x="49618" y="354419"/>
                    <a:pt x="54934" y="279991"/>
                    <a:pt x="47846" y="214424"/>
                  </a:cubicBezTo>
                  <a:cubicBezTo>
                    <a:pt x="40758" y="148857"/>
                    <a:pt x="54934" y="67340"/>
                    <a:pt x="69111" y="33670"/>
                  </a:cubicBezTo>
                  <a:cubicBezTo>
                    <a:pt x="83288" y="0"/>
                    <a:pt x="118729" y="10633"/>
                    <a:pt x="132906" y="12405"/>
                  </a:cubicBezTo>
                  <a:cubicBezTo>
                    <a:pt x="147083" y="14177"/>
                    <a:pt x="182525" y="21265"/>
                    <a:pt x="175437" y="54935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solidFill>
                <a:schemeClr val="accent1">
                  <a:shade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25400" h="38100"/>
              <a:bevelB w="254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68" name="Freeform 367"/>
            <p:cNvSpPr/>
            <p:nvPr/>
          </p:nvSpPr>
          <p:spPr bwMode="auto">
            <a:xfrm>
              <a:off x="6786578" y="3942448"/>
              <a:ext cx="192572" cy="1643610"/>
            </a:xfrm>
            <a:custGeom>
              <a:avLst/>
              <a:gdLst>
                <a:gd name="connsiteX0" fmla="*/ 175437 w 832884"/>
                <a:gd name="connsiteY0" fmla="*/ 54935 h 4446182"/>
                <a:gd name="connsiteX1" fmla="*/ 90376 w 832884"/>
                <a:gd name="connsiteY1" fmla="*/ 214424 h 4446182"/>
                <a:gd name="connsiteX2" fmla="*/ 143539 w 832884"/>
                <a:gd name="connsiteY2" fmla="*/ 310117 h 4446182"/>
                <a:gd name="connsiteX3" fmla="*/ 324293 w 832884"/>
                <a:gd name="connsiteY3" fmla="*/ 469605 h 4446182"/>
                <a:gd name="connsiteX4" fmla="*/ 515679 w 832884"/>
                <a:gd name="connsiteY4" fmla="*/ 565298 h 4446182"/>
                <a:gd name="connsiteX5" fmla="*/ 728330 w 832884"/>
                <a:gd name="connsiteY5" fmla="*/ 692889 h 4446182"/>
                <a:gd name="connsiteX6" fmla="*/ 802758 w 832884"/>
                <a:gd name="connsiteY6" fmla="*/ 767317 h 4446182"/>
                <a:gd name="connsiteX7" fmla="*/ 781493 w 832884"/>
                <a:gd name="connsiteY7" fmla="*/ 894907 h 4446182"/>
                <a:gd name="connsiteX8" fmla="*/ 632637 w 832884"/>
                <a:gd name="connsiteY8" fmla="*/ 1022498 h 4446182"/>
                <a:gd name="connsiteX9" fmla="*/ 260497 w 832884"/>
                <a:gd name="connsiteY9" fmla="*/ 1181987 h 4446182"/>
                <a:gd name="connsiteX10" fmla="*/ 69111 w 832884"/>
                <a:gd name="connsiteY10" fmla="*/ 1341475 h 4446182"/>
                <a:gd name="connsiteX11" fmla="*/ 79744 w 832884"/>
                <a:gd name="connsiteY11" fmla="*/ 1458433 h 4446182"/>
                <a:gd name="connsiteX12" fmla="*/ 175437 w 832884"/>
                <a:gd name="connsiteY12" fmla="*/ 1564759 h 4446182"/>
                <a:gd name="connsiteX13" fmla="*/ 462516 w 832884"/>
                <a:gd name="connsiteY13" fmla="*/ 1692349 h 4446182"/>
                <a:gd name="connsiteX14" fmla="*/ 685799 w 832884"/>
                <a:gd name="connsiteY14" fmla="*/ 1830573 h 4446182"/>
                <a:gd name="connsiteX15" fmla="*/ 717697 w 832884"/>
                <a:gd name="connsiteY15" fmla="*/ 1873103 h 4446182"/>
                <a:gd name="connsiteX16" fmla="*/ 441251 w 832884"/>
                <a:gd name="connsiteY16" fmla="*/ 2021959 h 4446182"/>
                <a:gd name="connsiteX17" fmla="*/ 186069 w 832884"/>
                <a:gd name="connsiteY17" fmla="*/ 2149549 h 4446182"/>
                <a:gd name="connsiteX18" fmla="*/ 58479 w 832884"/>
                <a:gd name="connsiteY18" fmla="*/ 2277140 h 4446182"/>
                <a:gd name="connsiteX19" fmla="*/ 47846 w 832884"/>
                <a:gd name="connsiteY19" fmla="*/ 2511056 h 4446182"/>
                <a:gd name="connsiteX20" fmla="*/ 69111 w 832884"/>
                <a:gd name="connsiteY20" fmla="*/ 2532321 h 4446182"/>
                <a:gd name="connsiteX21" fmla="*/ 154172 w 832884"/>
                <a:gd name="connsiteY21" fmla="*/ 2628014 h 4446182"/>
                <a:gd name="connsiteX22" fmla="*/ 409353 w 832884"/>
                <a:gd name="connsiteY22" fmla="*/ 2723707 h 4446182"/>
                <a:gd name="connsiteX23" fmla="*/ 632637 w 832884"/>
                <a:gd name="connsiteY23" fmla="*/ 2851298 h 4446182"/>
                <a:gd name="connsiteX24" fmla="*/ 696432 w 832884"/>
                <a:gd name="connsiteY24" fmla="*/ 2915094 h 4446182"/>
                <a:gd name="connsiteX25" fmla="*/ 483781 w 832884"/>
                <a:gd name="connsiteY25" fmla="*/ 3042684 h 4446182"/>
                <a:gd name="connsiteX26" fmla="*/ 154172 w 832884"/>
                <a:gd name="connsiteY26" fmla="*/ 3223438 h 4446182"/>
                <a:gd name="connsiteX27" fmla="*/ 47846 w 832884"/>
                <a:gd name="connsiteY27" fmla="*/ 3425456 h 4446182"/>
                <a:gd name="connsiteX28" fmla="*/ 79744 w 832884"/>
                <a:gd name="connsiteY28" fmla="*/ 3606210 h 4446182"/>
                <a:gd name="connsiteX29" fmla="*/ 334925 w 832884"/>
                <a:gd name="connsiteY29" fmla="*/ 3744433 h 4446182"/>
                <a:gd name="connsiteX30" fmla="*/ 590106 w 832884"/>
                <a:gd name="connsiteY30" fmla="*/ 3872024 h 4446182"/>
                <a:gd name="connsiteX31" fmla="*/ 707065 w 832884"/>
                <a:gd name="connsiteY31" fmla="*/ 3978349 h 4446182"/>
                <a:gd name="connsiteX32" fmla="*/ 600739 w 832884"/>
                <a:gd name="connsiteY32" fmla="*/ 4116573 h 4446182"/>
                <a:gd name="connsiteX33" fmla="*/ 377455 w 832884"/>
                <a:gd name="connsiteY33" fmla="*/ 4244163 h 4446182"/>
                <a:gd name="connsiteX34" fmla="*/ 186069 w 832884"/>
                <a:gd name="connsiteY34" fmla="*/ 4371754 h 4446182"/>
                <a:gd name="connsiteX35" fmla="*/ 217967 w 832884"/>
                <a:gd name="connsiteY35" fmla="*/ 4446182 h 4446182"/>
                <a:gd name="connsiteX36" fmla="*/ 345558 w 832884"/>
                <a:gd name="connsiteY36" fmla="*/ 4371754 h 4446182"/>
                <a:gd name="connsiteX37" fmla="*/ 643269 w 832884"/>
                <a:gd name="connsiteY37" fmla="*/ 4222898 h 4446182"/>
                <a:gd name="connsiteX38" fmla="*/ 760227 w 832884"/>
                <a:gd name="connsiteY38" fmla="*/ 4063410 h 4446182"/>
                <a:gd name="connsiteX39" fmla="*/ 770860 w 832884"/>
                <a:gd name="connsiteY39" fmla="*/ 3882656 h 4446182"/>
                <a:gd name="connsiteX40" fmla="*/ 590106 w 832884"/>
                <a:gd name="connsiteY40" fmla="*/ 3765698 h 4446182"/>
                <a:gd name="connsiteX41" fmla="*/ 239232 w 832884"/>
                <a:gd name="connsiteY41" fmla="*/ 3574312 h 4446182"/>
                <a:gd name="connsiteX42" fmla="*/ 101009 w 832884"/>
                <a:gd name="connsiteY42" fmla="*/ 3436089 h 4446182"/>
                <a:gd name="connsiteX43" fmla="*/ 334925 w 832884"/>
                <a:gd name="connsiteY43" fmla="*/ 3255335 h 4446182"/>
                <a:gd name="connsiteX44" fmla="*/ 664534 w 832884"/>
                <a:gd name="connsiteY44" fmla="*/ 3085214 h 4446182"/>
                <a:gd name="connsiteX45" fmla="*/ 781493 w 832884"/>
                <a:gd name="connsiteY45" fmla="*/ 3021419 h 4446182"/>
                <a:gd name="connsiteX46" fmla="*/ 781493 w 832884"/>
                <a:gd name="connsiteY46" fmla="*/ 2819400 h 4446182"/>
                <a:gd name="connsiteX47" fmla="*/ 473148 w 832884"/>
                <a:gd name="connsiteY47" fmla="*/ 2649280 h 4446182"/>
                <a:gd name="connsiteX48" fmla="*/ 186069 w 832884"/>
                <a:gd name="connsiteY48" fmla="*/ 2479159 h 4446182"/>
                <a:gd name="connsiteX49" fmla="*/ 111641 w 832884"/>
                <a:gd name="connsiteY49" fmla="*/ 2383466 h 4446182"/>
                <a:gd name="connsiteX50" fmla="*/ 292395 w 832884"/>
                <a:gd name="connsiteY50" fmla="*/ 2223977 h 4446182"/>
                <a:gd name="connsiteX51" fmla="*/ 600739 w 832884"/>
                <a:gd name="connsiteY51" fmla="*/ 2064489 h 4446182"/>
                <a:gd name="connsiteX52" fmla="*/ 770860 w 832884"/>
                <a:gd name="connsiteY52" fmla="*/ 1958163 h 4446182"/>
                <a:gd name="connsiteX53" fmla="*/ 770860 w 832884"/>
                <a:gd name="connsiteY53" fmla="*/ 1756145 h 4446182"/>
                <a:gd name="connsiteX54" fmla="*/ 515679 w 832884"/>
                <a:gd name="connsiteY54" fmla="*/ 1607289 h 4446182"/>
                <a:gd name="connsiteX55" fmla="*/ 217967 w 832884"/>
                <a:gd name="connsiteY55" fmla="*/ 1447800 h 4446182"/>
                <a:gd name="connsiteX56" fmla="*/ 69111 w 832884"/>
                <a:gd name="connsiteY56" fmla="*/ 1330842 h 4446182"/>
                <a:gd name="connsiteX57" fmla="*/ 58479 w 832884"/>
                <a:gd name="connsiteY57" fmla="*/ 1203252 h 4446182"/>
                <a:gd name="connsiteX58" fmla="*/ 419986 w 832884"/>
                <a:gd name="connsiteY58" fmla="*/ 969335 h 4446182"/>
                <a:gd name="connsiteX59" fmla="*/ 738962 w 832884"/>
                <a:gd name="connsiteY59" fmla="*/ 809847 h 4446182"/>
                <a:gd name="connsiteX60" fmla="*/ 419986 w 832884"/>
                <a:gd name="connsiteY60" fmla="*/ 650359 h 4446182"/>
                <a:gd name="connsiteX61" fmla="*/ 111641 w 832884"/>
                <a:gd name="connsiteY61" fmla="*/ 427075 h 4446182"/>
                <a:gd name="connsiteX62" fmla="*/ 47846 w 832884"/>
                <a:gd name="connsiteY62" fmla="*/ 214424 h 4446182"/>
                <a:gd name="connsiteX63" fmla="*/ 69111 w 832884"/>
                <a:gd name="connsiteY63" fmla="*/ 33670 h 4446182"/>
                <a:gd name="connsiteX64" fmla="*/ 132906 w 832884"/>
                <a:gd name="connsiteY64" fmla="*/ 12405 h 4446182"/>
                <a:gd name="connsiteX65" fmla="*/ 175437 w 832884"/>
                <a:gd name="connsiteY65" fmla="*/ 54935 h 4446182"/>
                <a:gd name="connsiteX0" fmla="*/ 175437 w 832884"/>
                <a:gd name="connsiteY0" fmla="*/ 54935 h 4446182"/>
                <a:gd name="connsiteX1" fmla="*/ 90376 w 832884"/>
                <a:gd name="connsiteY1" fmla="*/ 214424 h 4446182"/>
                <a:gd name="connsiteX2" fmla="*/ 143539 w 832884"/>
                <a:gd name="connsiteY2" fmla="*/ 310117 h 4446182"/>
                <a:gd name="connsiteX3" fmla="*/ 324293 w 832884"/>
                <a:gd name="connsiteY3" fmla="*/ 469605 h 4446182"/>
                <a:gd name="connsiteX4" fmla="*/ 515679 w 832884"/>
                <a:gd name="connsiteY4" fmla="*/ 565298 h 4446182"/>
                <a:gd name="connsiteX5" fmla="*/ 728330 w 832884"/>
                <a:gd name="connsiteY5" fmla="*/ 692889 h 4446182"/>
                <a:gd name="connsiteX6" fmla="*/ 802758 w 832884"/>
                <a:gd name="connsiteY6" fmla="*/ 767317 h 4446182"/>
                <a:gd name="connsiteX7" fmla="*/ 781493 w 832884"/>
                <a:gd name="connsiteY7" fmla="*/ 894907 h 4446182"/>
                <a:gd name="connsiteX8" fmla="*/ 632637 w 832884"/>
                <a:gd name="connsiteY8" fmla="*/ 1022498 h 4446182"/>
                <a:gd name="connsiteX9" fmla="*/ 260497 w 832884"/>
                <a:gd name="connsiteY9" fmla="*/ 1181987 h 4446182"/>
                <a:gd name="connsiteX10" fmla="*/ 69111 w 832884"/>
                <a:gd name="connsiteY10" fmla="*/ 1341475 h 4446182"/>
                <a:gd name="connsiteX11" fmla="*/ 79744 w 832884"/>
                <a:gd name="connsiteY11" fmla="*/ 1458433 h 4446182"/>
                <a:gd name="connsiteX12" fmla="*/ 175437 w 832884"/>
                <a:gd name="connsiteY12" fmla="*/ 1564759 h 4446182"/>
                <a:gd name="connsiteX13" fmla="*/ 462516 w 832884"/>
                <a:gd name="connsiteY13" fmla="*/ 1692349 h 4446182"/>
                <a:gd name="connsiteX14" fmla="*/ 685799 w 832884"/>
                <a:gd name="connsiteY14" fmla="*/ 1830573 h 4446182"/>
                <a:gd name="connsiteX15" fmla="*/ 717697 w 832884"/>
                <a:gd name="connsiteY15" fmla="*/ 1873103 h 4446182"/>
                <a:gd name="connsiteX16" fmla="*/ 441251 w 832884"/>
                <a:gd name="connsiteY16" fmla="*/ 2021959 h 4446182"/>
                <a:gd name="connsiteX17" fmla="*/ 186069 w 832884"/>
                <a:gd name="connsiteY17" fmla="*/ 2149549 h 4446182"/>
                <a:gd name="connsiteX18" fmla="*/ 58479 w 832884"/>
                <a:gd name="connsiteY18" fmla="*/ 2277140 h 4446182"/>
                <a:gd name="connsiteX19" fmla="*/ 47846 w 832884"/>
                <a:gd name="connsiteY19" fmla="*/ 2511056 h 4446182"/>
                <a:gd name="connsiteX20" fmla="*/ 69111 w 832884"/>
                <a:gd name="connsiteY20" fmla="*/ 2532321 h 4446182"/>
                <a:gd name="connsiteX21" fmla="*/ 154172 w 832884"/>
                <a:gd name="connsiteY21" fmla="*/ 2628014 h 4446182"/>
                <a:gd name="connsiteX22" fmla="*/ 409353 w 832884"/>
                <a:gd name="connsiteY22" fmla="*/ 2723707 h 4446182"/>
                <a:gd name="connsiteX23" fmla="*/ 632637 w 832884"/>
                <a:gd name="connsiteY23" fmla="*/ 2851298 h 4446182"/>
                <a:gd name="connsiteX24" fmla="*/ 696432 w 832884"/>
                <a:gd name="connsiteY24" fmla="*/ 2915094 h 4446182"/>
                <a:gd name="connsiteX25" fmla="*/ 483781 w 832884"/>
                <a:gd name="connsiteY25" fmla="*/ 3042684 h 4446182"/>
                <a:gd name="connsiteX26" fmla="*/ 154172 w 832884"/>
                <a:gd name="connsiteY26" fmla="*/ 3223438 h 4446182"/>
                <a:gd name="connsiteX27" fmla="*/ 47846 w 832884"/>
                <a:gd name="connsiteY27" fmla="*/ 3425456 h 4446182"/>
                <a:gd name="connsiteX28" fmla="*/ 79744 w 832884"/>
                <a:gd name="connsiteY28" fmla="*/ 3606210 h 4446182"/>
                <a:gd name="connsiteX29" fmla="*/ 334925 w 832884"/>
                <a:gd name="connsiteY29" fmla="*/ 3744433 h 4446182"/>
                <a:gd name="connsiteX30" fmla="*/ 590106 w 832884"/>
                <a:gd name="connsiteY30" fmla="*/ 3872024 h 4446182"/>
                <a:gd name="connsiteX31" fmla="*/ 707065 w 832884"/>
                <a:gd name="connsiteY31" fmla="*/ 3978349 h 4446182"/>
                <a:gd name="connsiteX32" fmla="*/ 600739 w 832884"/>
                <a:gd name="connsiteY32" fmla="*/ 4116573 h 4446182"/>
                <a:gd name="connsiteX33" fmla="*/ 377455 w 832884"/>
                <a:gd name="connsiteY33" fmla="*/ 4244163 h 4446182"/>
                <a:gd name="connsiteX34" fmla="*/ 186069 w 832884"/>
                <a:gd name="connsiteY34" fmla="*/ 4371754 h 4446182"/>
                <a:gd name="connsiteX35" fmla="*/ 217967 w 832884"/>
                <a:gd name="connsiteY35" fmla="*/ 4446182 h 4446182"/>
                <a:gd name="connsiteX36" fmla="*/ 345558 w 832884"/>
                <a:gd name="connsiteY36" fmla="*/ 4371754 h 4446182"/>
                <a:gd name="connsiteX37" fmla="*/ 643269 w 832884"/>
                <a:gd name="connsiteY37" fmla="*/ 4222898 h 4446182"/>
                <a:gd name="connsiteX38" fmla="*/ 760227 w 832884"/>
                <a:gd name="connsiteY38" fmla="*/ 4063410 h 4446182"/>
                <a:gd name="connsiteX39" fmla="*/ 770860 w 832884"/>
                <a:gd name="connsiteY39" fmla="*/ 3882656 h 4446182"/>
                <a:gd name="connsiteX40" fmla="*/ 590106 w 832884"/>
                <a:gd name="connsiteY40" fmla="*/ 3765698 h 4446182"/>
                <a:gd name="connsiteX41" fmla="*/ 239232 w 832884"/>
                <a:gd name="connsiteY41" fmla="*/ 3574312 h 4446182"/>
                <a:gd name="connsiteX42" fmla="*/ 101009 w 832884"/>
                <a:gd name="connsiteY42" fmla="*/ 3436089 h 4446182"/>
                <a:gd name="connsiteX43" fmla="*/ 334925 w 832884"/>
                <a:gd name="connsiteY43" fmla="*/ 3255335 h 4446182"/>
                <a:gd name="connsiteX44" fmla="*/ 664534 w 832884"/>
                <a:gd name="connsiteY44" fmla="*/ 3085214 h 4446182"/>
                <a:gd name="connsiteX45" fmla="*/ 781493 w 832884"/>
                <a:gd name="connsiteY45" fmla="*/ 3021419 h 4446182"/>
                <a:gd name="connsiteX46" fmla="*/ 781493 w 832884"/>
                <a:gd name="connsiteY46" fmla="*/ 2819400 h 4446182"/>
                <a:gd name="connsiteX47" fmla="*/ 473148 w 832884"/>
                <a:gd name="connsiteY47" fmla="*/ 2649280 h 4446182"/>
                <a:gd name="connsiteX48" fmla="*/ 186069 w 832884"/>
                <a:gd name="connsiteY48" fmla="*/ 2479159 h 4446182"/>
                <a:gd name="connsiteX49" fmla="*/ 111641 w 832884"/>
                <a:gd name="connsiteY49" fmla="*/ 2383466 h 4446182"/>
                <a:gd name="connsiteX50" fmla="*/ 292395 w 832884"/>
                <a:gd name="connsiteY50" fmla="*/ 2223977 h 4446182"/>
                <a:gd name="connsiteX51" fmla="*/ 600739 w 832884"/>
                <a:gd name="connsiteY51" fmla="*/ 2064489 h 4446182"/>
                <a:gd name="connsiteX52" fmla="*/ 770860 w 832884"/>
                <a:gd name="connsiteY52" fmla="*/ 1958163 h 4446182"/>
                <a:gd name="connsiteX53" fmla="*/ 770860 w 832884"/>
                <a:gd name="connsiteY53" fmla="*/ 1756145 h 4446182"/>
                <a:gd name="connsiteX54" fmla="*/ 515679 w 832884"/>
                <a:gd name="connsiteY54" fmla="*/ 1607289 h 4446182"/>
                <a:gd name="connsiteX55" fmla="*/ 217967 w 832884"/>
                <a:gd name="connsiteY55" fmla="*/ 1447800 h 4446182"/>
                <a:gd name="connsiteX56" fmla="*/ 69111 w 832884"/>
                <a:gd name="connsiteY56" fmla="*/ 1330842 h 4446182"/>
                <a:gd name="connsiteX57" fmla="*/ 58479 w 832884"/>
                <a:gd name="connsiteY57" fmla="*/ 1203252 h 4446182"/>
                <a:gd name="connsiteX58" fmla="*/ 419986 w 832884"/>
                <a:gd name="connsiteY58" fmla="*/ 969335 h 4446182"/>
                <a:gd name="connsiteX59" fmla="*/ 738962 w 832884"/>
                <a:gd name="connsiteY59" fmla="*/ 809847 h 4446182"/>
                <a:gd name="connsiteX60" fmla="*/ 419986 w 832884"/>
                <a:gd name="connsiteY60" fmla="*/ 650359 h 4446182"/>
                <a:gd name="connsiteX61" fmla="*/ 111641 w 832884"/>
                <a:gd name="connsiteY61" fmla="*/ 427075 h 4446182"/>
                <a:gd name="connsiteX62" fmla="*/ 47846 w 832884"/>
                <a:gd name="connsiteY62" fmla="*/ 214424 h 4446182"/>
                <a:gd name="connsiteX63" fmla="*/ 69111 w 832884"/>
                <a:gd name="connsiteY63" fmla="*/ 33670 h 4446182"/>
                <a:gd name="connsiteX64" fmla="*/ 132906 w 832884"/>
                <a:gd name="connsiteY64" fmla="*/ 12405 h 4446182"/>
                <a:gd name="connsiteX65" fmla="*/ 175437 w 832884"/>
                <a:gd name="connsiteY65" fmla="*/ 54935 h 4446182"/>
                <a:gd name="connsiteX0" fmla="*/ 175437 w 832884"/>
                <a:gd name="connsiteY0" fmla="*/ 54935 h 4446182"/>
                <a:gd name="connsiteX1" fmla="*/ 90376 w 832884"/>
                <a:gd name="connsiteY1" fmla="*/ 214424 h 4446182"/>
                <a:gd name="connsiteX2" fmla="*/ 143539 w 832884"/>
                <a:gd name="connsiteY2" fmla="*/ 310117 h 4446182"/>
                <a:gd name="connsiteX3" fmla="*/ 324293 w 832884"/>
                <a:gd name="connsiteY3" fmla="*/ 469605 h 4446182"/>
                <a:gd name="connsiteX4" fmla="*/ 515679 w 832884"/>
                <a:gd name="connsiteY4" fmla="*/ 565298 h 4446182"/>
                <a:gd name="connsiteX5" fmla="*/ 728330 w 832884"/>
                <a:gd name="connsiteY5" fmla="*/ 692889 h 4446182"/>
                <a:gd name="connsiteX6" fmla="*/ 802758 w 832884"/>
                <a:gd name="connsiteY6" fmla="*/ 767317 h 4446182"/>
                <a:gd name="connsiteX7" fmla="*/ 781493 w 832884"/>
                <a:gd name="connsiteY7" fmla="*/ 894907 h 4446182"/>
                <a:gd name="connsiteX8" fmla="*/ 632637 w 832884"/>
                <a:gd name="connsiteY8" fmla="*/ 1022498 h 4446182"/>
                <a:gd name="connsiteX9" fmla="*/ 260497 w 832884"/>
                <a:gd name="connsiteY9" fmla="*/ 1181987 h 4446182"/>
                <a:gd name="connsiteX10" fmla="*/ 69111 w 832884"/>
                <a:gd name="connsiteY10" fmla="*/ 1341475 h 4446182"/>
                <a:gd name="connsiteX11" fmla="*/ 79744 w 832884"/>
                <a:gd name="connsiteY11" fmla="*/ 1458433 h 4446182"/>
                <a:gd name="connsiteX12" fmla="*/ 175437 w 832884"/>
                <a:gd name="connsiteY12" fmla="*/ 1564759 h 4446182"/>
                <a:gd name="connsiteX13" fmla="*/ 462516 w 832884"/>
                <a:gd name="connsiteY13" fmla="*/ 1692349 h 4446182"/>
                <a:gd name="connsiteX14" fmla="*/ 685799 w 832884"/>
                <a:gd name="connsiteY14" fmla="*/ 1830573 h 4446182"/>
                <a:gd name="connsiteX15" fmla="*/ 717697 w 832884"/>
                <a:gd name="connsiteY15" fmla="*/ 1873103 h 4446182"/>
                <a:gd name="connsiteX16" fmla="*/ 441251 w 832884"/>
                <a:gd name="connsiteY16" fmla="*/ 2021959 h 4446182"/>
                <a:gd name="connsiteX17" fmla="*/ 186069 w 832884"/>
                <a:gd name="connsiteY17" fmla="*/ 2149549 h 4446182"/>
                <a:gd name="connsiteX18" fmla="*/ 58479 w 832884"/>
                <a:gd name="connsiteY18" fmla="*/ 2277140 h 4446182"/>
                <a:gd name="connsiteX19" fmla="*/ 47846 w 832884"/>
                <a:gd name="connsiteY19" fmla="*/ 2511056 h 4446182"/>
                <a:gd name="connsiteX20" fmla="*/ 69111 w 832884"/>
                <a:gd name="connsiteY20" fmla="*/ 2532321 h 4446182"/>
                <a:gd name="connsiteX21" fmla="*/ 154172 w 832884"/>
                <a:gd name="connsiteY21" fmla="*/ 2628014 h 4446182"/>
                <a:gd name="connsiteX22" fmla="*/ 409353 w 832884"/>
                <a:gd name="connsiteY22" fmla="*/ 2723707 h 4446182"/>
                <a:gd name="connsiteX23" fmla="*/ 632637 w 832884"/>
                <a:gd name="connsiteY23" fmla="*/ 2851298 h 4446182"/>
                <a:gd name="connsiteX24" fmla="*/ 696432 w 832884"/>
                <a:gd name="connsiteY24" fmla="*/ 2915094 h 4446182"/>
                <a:gd name="connsiteX25" fmla="*/ 483781 w 832884"/>
                <a:gd name="connsiteY25" fmla="*/ 3042684 h 4446182"/>
                <a:gd name="connsiteX26" fmla="*/ 154172 w 832884"/>
                <a:gd name="connsiteY26" fmla="*/ 3223438 h 4446182"/>
                <a:gd name="connsiteX27" fmla="*/ 47846 w 832884"/>
                <a:gd name="connsiteY27" fmla="*/ 3425456 h 4446182"/>
                <a:gd name="connsiteX28" fmla="*/ 79744 w 832884"/>
                <a:gd name="connsiteY28" fmla="*/ 3606210 h 4446182"/>
                <a:gd name="connsiteX29" fmla="*/ 334925 w 832884"/>
                <a:gd name="connsiteY29" fmla="*/ 3744433 h 4446182"/>
                <a:gd name="connsiteX30" fmla="*/ 590106 w 832884"/>
                <a:gd name="connsiteY30" fmla="*/ 3872024 h 4446182"/>
                <a:gd name="connsiteX31" fmla="*/ 707065 w 832884"/>
                <a:gd name="connsiteY31" fmla="*/ 3978349 h 4446182"/>
                <a:gd name="connsiteX32" fmla="*/ 600739 w 832884"/>
                <a:gd name="connsiteY32" fmla="*/ 4116573 h 4446182"/>
                <a:gd name="connsiteX33" fmla="*/ 377455 w 832884"/>
                <a:gd name="connsiteY33" fmla="*/ 4244163 h 4446182"/>
                <a:gd name="connsiteX34" fmla="*/ 186069 w 832884"/>
                <a:gd name="connsiteY34" fmla="*/ 4371754 h 4446182"/>
                <a:gd name="connsiteX35" fmla="*/ 217967 w 832884"/>
                <a:gd name="connsiteY35" fmla="*/ 4446182 h 4446182"/>
                <a:gd name="connsiteX36" fmla="*/ 345558 w 832884"/>
                <a:gd name="connsiteY36" fmla="*/ 4371754 h 4446182"/>
                <a:gd name="connsiteX37" fmla="*/ 643269 w 832884"/>
                <a:gd name="connsiteY37" fmla="*/ 4222898 h 4446182"/>
                <a:gd name="connsiteX38" fmla="*/ 760227 w 832884"/>
                <a:gd name="connsiteY38" fmla="*/ 4063410 h 4446182"/>
                <a:gd name="connsiteX39" fmla="*/ 770860 w 832884"/>
                <a:gd name="connsiteY39" fmla="*/ 3882656 h 4446182"/>
                <a:gd name="connsiteX40" fmla="*/ 590106 w 832884"/>
                <a:gd name="connsiteY40" fmla="*/ 3765698 h 4446182"/>
                <a:gd name="connsiteX41" fmla="*/ 239232 w 832884"/>
                <a:gd name="connsiteY41" fmla="*/ 3574312 h 4446182"/>
                <a:gd name="connsiteX42" fmla="*/ 101009 w 832884"/>
                <a:gd name="connsiteY42" fmla="*/ 3436089 h 4446182"/>
                <a:gd name="connsiteX43" fmla="*/ 334925 w 832884"/>
                <a:gd name="connsiteY43" fmla="*/ 3255335 h 4446182"/>
                <a:gd name="connsiteX44" fmla="*/ 664534 w 832884"/>
                <a:gd name="connsiteY44" fmla="*/ 3085214 h 4446182"/>
                <a:gd name="connsiteX45" fmla="*/ 781493 w 832884"/>
                <a:gd name="connsiteY45" fmla="*/ 3021419 h 4446182"/>
                <a:gd name="connsiteX46" fmla="*/ 781493 w 832884"/>
                <a:gd name="connsiteY46" fmla="*/ 2819400 h 4446182"/>
                <a:gd name="connsiteX47" fmla="*/ 473148 w 832884"/>
                <a:gd name="connsiteY47" fmla="*/ 2649280 h 4446182"/>
                <a:gd name="connsiteX48" fmla="*/ 186069 w 832884"/>
                <a:gd name="connsiteY48" fmla="*/ 2479159 h 4446182"/>
                <a:gd name="connsiteX49" fmla="*/ 111641 w 832884"/>
                <a:gd name="connsiteY49" fmla="*/ 2383466 h 4446182"/>
                <a:gd name="connsiteX50" fmla="*/ 292395 w 832884"/>
                <a:gd name="connsiteY50" fmla="*/ 2223977 h 4446182"/>
                <a:gd name="connsiteX51" fmla="*/ 600739 w 832884"/>
                <a:gd name="connsiteY51" fmla="*/ 2064489 h 4446182"/>
                <a:gd name="connsiteX52" fmla="*/ 770860 w 832884"/>
                <a:gd name="connsiteY52" fmla="*/ 1958163 h 4446182"/>
                <a:gd name="connsiteX53" fmla="*/ 770860 w 832884"/>
                <a:gd name="connsiteY53" fmla="*/ 1756145 h 4446182"/>
                <a:gd name="connsiteX54" fmla="*/ 515679 w 832884"/>
                <a:gd name="connsiteY54" fmla="*/ 1607289 h 4446182"/>
                <a:gd name="connsiteX55" fmla="*/ 217967 w 832884"/>
                <a:gd name="connsiteY55" fmla="*/ 1447800 h 4446182"/>
                <a:gd name="connsiteX56" fmla="*/ 69111 w 832884"/>
                <a:gd name="connsiteY56" fmla="*/ 1330842 h 4446182"/>
                <a:gd name="connsiteX57" fmla="*/ 58479 w 832884"/>
                <a:gd name="connsiteY57" fmla="*/ 1203252 h 4446182"/>
                <a:gd name="connsiteX58" fmla="*/ 419986 w 832884"/>
                <a:gd name="connsiteY58" fmla="*/ 969335 h 4446182"/>
                <a:gd name="connsiteX59" fmla="*/ 738962 w 832884"/>
                <a:gd name="connsiteY59" fmla="*/ 809847 h 4446182"/>
                <a:gd name="connsiteX60" fmla="*/ 419986 w 832884"/>
                <a:gd name="connsiteY60" fmla="*/ 650359 h 4446182"/>
                <a:gd name="connsiteX61" fmla="*/ 111641 w 832884"/>
                <a:gd name="connsiteY61" fmla="*/ 427075 h 4446182"/>
                <a:gd name="connsiteX62" fmla="*/ 47846 w 832884"/>
                <a:gd name="connsiteY62" fmla="*/ 214424 h 4446182"/>
                <a:gd name="connsiteX63" fmla="*/ 69111 w 832884"/>
                <a:gd name="connsiteY63" fmla="*/ 33670 h 4446182"/>
                <a:gd name="connsiteX64" fmla="*/ 132906 w 832884"/>
                <a:gd name="connsiteY64" fmla="*/ 12405 h 4446182"/>
                <a:gd name="connsiteX65" fmla="*/ 175437 w 832884"/>
                <a:gd name="connsiteY65" fmla="*/ 54935 h 4446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832884" h="4446182">
                  <a:moveTo>
                    <a:pt x="175437" y="54935"/>
                  </a:moveTo>
                  <a:cubicBezTo>
                    <a:pt x="168349" y="88605"/>
                    <a:pt x="95692" y="171894"/>
                    <a:pt x="90376" y="214424"/>
                  </a:cubicBezTo>
                  <a:cubicBezTo>
                    <a:pt x="85060" y="256954"/>
                    <a:pt x="104553" y="267587"/>
                    <a:pt x="143539" y="310117"/>
                  </a:cubicBezTo>
                  <a:cubicBezTo>
                    <a:pt x="182525" y="352647"/>
                    <a:pt x="262270" y="427075"/>
                    <a:pt x="324293" y="469605"/>
                  </a:cubicBezTo>
                  <a:cubicBezTo>
                    <a:pt x="386316" y="512135"/>
                    <a:pt x="448340" y="528084"/>
                    <a:pt x="515679" y="565298"/>
                  </a:cubicBezTo>
                  <a:cubicBezTo>
                    <a:pt x="583019" y="602512"/>
                    <a:pt x="680484" y="659219"/>
                    <a:pt x="728330" y="692889"/>
                  </a:cubicBezTo>
                  <a:cubicBezTo>
                    <a:pt x="776176" y="726559"/>
                    <a:pt x="793898" y="733647"/>
                    <a:pt x="802758" y="767317"/>
                  </a:cubicBezTo>
                  <a:cubicBezTo>
                    <a:pt x="811618" y="800987"/>
                    <a:pt x="809846" y="852377"/>
                    <a:pt x="781493" y="894907"/>
                  </a:cubicBezTo>
                  <a:cubicBezTo>
                    <a:pt x="753140" y="937437"/>
                    <a:pt x="719470" y="974651"/>
                    <a:pt x="632637" y="1022498"/>
                  </a:cubicBezTo>
                  <a:cubicBezTo>
                    <a:pt x="545804" y="1070345"/>
                    <a:pt x="354418" y="1128824"/>
                    <a:pt x="260497" y="1181987"/>
                  </a:cubicBezTo>
                  <a:cubicBezTo>
                    <a:pt x="166576" y="1235150"/>
                    <a:pt x="99236" y="1295401"/>
                    <a:pt x="69111" y="1341475"/>
                  </a:cubicBezTo>
                  <a:cubicBezTo>
                    <a:pt x="38986" y="1387549"/>
                    <a:pt x="62023" y="1421219"/>
                    <a:pt x="79744" y="1458433"/>
                  </a:cubicBezTo>
                  <a:cubicBezTo>
                    <a:pt x="97465" y="1495647"/>
                    <a:pt x="111642" y="1525773"/>
                    <a:pt x="175437" y="1564759"/>
                  </a:cubicBezTo>
                  <a:cubicBezTo>
                    <a:pt x="239232" y="1603745"/>
                    <a:pt x="377456" y="1648047"/>
                    <a:pt x="462516" y="1692349"/>
                  </a:cubicBezTo>
                  <a:cubicBezTo>
                    <a:pt x="547576" y="1736651"/>
                    <a:pt x="643269" y="1800447"/>
                    <a:pt x="685799" y="1830573"/>
                  </a:cubicBezTo>
                  <a:cubicBezTo>
                    <a:pt x="728329" y="1860699"/>
                    <a:pt x="701376" y="1797259"/>
                    <a:pt x="717697" y="1873103"/>
                  </a:cubicBezTo>
                  <a:cubicBezTo>
                    <a:pt x="676939" y="1905001"/>
                    <a:pt x="529856" y="1975885"/>
                    <a:pt x="441251" y="2021959"/>
                  </a:cubicBezTo>
                  <a:cubicBezTo>
                    <a:pt x="352646" y="2068033"/>
                    <a:pt x="249864" y="2107019"/>
                    <a:pt x="186069" y="2149549"/>
                  </a:cubicBezTo>
                  <a:cubicBezTo>
                    <a:pt x="122274" y="2192079"/>
                    <a:pt x="81516" y="2216889"/>
                    <a:pt x="58479" y="2277140"/>
                  </a:cubicBezTo>
                  <a:cubicBezTo>
                    <a:pt x="35442" y="2337391"/>
                    <a:pt x="46074" y="2468526"/>
                    <a:pt x="47846" y="2511056"/>
                  </a:cubicBezTo>
                  <a:cubicBezTo>
                    <a:pt x="49618" y="2553586"/>
                    <a:pt x="51390" y="2512828"/>
                    <a:pt x="69111" y="2532321"/>
                  </a:cubicBezTo>
                  <a:cubicBezTo>
                    <a:pt x="86832" y="2551814"/>
                    <a:pt x="97465" y="2596116"/>
                    <a:pt x="154172" y="2628014"/>
                  </a:cubicBezTo>
                  <a:cubicBezTo>
                    <a:pt x="210879" y="2659912"/>
                    <a:pt x="329609" y="2686493"/>
                    <a:pt x="409353" y="2723707"/>
                  </a:cubicBezTo>
                  <a:cubicBezTo>
                    <a:pt x="489097" y="2760921"/>
                    <a:pt x="584791" y="2819400"/>
                    <a:pt x="632637" y="2851298"/>
                  </a:cubicBezTo>
                  <a:cubicBezTo>
                    <a:pt x="680484" y="2883196"/>
                    <a:pt x="721241" y="2883196"/>
                    <a:pt x="696432" y="2915094"/>
                  </a:cubicBezTo>
                  <a:cubicBezTo>
                    <a:pt x="671623" y="2946992"/>
                    <a:pt x="574158" y="2991293"/>
                    <a:pt x="483781" y="3042684"/>
                  </a:cubicBezTo>
                  <a:cubicBezTo>
                    <a:pt x="393404" y="3094075"/>
                    <a:pt x="226828" y="3159643"/>
                    <a:pt x="154172" y="3223438"/>
                  </a:cubicBezTo>
                  <a:cubicBezTo>
                    <a:pt x="81516" y="3287233"/>
                    <a:pt x="60251" y="3361661"/>
                    <a:pt x="47846" y="3425456"/>
                  </a:cubicBezTo>
                  <a:cubicBezTo>
                    <a:pt x="35441" y="3489251"/>
                    <a:pt x="31898" y="3553047"/>
                    <a:pt x="79744" y="3606210"/>
                  </a:cubicBezTo>
                  <a:cubicBezTo>
                    <a:pt x="127590" y="3659373"/>
                    <a:pt x="249865" y="3700131"/>
                    <a:pt x="334925" y="3744433"/>
                  </a:cubicBezTo>
                  <a:cubicBezTo>
                    <a:pt x="419985" y="3788735"/>
                    <a:pt x="528083" y="3833038"/>
                    <a:pt x="590106" y="3872024"/>
                  </a:cubicBezTo>
                  <a:cubicBezTo>
                    <a:pt x="652129" y="3911010"/>
                    <a:pt x="705293" y="3937591"/>
                    <a:pt x="707065" y="3978349"/>
                  </a:cubicBezTo>
                  <a:cubicBezTo>
                    <a:pt x="708837" y="4019107"/>
                    <a:pt x="655674" y="4072271"/>
                    <a:pt x="600739" y="4116573"/>
                  </a:cubicBezTo>
                  <a:cubicBezTo>
                    <a:pt x="545804" y="4160875"/>
                    <a:pt x="446567" y="4201633"/>
                    <a:pt x="377455" y="4244163"/>
                  </a:cubicBezTo>
                  <a:cubicBezTo>
                    <a:pt x="308343" y="4286693"/>
                    <a:pt x="212650" y="4338084"/>
                    <a:pt x="186069" y="4371754"/>
                  </a:cubicBezTo>
                  <a:cubicBezTo>
                    <a:pt x="159488" y="4405424"/>
                    <a:pt x="191386" y="4446182"/>
                    <a:pt x="217967" y="4446182"/>
                  </a:cubicBezTo>
                  <a:cubicBezTo>
                    <a:pt x="244548" y="4446182"/>
                    <a:pt x="274674" y="4408968"/>
                    <a:pt x="345558" y="4371754"/>
                  </a:cubicBezTo>
                  <a:cubicBezTo>
                    <a:pt x="416442" y="4334540"/>
                    <a:pt x="574158" y="4274289"/>
                    <a:pt x="643269" y="4222898"/>
                  </a:cubicBezTo>
                  <a:cubicBezTo>
                    <a:pt x="712380" y="4171507"/>
                    <a:pt x="738962" y="4120117"/>
                    <a:pt x="760227" y="4063410"/>
                  </a:cubicBezTo>
                  <a:cubicBezTo>
                    <a:pt x="781492" y="4006703"/>
                    <a:pt x="799214" y="3932275"/>
                    <a:pt x="770860" y="3882656"/>
                  </a:cubicBezTo>
                  <a:cubicBezTo>
                    <a:pt x="742507" y="3833037"/>
                    <a:pt x="678711" y="3817089"/>
                    <a:pt x="590106" y="3765698"/>
                  </a:cubicBezTo>
                  <a:cubicBezTo>
                    <a:pt x="501501" y="3714307"/>
                    <a:pt x="320748" y="3629247"/>
                    <a:pt x="239232" y="3574312"/>
                  </a:cubicBezTo>
                  <a:cubicBezTo>
                    <a:pt x="157716" y="3519377"/>
                    <a:pt x="85060" y="3489252"/>
                    <a:pt x="101009" y="3436089"/>
                  </a:cubicBezTo>
                  <a:cubicBezTo>
                    <a:pt x="116958" y="3382926"/>
                    <a:pt x="241004" y="3313814"/>
                    <a:pt x="334925" y="3255335"/>
                  </a:cubicBezTo>
                  <a:cubicBezTo>
                    <a:pt x="428846" y="3196856"/>
                    <a:pt x="590106" y="3124200"/>
                    <a:pt x="664534" y="3085214"/>
                  </a:cubicBezTo>
                  <a:cubicBezTo>
                    <a:pt x="738962" y="3046228"/>
                    <a:pt x="762000" y="3065721"/>
                    <a:pt x="781493" y="3021419"/>
                  </a:cubicBezTo>
                  <a:cubicBezTo>
                    <a:pt x="800986" y="2977117"/>
                    <a:pt x="832884" y="2881423"/>
                    <a:pt x="781493" y="2819400"/>
                  </a:cubicBezTo>
                  <a:cubicBezTo>
                    <a:pt x="730102" y="2757377"/>
                    <a:pt x="572385" y="2705987"/>
                    <a:pt x="473148" y="2649280"/>
                  </a:cubicBezTo>
                  <a:cubicBezTo>
                    <a:pt x="373911" y="2592573"/>
                    <a:pt x="246320" y="2523461"/>
                    <a:pt x="186069" y="2479159"/>
                  </a:cubicBezTo>
                  <a:cubicBezTo>
                    <a:pt x="125818" y="2434857"/>
                    <a:pt x="93920" y="2425996"/>
                    <a:pt x="111641" y="2383466"/>
                  </a:cubicBezTo>
                  <a:cubicBezTo>
                    <a:pt x="129362" y="2340936"/>
                    <a:pt x="210879" y="2277140"/>
                    <a:pt x="292395" y="2223977"/>
                  </a:cubicBezTo>
                  <a:cubicBezTo>
                    <a:pt x="373911" y="2170814"/>
                    <a:pt x="520995" y="2108791"/>
                    <a:pt x="600739" y="2064489"/>
                  </a:cubicBezTo>
                  <a:cubicBezTo>
                    <a:pt x="680483" y="2020187"/>
                    <a:pt x="742507" y="2009554"/>
                    <a:pt x="770860" y="1958163"/>
                  </a:cubicBezTo>
                  <a:cubicBezTo>
                    <a:pt x="799214" y="1906772"/>
                    <a:pt x="813390" y="1814624"/>
                    <a:pt x="770860" y="1756145"/>
                  </a:cubicBezTo>
                  <a:cubicBezTo>
                    <a:pt x="728330" y="1697666"/>
                    <a:pt x="607828" y="1658680"/>
                    <a:pt x="515679" y="1607289"/>
                  </a:cubicBezTo>
                  <a:cubicBezTo>
                    <a:pt x="423530" y="1555898"/>
                    <a:pt x="292395" y="1493875"/>
                    <a:pt x="217967" y="1447800"/>
                  </a:cubicBezTo>
                  <a:cubicBezTo>
                    <a:pt x="143539" y="1401726"/>
                    <a:pt x="95692" y="1371600"/>
                    <a:pt x="69111" y="1330842"/>
                  </a:cubicBezTo>
                  <a:cubicBezTo>
                    <a:pt x="42530" y="1290084"/>
                    <a:pt x="0" y="1263503"/>
                    <a:pt x="58479" y="1203252"/>
                  </a:cubicBezTo>
                  <a:cubicBezTo>
                    <a:pt x="116958" y="1143001"/>
                    <a:pt x="306572" y="1034903"/>
                    <a:pt x="419986" y="969335"/>
                  </a:cubicBezTo>
                  <a:cubicBezTo>
                    <a:pt x="533400" y="903768"/>
                    <a:pt x="738962" y="863010"/>
                    <a:pt x="738962" y="809847"/>
                  </a:cubicBezTo>
                  <a:cubicBezTo>
                    <a:pt x="738962" y="756684"/>
                    <a:pt x="524540" y="714154"/>
                    <a:pt x="419986" y="650359"/>
                  </a:cubicBezTo>
                  <a:cubicBezTo>
                    <a:pt x="315433" y="586564"/>
                    <a:pt x="173664" y="499731"/>
                    <a:pt x="111641" y="427075"/>
                  </a:cubicBezTo>
                  <a:cubicBezTo>
                    <a:pt x="49618" y="354419"/>
                    <a:pt x="54934" y="279991"/>
                    <a:pt x="47846" y="214424"/>
                  </a:cubicBezTo>
                  <a:cubicBezTo>
                    <a:pt x="40758" y="148857"/>
                    <a:pt x="54934" y="67340"/>
                    <a:pt x="69111" y="33670"/>
                  </a:cubicBezTo>
                  <a:cubicBezTo>
                    <a:pt x="83288" y="0"/>
                    <a:pt x="118729" y="10633"/>
                    <a:pt x="132906" y="12405"/>
                  </a:cubicBezTo>
                  <a:cubicBezTo>
                    <a:pt x="147083" y="14177"/>
                    <a:pt x="182525" y="21265"/>
                    <a:pt x="175437" y="54935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solidFill>
                <a:schemeClr val="accent1">
                  <a:shade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25400" h="38100"/>
              <a:bevelB w="254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69" name="Oval 368"/>
            <p:cNvSpPr/>
            <p:nvPr/>
          </p:nvSpPr>
          <p:spPr bwMode="auto">
            <a:xfrm>
              <a:off x="6286512" y="3857628"/>
              <a:ext cx="357190" cy="357190"/>
            </a:xfrm>
            <a:prstGeom prst="ellipse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241300" h="247650"/>
              <a:bevelB w="241300" h="241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70" name="Oval 369"/>
            <p:cNvSpPr/>
            <p:nvPr/>
          </p:nvSpPr>
          <p:spPr bwMode="auto">
            <a:xfrm>
              <a:off x="6715140" y="3786190"/>
              <a:ext cx="357190" cy="357190"/>
            </a:xfrm>
            <a:prstGeom prst="ellipse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241300" h="247650"/>
              <a:bevelB w="241300" h="241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371" name="Group 92"/>
          <p:cNvGrpSpPr/>
          <p:nvPr/>
        </p:nvGrpSpPr>
        <p:grpSpPr>
          <a:xfrm rot="9737048">
            <a:off x="2424562" y="3960431"/>
            <a:ext cx="152851" cy="385218"/>
            <a:chOff x="6286512" y="3786190"/>
            <a:chExt cx="785818" cy="1929362"/>
          </a:xfrm>
          <a:scene3d>
            <a:camera prst="orthographicFront"/>
            <a:lightRig rig="harsh" dir="t"/>
          </a:scene3d>
        </p:grpSpPr>
        <p:sp>
          <p:nvSpPr>
            <p:cNvPr id="372" name="Freeform 371"/>
            <p:cNvSpPr/>
            <p:nvPr/>
          </p:nvSpPr>
          <p:spPr bwMode="auto">
            <a:xfrm>
              <a:off x="6500826" y="4071942"/>
              <a:ext cx="192572" cy="1643610"/>
            </a:xfrm>
            <a:custGeom>
              <a:avLst/>
              <a:gdLst>
                <a:gd name="connsiteX0" fmla="*/ 175437 w 832884"/>
                <a:gd name="connsiteY0" fmla="*/ 54935 h 4446182"/>
                <a:gd name="connsiteX1" fmla="*/ 90376 w 832884"/>
                <a:gd name="connsiteY1" fmla="*/ 214424 h 4446182"/>
                <a:gd name="connsiteX2" fmla="*/ 143539 w 832884"/>
                <a:gd name="connsiteY2" fmla="*/ 310117 h 4446182"/>
                <a:gd name="connsiteX3" fmla="*/ 324293 w 832884"/>
                <a:gd name="connsiteY3" fmla="*/ 469605 h 4446182"/>
                <a:gd name="connsiteX4" fmla="*/ 515679 w 832884"/>
                <a:gd name="connsiteY4" fmla="*/ 565298 h 4446182"/>
                <a:gd name="connsiteX5" fmla="*/ 728330 w 832884"/>
                <a:gd name="connsiteY5" fmla="*/ 692889 h 4446182"/>
                <a:gd name="connsiteX6" fmla="*/ 802758 w 832884"/>
                <a:gd name="connsiteY6" fmla="*/ 767317 h 4446182"/>
                <a:gd name="connsiteX7" fmla="*/ 781493 w 832884"/>
                <a:gd name="connsiteY7" fmla="*/ 894907 h 4446182"/>
                <a:gd name="connsiteX8" fmla="*/ 632637 w 832884"/>
                <a:gd name="connsiteY8" fmla="*/ 1022498 h 4446182"/>
                <a:gd name="connsiteX9" fmla="*/ 260497 w 832884"/>
                <a:gd name="connsiteY9" fmla="*/ 1181987 h 4446182"/>
                <a:gd name="connsiteX10" fmla="*/ 69111 w 832884"/>
                <a:gd name="connsiteY10" fmla="*/ 1341475 h 4446182"/>
                <a:gd name="connsiteX11" fmla="*/ 79744 w 832884"/>
                <a:gd name="connsiteY11" fmla="*/ 1458433 h 4446182"/>
                <a:gd name="connsiteX12" fmla="*/ 175437 w 832884"/>
                <a:gd name="connsiteY12" fmla="*/ 1564759 h 4446182"/>
                <a:gd name="connsiteX13" fmla="*/ 462516 w 832884"/>
                <a:gd name="connsiteY13" fmla="*/ 1692349 h 4446182"/>
                <a:gd name="connsiteX14" fmla="*/ 685799 w 832884"/>
                <a:gd name="connsiteY14" fmla="*/ 1830573 h 4446182"/>
                <a:gd name="connsiteX15" fmla="*/ 717697 w 832884"/>
                <a:gd name="connsiteY15" fmla="*/ 1873103 h 4446182"/>
                <a:gd name="connsiteX16" fmla="*/ 441251 w 832884"/>
                <a:gd name="connsiteY16" fmla="*/ 2021959 h 4446182"/>
                <a:gd name="connsiteX17" fmla="*/ 186069 w 832884"/>
                <a:gd name="connsiteY17" fmla="*/ 2149549 h 4446182"/>
                <a:gd name="connsiteX18" fmla="*/ 58479 w 832884"/>
                <a:gd name="connsiteY18" fmla="*/ 2277140 h 4446182"/>
                <a:gd name="connsiteX19" fmla="*/ 47846 w 832884"/>
                <a:gd name="connsiteY19" fmla="*/ 2511056 h 4446182"/>
                <a:gd name="connsiteX20" fmla="*/ 69111 w 832884"/>
                <a:gd name="connsiteY20" fmla="*/ 2532321 h 4446182"/>
                <a:gd name="connsiteX21" fmla="*/ 154172 w 832884"/>
                <a:gd name="connsiteY21" fmla="*/ 2628014 h 4446182"/>
                <a:gd name="connsiteX22" fmla="*/ 409353 w 832884"/>
                <a:gd name="connsiteY22" fmla="*/ 2723707 h 4446182"/>
                <a:gd name="connsiteX23" fmla="*/ 632637 w 832884"/>
                <a:gd name="connsiteY23" fmla="*/ 2851298 h 4446182"/>
                <a:gd name="connsiteX24" fmla="*/ 696432 w 832884"/>
                <a:gd name="connsiteY24" fmla="*/ 2915094 h 4446182"/>
                <a:gd name="connsiteX25" fmla="*/ 483781 w 832884"/>
                <a:gd name="connsiteY25" fmla="*/ 3042684 h 4446182"/>
                <a:gd name="connsiteX26" fmla="*/ 154172 w 832884"/>
                <a:gd name="connsiteY26" fmla="*/ 3223438 h 4446182"/>
                <a:gd name="connsiteX27" fmla="*/ 47846 w 832884"/>
                <a:gd name="connsiteY27" fmla="*/ 3425456 h 4446182"/>
                <a:gd name="connsiteX28" fmla="*/ 79744 w 832884"/>
                <a:gd name="connsiteY28" fmla="*/ 3606210 h 4446182"/>
                <a:gd name="connsiteX29" fmla="*/ 334925 w 832884"/>
                <a:gd name="connsiteY29" fmla="*/ 3744433 h 4446182"/>
                <a:gd name="connsiteX30" fmla="*/ 590106 w 832884"/>
                <a:gd name="connsiteY30" fmla="*/ 3872024 h 4446182"/>
                <a:gd name="connsiteX31" fmla="*/ 707065 w 832884"/>
                <a:gd name="connsiteY31" fmla="*/ 3978349 h 4446182"/>
                <a:gd name="connsiteX32" fmla="*/ 600739 w 832884"/>
                <a:gd name="connsiteY32" fmla="*/ 4116573 h 4446182"/>
                <a:gd name="connsiteX33" fmla="*/ 377455 w 832884"/>
                <a:gd name="connsiteY33" fmla="*/ 4244163 h 4446182"/>
                <a:gd name="connsiteX34" fmla="*/ 186069 w 832884"/>
                <a:gd name="connsiteY34" fmla="*/ 4371754 h 4446182"/>
                <a:gd name="connsiteX35" fmla="*/ 217967 w 832884"/>
                <a:gd name="connsiteY35" fmla="*/ 4446182 h 4446182"/>
                <a:gd name="connsiteX36" fmla="*/ 345558 w 832884"/>
                <a:gd name="connsiteY36" fmla="*/ 4371754 h 4446182"/>
                <a:gd name="connsiteX37" fmla="*/ 643269 w 832884"/>
                <a:gd name="connsiteY37" fmla="*/ 4222898 h 4446182"/>
                <a:gd name="connsiteX38" fmla="*/ 760227 w 832884"/>
                <a:gd name="connsiteY38" fmla="*/ 4063410 h 4446182"/>
                <a:gd name="connsiteX39" fmla="*/ 770860 w 832884"/>
                <a:gd name="connsiteY39" fmla="*/ 3882656 h 4446182"/>
                <a:gd name="connsiteX40" fmla="*/ 590106 w 832884"/>
                <a:gd name="connsiteY40" fmla="*/ 3765698 h 4446182"/>
                <a:gd name="connsiteX41" fmla="*/ 239232 w 832884"/>
                <a:gd name="connsiteY41" fmla="*/ 3574312 h 4446182"/>
                <a:gd name="connsiteX42" fmla="*/ 101009 w 832884"/>
                <a:gd name="connsiteY42" fmla="*/ 3436089 h 4446182"/>
                <a:gd name="connsiteX43" fmla="*/ 334925 w 832884"/>
                <a:gd name="connsiteY43" fmla="*/ 3255335 h 4446182"/>
                <a:gd name="connsiteX44" fmla="*/ 664534 w 832884"/>
                <a:gd name="connsiteY44" fmla="*/ 3085214 h 4446182"/>
                <a:gd name="connsiteX45" fmla="*/ 781493 w 832884"/>
                <a:gd name="connsiteY45" fmla="*/ 3021419 h 4446182"/>
                <a:gd name="connsiteX46" fmla="*/ 781493 w 832884"/>
                <a:gd name="connsiteY46" fmla="*/ 2819400 h 4446182"/>
                <a:gd name="connsiteX47" fmla="*/ 473148 w 832884"/>
                <a:gd name="connsiteY47" fmla="*/ 2649280 h 4446182"/>
                <a:gd name="connsiteX48" fmla="*/ 186069 w 832884"/>
                <a:gd name="connsiteY48" fmla="*/ 2479159 h 4446182"/>
                <a:gd name="connsiteX49" fmla="*/ 111641 w 832884"/>
                <a:gd name="connsiteY49" fmla="*/ 2383466 h 4446182"/>
                <a:gd name="connsiteX50" fmla="*/ 292395 w 832884"/>
                <a:gd name="connsiteY50" fmla="*/ 2223977 h 4446182"/>
                <a:gd name="connsiteX51" fmla="*/ 600739 w 832884"/>
                <a:gd name="connsiteY51" fmla="*/ 2064489 h 4446182"/>
                <a:gd name="connsiteX52" fmla="*/ 770860 w 832884"/>
                <a:gd name="connsiteY52" fmla="*/ 1958163 h 4446182"/>
                <a:gd name="connsiteX53" fmla="*/ 770860 w 832884"/>
                <a:gd name="connsiteY53" fmla="*/ 1756145 h 4446182"/>
                <a:gd name="connsiteX54" fmla="*/ 515679 w 832884"/>
                <a:gd name="connsiteY54" fmla="*/ 1607289 h 4446182"/>
                <a:gd name="connsiteX55" fmla="*/ 217967 w 832884"/>
                <a:gd name="connsiteY55" fmla="*/ 1447800 h 4446182"/>
                <a:gd name="connsiteX56" fmla="*/ 69111 w 832884"/>
                <a:gd name="connsiteY56" fmla="*/ 1330842 h 4446182"/>
                <a:gd name="connsiteX57" fmla="*/ 58479 w 832884"/>
                <a:gd name="connsiteY57" fmla="*/ 1203252 h 4446182"/>
                <a:gd name="connsiteX58" fmla="*/ 419986 w 832884"/>
                <a:gd name="connsiteY58" fmla="*/ 969335 h 4446182"/>
                <a:gd name="connsiteX59" fmla="*/ 738962 w 832884"/>
                <a:gd name="connsiteY59" fmla="*/ 809847 h 4446182"/>
                <a:gd name="connsiteX60" fmla="*/ 419986 w 832884"/>
                <a:gd name="connsiteY60" fmla="*/ 650359 h 4446182"/>
                <a:gd name="connsiteX61" fmla="*/ 111641 w 832884"/>
                <a:gd name="connsiteY61" fmla="*/ 427075 h 4446182"/>
                <a:gd name="connsiteX62" fmla="*/ 47846 w 832884"/>
                <a:gd name="connsiteY62" fmla="*/ 214424 h 4446182"/>
                <a:gd name="connsiteX63" fmla="*/ 69111 w 832884"/>
                <a:gd name="connsiteY63" fmla="*/ 33670 h 4446182"/>
                <a:gd name="connsiteX64" fmla="*/ 132906 w 832884"/>
                <a:gd name="connsiteY64" fmla="*/ 12405 h 4446182"/>
                <a:gd name="connsiteX65" fmla="*/ 175437 w 832884"/>
                <a:gd name="connsiteY65" fmla="*/ 54935 h 4446182"/>
                <a:gd name="connsiteX0" fmla="*/ 175437 w 832884"/>
                <a:gd name="connsiteY0" fmla="*/ 54935 h 4446182"/>
                <a:gd name="connsiteX1" fmla="*/ 90376 w 832884"/>
                <a:gd name="connsiteY1" fmla="*/ 214424 h 4446182"/>
                <a:gd name="connsiteX2" fmla="*/ 143539 w 832884"/>
                <a:gd name="connsiteY2" fmla="*/ 310117 h 4446182"/>
                <a:gd name="connsiteX3" fmla="*/ 324293 w 832884"/>
                <a:gd name="connsiteY3" fmla="*/ 469605 h 4446182"/>
                <a:gd name="connsiteX4" fmla="*/ 515679 w 832884"/>
                <a:gd name="connsiteY4" fmla="*/ 565298 h 4446182"/>
                <a:gd name="connsiteX5" fmla="*/ 728330 w 832884"/>
                <a:gd name="connsiteY5" fmla="*/ 692889 h 4446182"/>
                <a:gd name="connsiteX6" fmla="*/ 802758 w 832884"/>
                <a:gd name="connsiteY6" fmla="*/ 767317 h 4446182"/>
                <a:gd name="connsiteX7" fmla="*/ 781493 w 832884"/>
                <a:gd name="connsiteY7" fmla="*/ 894907 h 4446182"/>
                <a:gd name="connsiteX8" fmla="*/ 632637 w 832884"/>
                <a:gd name="connsiteY8" fmla="*/ 1022498 h 4446182"/>
                <a:gd name="connsiteX9" fmla="*/ 260497 w 832884"/>
                <a:gd name="connsiteY9" fmla="*/ 1181987 h 4446182"/>
                <a:gd name="connsiteX10" fmla="*/ 69111 w 832884"/>
                <a:gd name="connsiteY10" fmla="*/ 1341475 h 4446182"/>
                <a:gd name="connsiteX11" fmla="*/ 79744 w 832884"/>
                <a:gd name="connsiteY11" fmla="*/ 1458433 h 4446182"/>
                <a:gd name="connsiteX12" fmla="*/ 175437 w 832884"/>
                <a:gd name="connsiteY12" fmla="*/ 1564759 h 4446182"/>
                <a:gd name="connsiteX13" fmla="*/ 462516 w 832884"/>
                <a:gd name="connsiteY13" fmla="*/ 1692349 h 4446182"/>
                <a:gd name="connsiteX14" fmla="*/ 685799 w 832884"/>
                <a:gd name="connsiteY14" fmla="*/ 1830573 h 4446182"/>
                <a:gd name="connsiteX15" fmla="*/ 717697 w 832884"/>
                <a:gd name="connsiteY15" fmla="*/ 1873103 h 4446182"/>
                <a:gd name="connsiteX16" fmla="*/ 441251 w 832884"/>
                <a:gd name="connsiteY16" fmla="*/ 2021959 h 4446182"/>
                <a:gd name="connsiteX17" fmla="*/ 186069 w 832884"/>
                <a:gd name="connsiteY17" fmla="*/ 2149549 h 4446182"/>
                <a:gd name="connsiteX18" fmla="*/ 58479 w 832884"/>
                <a:gd name="connsiteY18" fmla="*/ 2277140 h 4446182"/>
                <a:gd name="connsiteX19" fmla="*/ 47846 w 832884"/>
                <a:gd name="connsiteY19" fmla="*/ 2511056 h 4446182"/>
                <a:gd name="connsiteX20" fmla="*/ 69111 w 832884"/>
                <a:gd name="connsiteY20" fmla="*/ 2532321 h 4446182"/>
                <a:gd name="connsiteX21" fmla="*/ 154172 w 832884"/>
                <a:gd name="connsiteY21" fmla="*/ 2628014 h 4446182"/>
                <a:gd name="connsiteX22" fmla="*/ 409353 w 832884"/>
                <a:gd name="connsiteY22" fmla="*/ 2723707 h 4446182"/>
                <a:gd name="connsiteX23" fmla="*/ 632637 w 832884"/>
                <a:gd name="connsiteY23" fmla="*/ 2851298 h 4446182"/>
                <a:gd name="connsiteX24" fmla="*/ 696432 w 832884"/>
                <a:gd name="connsiteY24" fmla="*/ 2915094 h 4446182"/>
                <a:gd name="connsiteX25" fmla="*/ 483781 w 832884"/>
                <a:gd name="connsiteY25" fmla="*/ 3042684 h 4446182"/>
                <a:gd name="connsiteX26" fmla="*/ 154172 w 832884"/>
                <a:gd name="connsiteY26" fmla="*/ 3223438 h 4446182"/>
                <a:gd name="connsiteX27" fmla="*/ 47846 w 832884"/>
                <a:gd name="connsiteY27" fmla="*/ 3425456 h 4446182"/>
                <a:gd name="connsiteX28" fmla="*/ 79744 w 832884"/>
                <a:gd name="connsiteY28" fmla="*/ 3606210 h 4446182"/>
                <a:gd name="connsiteX29" fmla="*/ 334925 w 832884"/>
                <a:gd name="connsiteY29" fmla="*/ 3744433 h 4446182"/>
                <a:gd name="connsiteX30" fmla="*/ 590106 w 832884"/>
                <a:gd name="connsiteY30" fmla="*/ 3872024 h 4446182"/>
                <a:gd name="connsiteX31" fmla="*/ 707065 w 832884"/>
                <a:gd name="connsiteY31" fmla="*/ 3978349 h 4446182"/>
                <a:gd name="connsiteX32" fmla="*/ 600739 w 832884"/>
                <a:gd name="connsiteY32" fmla="*/ 4116573 h 4446182"/>
                <a:gd name="connsiteX33" fmla="*/ 377455 w 832884"/>
                <a:gd name="connsiteY33" fmla="*/ 4244163 h 4446182"/>
                <a:gd name="connsiteX34" fmla="*/ 186069 w 832884"/>
                <a:gd name="connsiteY34" fmla="*/ 4371754 h 4446182"/>
                <a:gd name="connsiteX35" fmla="*/ 217967 w 832884"/>
                <a:gd name="connsiteY35" fmla="*/ 4446182 h 4446182"/>
                <a:gd name="connsiteX36" fmla="*/ 345558 w 832884"/>
                <a:gd name="connsiteY36" fmla="*/ 4371754 h 4446182"/>
                <a:gd name="connsiteX37" fmla="*/ 643269 w 832884"/>
                <a:gd name="connsiteY37" fmla="*/ 4222898 h 4446182"/>
                <a:gd name="connsiteX38" fmla="*/ 760227 w 832884"/>
                <a:gd name="connsiteY38" fmla="*/ 4063410 h 4446182"/>
                <a:gd name="connsiteX39" fmla="*/ 770860 w 832884"/>
                <a:gd name="connsiteY39" fmla="*/ 3882656 h 4446182"/>
                <a:gd name="connsiteX40" fmla="*/ 590106 w 832884"/>
                <a:gd name="connsiteY40" fmla="*/ 3765698 h 4446182"/>
                <a:gd name="connsiteX41" fmla="*/ 239232 w 832884"/>
                <a:gd name="connsiteY41" fmla="*/ 3574312 h 4446182"/>
                <a:gd name="connsiteX42" fmla="*/ 101009 w 832884"/>
                <a:gd name="connsiteY42" fmla="*/ 3436089 h 4446182"/>
                <a:gd name="connsiteX43" fmla="*/ 334925 w 832884"/>
                <a:gd name="connsiteY43" fmla="*/ 3255335 h 4446182"/>
                <a:gd name="connsiteX44" fmla="*/ 664534 w 832884"/>
                <a:gd name="connsiteY44" fmla="*/ 3085214 h 4446182"/>
                <a:gd name="connsiteX45" fmla="*/ 781493 w 832884"/>
                <a:gd name="connsiteY45" fmla="*/ 3021419 h 4446182"/>
                <a:gd name="connsiteX46" fmla="*/ 781493 w 832884"/>
                <a:gd name="connsiteY46" fmla="*/ 2819400 h 4446182"/>
                <a:gd name="connsiteX47" fmla="*/ 473148 w 832884"/>
                <a:gd name="connsiteY47" fmla="*/ 2649280 h 4446182"/>
                <a:gd name="connsiteX48" fmla="*/ 186069 w 832884"/>
                <a:gd name="connsiteY48" fmla="*/ 2479159 h 4446182"/>
                <a:gd name="connsiteX49" fmla="*/ 111641 w 832884"/>
                <a:gd name="connsiteY49" fmla="*/ 2383466 h 4446182"/>
                <a:gd name="connsiteX50" fmla="*/ 292395 w 832884"/>
                <a:gd name="connsiteY50" fmla="*/ 2223977 h 4446182"/>
                <a:gd name="connsiteX51" fmla="*/ 600739 w 832884"/>
                <a:gd name="connsiteY51" fmla="*/ 2064489 h 4446182"/>
                <a:gd name="connsiteX52" fmla="*/ 770860 w 832884"/>
                <a:gd name="connsiteY52" fmla="*/ 1958163 h 4446182"/>
                <a:gd name="connsiteX53" fmla="*/ 770860 w 832884"/>
                <a:gd name="connsiteY53" fmla="*/ 1756145 h 4446182"/>
                <a:gd name="connsiteX54" fmla="*/ 515679 w 832884"/>
                <a:gd name="connsiteY54" fmla="*/ 1607289 h 4446182"/>
                <a:gd name="connsiteX55" fmla="*/ 217967 w 832884"/>
                <a:gd name="connsiteY55" fmla="*/ 1447800 h 4446182"/>
                <a:gd name="connsiteX56" fmla="*/ 69111 w 832884"/>
                <a:gd name="connsiteY56" fmla="*/ 1330842 h 4446182"/>
                <a:gd name="connsiteX57" fmla="*/ 58479 w 832884"/>
                <a:gd name="connsiteY57" fmla="*/ 1203252 h 4446182"/>
                <a:gd name="connsiteX58" fmla="*/ 419986 w 832884"/>
                <a:gd name="connsiteY58" fmla="*/ 969335 h 4446182"/>
                <a:gd name="connsiteX59" fmla="*/ 738962 w 832884"/>
                <a:gd name="connsiteY59" fmla="*/ 809847 h 4446182"/>
                <a:gd name="connsiteX60" fmla="*/ 419986 w 832884"/>
                <a:gd name="connsiteY60" fmla="*/ 650359 h 4446182"/>
                <a:gd name="connsiteX61" fmla="*/ 111641 w 832884"/>
                <a:gd name="connsiteY61" fmla="*/ 427075 h 4446182"/>
                <a:gd name="connsiteX62" fmla="*/ 47846 w 832884"/>
                <a:gd name="connsiteY62" fmla="*/ 214424 h 4446182"/>
                <a:gd name="connsiteX63" fmla="*/ 69111 w 832884"/>
                <a:gd name="connsiteY63" fmla="*/ 33670 h 4446182"/>
                <a:gd name="connsiteX64" fmla="*/ 132906 w 832884"/>
                <a:gd name="connsiteY64" fmla="*/ 12405 h 4446182"/>
                <a:gd name="connsiteX65" fmla="*/ 175437 w 832884"/>
                <a:gd name="connsiteY65" fmla="*/ 54935 h 4446182"/>
                <a:gd name="connsiteX0" fmla="*/ 175437 w 832884"/>
                <a:gd name="connsiteY0" fmla="*/ 54935 h 4446182"/>
                <a:gd name="connsiteX1" fmla="*/ 90376 w 832884"/>
                <a:gd name="connsiteY1" fmla="*/ 214424 h 4446182"/>
                <a:gd name="connsiteX2" fmla="*/ 143539 w 832884"/>
                <a:gd name="connsiteY2" fmla="*/ 310117 h 4446182"/>
                <a:gd name="connsiteX3" fmla="*/ 324293 w 832884"/>
                <a:gd name="connsiteY3" fmla="*/ 469605 h 4446182"/>
                <a:gd name="connsiteX4" fmla="*/ 515679 w 832884"/>
                <a:gd name="connsiteY4" fmla="*/ 565298 h 4446182"/>
                <a:gd name="connsiteX5" fmla="*/ 728330 w 832884"/>
                <a:gd name="connsiteY5" fmla="*/ 692889 h 4446182"/>
                <a:gd name="connsiteX6" fmla="*/ 802758 w 832884"/>
                <a:gd name="connsiteY6" fmla="*/ 767317 h 4446182"/>
                <a:gd name="connsiteX7" fmla="*/ 781493 w 832884"/>
                <a:gd name="connsiteY7" fmla="*/ 894907 h 4446182"/>
                <a:gd name="connsiteX8" fmla="*/ 632637 w 832884"/>
                <a:gd name="connsiteY8" fmla="*/ 1022498 h 4446182"/>
                <a:gd name="connsiteX9" fmla="*/ 260497 w 832884"/>
                <a:gd name="connsiteY9" fmla="*/ 1181987 h 4446182"/>
                <a:gd name="connsiteX10" fmla="*/ 69111 w 832884"/>
                <a:gd name="connsiteY10" fmla="*/ 1341475 h 4446182"/>
                <a:gd name="connsiteX11" fmla="*/ 79744 w 832884"/>
                <a:gd name="connsiteY11" fmla="*/ 1458433 h 4446182"/>
                <a:gd name="connsiteX12" fmla="*/ 175437 w 832884"/>
                <a:gd name="connsiteY12" fmla="*/ 1564759 h 4446182"/>
                <a:gd name="connsiteX13" fmla="*/ 462516 w 832884"/>
                <a:gd name="connsiteY13" fmla="*/ 1692349 h 4446182"/>
                <a:gd name="connsiteX14" fmla="*/ 685799 w 832884"/>
                <a:gd name="connsiteY14" fmla="*/ 1830573 h 4446182"/>
                <a:gd name="connsiteX15" fmla="*/ 717697 w 832884"/>
                <a:gd name="connsiteY15" fmla="*/ 1873103 h 4446182"/>
                <a:gd name="connsiteX16" fmla="*/ 441251 w 832884"/>
                <a:gd name="connsiteY16" fmla="*/ 2021959 h 4446182"/>
                <a:gd name="connsiteX17" fmla="*/ 186069 w 832884"/>
                <a:gd name="connsiteY17" fmla="*/ 2149549 h 4446182"/>
                <a:gd name="connsiteX18" fmla="*/ 58479 w 832884"/>
                <a:gd name="connsiteY18" fmla="*/ 2277140 h 4446182"/>
                <a:gd name="connsiteX19" fmla="*/ 47846 w 832884"/>
                <a:gd name="connsiteY19" fmla="*/ 2511056 h 4446182"/>
                <a:gd name="connsiteX20" fmla="*/ 69111 w 832884"/>
                <a:gd name="connsiteY20" fmla="*/ 2532321 h 4446182"/>
                <a:gd name="connsiteX21" fmla="*/ 154172 w 832884"/>
                <a:gd name="connsiteY21" fmla="*/ 2628014 h 4446182"/>
                <a:gd name="connsiteX22" fmla="*/ 409353 w 832884"/>
                <a:gd name="connsiteY22" fmla="*/ 2723707 h 4446182"/>
                <a:gd name="connsiteX23" fmla="*/ 632637 w 832884"/>
                <a:gd name="connsiteY23" fmla="*/ 2851298 h 4446182"/>
                <a:gd name="connsiteX24" fmla="*/ 696432 w 832884"/>
                <a:gd name="connsiteY24" fmla="*/ 2915094 h 4446182"/>
                <a:gd name="connsiteX25" fmla="*/ 483781 w 832884"/>
                <a:gd name="connsiteY25" fmla="*/ 3042684 h 4446182"/>
                <a:gd name="connsiteX26" fmla="*/ 154172 w 832884"/>
                <a:gd name="connsiteY26" fmla="*/ 3223438 h 4446182"/>
                <a:gd name="connsiteX27" fmla="*/ 47846 w 832884"/>
                <a:gd name="connsiteY27" fmla="*/ 3425456 h 4446182"/>
                <a:gd name="connsiteX28" fmla="*/ 79744 w 832884"/>
                <a:gd name="connsiteY28" fmla="*/ 3606210 h 4446182"/>
                <a:gd name="connsiteX29" fmla="*/ 334925 w 832884"/>
                <a:gd name="connsiteY29" fmla="*/ 3744433 h 4446182"/>
                <a:gd name="connsiteX30" fmla="*/ 590106 w 832884"/>
                <a:gd name="connsiteY30" fmla="*/ 3872024 h 4446182"/>
                <a:gd name="connsiteX31" fmla="*/ 707065 w 832884"/>
                <a:gd name="connsiteY31" fmla="*/ 3978349 h 4446182"/>
                <a:gd name="connsiteX32" fmla="*/ 600739 w 832884"/>
                <a:gd name="connsiteY32" fmla="*/ 4116573 h 4446182"/>
                <a:gd name="connsiteX33" fmla="*/ 377455 w 832884"/>
                <a:gd name="connsiteY33" fmla="*/ 4244163 h 4446182"/>
                <a:gd name="connsiteX34" fmla="*/ 186069 w 832884"/>
                <a:gd name="connsiteY34" fmla="*/ 4371754 h 4446182"/>
                <a:gd name="connsiteX35" fmla="*/ 217967 w 832884"/>
                <a:gd name="connsiteY35" fmla="*/ 4446182 h 4446182"/>
                <a:gd name="connsiteX36" fmla="*/ 345558 w 832884"/>
                <a:gd name="connsiteY36" fmla="*/ 4371754 h 4446182"/>
                <a:gd name="connsiteX37" fmla="*/ 643269 w 832884"/>
                <a:gd name="connsiteY37" fmla="*/ 4222898 h 4446182"/>
                <a:gd name="connsiteX38" fmla="*/ 760227 w 832884"/>
                <a:gd name="connsiteY38" fmla="*/ 4063410 h 4446182"/>
                <a:gd name="connsiteX39" fmla="*/ 770860 w 832884"/>
                <a:gd name="connsiteY39" fmla="*/ 3882656 h 4446182"/>
                <a:gd name="connsiteX40" fmla="*/ 590106 w 832884"/>
                <a:gd name="connsiteY40" fmla="*/ 3765698 h 4446182"/>
                <a:gd name="connsiteX41" fmla="*/ 239232 w 832884"/>
                <a:gd name="connsiteY41" fmla="*/ 3574312 h 4446182"/>
                <a:gd name="connsiteX42" fmla="*/ 101009 w 832884"/>
                <a:gd name="connsiteY42" fmla="*/ 3436089 h 4446182"/>
                <a:gd name="connsiteX43" fmla="*/ 334925 w 832884"/>
                <a:gd name="connsiteY43" fmla="*/ 3255335 h 4446182"/>
                <a:gd name="connsiteX44" fmla="*/ 664534 w 832884"/>
                <a:gd name="connsiteY44" fmla="*/ 3085214 h 4446182"/>
                <a:gd name="connsiteX45" fmla="*/ 781493 w 832884"/>
                <a:gd name="connsiteY45" fmla="*/ 3021419 h 4446182"/>
                <a:gd name="connsiteX46" fmla="*/ 781493 w 832884"/>
                <a:gd name="connsiteY46" fmla="*/ 2819400 h 4446182"/>
                <a:gd name="connsiteX47" fmla="*/ 473148 w 832884"/>
                <a:gd name="connsiteY47" fmla="*/ 2649280 h 4446182"/>
                <a:gd name="connsiteX48" fmla="*/ 186069 w 832884"/>
                <a:gd name="connsiteY48" fmla="*/ 2479159 h 4446182"/>
                <a:gd name="connsiteX49" fmla="*/ 111641 w 832884"/>
                <a:gd name="connsiteY49" fmla="*/ 2383466 h 4446182"/>
                <a:gd name="connsiteX50" fmla="*/ 292395 w 832884"/>
                <a:gd name="connsiteY50" fmla="*/ 2223977 h 4446182"/>
                <a:gd name="connsiteX51" fmla="*/ 600739 w 832884"/>
                <a:gd name="connsiteY51" fmla="*/ 2064489 h 4446182"/>
                <a:gd name="connsiteX52" fmla="*/ 770860 w 832884"/>
                <a:gd name="connsiteY52" fmla="*/ 1958163 h 4446182"/>
                <a:gd name="connsiteX53" fmla="*/ 770860 w 832884"/>
                <a:gd name="connsiteY53" fmla="*/ 1756145 h 4446182"/>
                <a:gd name="connsiteX54" fmla="*/ 515679 w 832884"/>
                <a:gd name="connsiteY54" fmla="*/ 1607289 h 4446182"/>
                <a:gd name="connsiteX55" fmla="*/ 217967 w 832884"/>
                <a:gd name="connsiteY55" fmla="*/ 1447800 h 4446182"/>
                <a:gd name="connsiteX56" fmla="*/ 69111 w 832884"/>
                <a:gd name="connsiteY56" fmla="*/ 1330842 h 4446182"/>
                <a:gd name="connsiteX57" fmla="*/ 58479 w 832884"/>
                <a:gd name="connsiteY57" fmla="*/ 1203252 h 4446182"/>
                <a:gd name="connsiteX58" fmla="*/ 419986 w 832884"/>
                <a:gd name="connsiteY58" fmla="*/ 969335 h 4446182"/>
                <a:gd name="connsiteX59" fmla="*/ 738962 w 832884"/>
                <a:gd name="connsiteY59" fmla="*/ 809847 h 4446182"/>
                <a:gd name="connsiteX60" fmla="*/ 419986 w 832884"/>
                <a:gd name="connsiteY60" fmla="*/ 650359 h 4446182"/>
                <a:gd name="connsiteX61" fmla="*/ 111641 w 832884"/>
                <a:gd name="connsiteY61" fmla="*/ 427075 h 4446182"/>
                <a:gd name="connsiteX62" fmla="*/ 47846 w 832884"/>
                <a:gd name="connsiteY62" fmla="*/ 214424 h 4446182"/>
                <a:gd name="connsiteX63" fmla="*/ 69111 w 832884"/>
                <a:gd name="connsiteY63" fmla="*/ 33670 h 4446182"/>
                <a:gd name="connsiteX64" fmla="*/ 132906 w 832884"/>
                <a:gd name="connsiteY64" fmla="*/ 12405 h 4446182"/>
                <a:gd name="connsiteX65" fmla="*/ 175437 w 832884"/>
                <a:gd name="connsiteY65" fmla="*/ 54935 h 4446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832884" h="4446182">
                  <a:moveTo>
                    <a:pt x="175437" y="54935"/>
                  </a:moveTo>
                  <a:cubicBezTo>
                    <a:pt x="168349" y="88605"/>
                    <a:pt x="95692" y="171894"/>
                    <a:pt x="90376" y="214424"/>
                  </a:cubicBezTo>
                  <a:cubicBezTo>
                    <a:pt x="85060" y="256954"/>
                    <a:pt x="104553" y="267587"/>
                    <a:pt x="143539" y="310117"/>
                  </a:cubicBezTo>
                  <a:cubicBezTo>
                    <a:pt x="182525" y="352647"/>
                    <a:pt x="262270" y="427075"/>
                    <a:pt x="324293" y="469605"/>
                  </a:cubicBezTo>
                  <a:cubicBezTo>
                    <a:pt x="386316" y="512135"/>
                    <a:pt x="448340" y="528084"/>
                    <a:pt x="515679" y="565298"/>
                  </a:cubicBezTo>
                  <a:cubicBezTo>
                    <a:pt x="583019" y="602512"/>
                    <a:pt x="680484" y="659219"/>
                    <a:pt x="728330" y="692889"/>
                  </a:cubicBezTo>
                  <a:cubicBezTo>
                    <a:pt x="776176" y="726559"/>
                    <a:pt x="793898" y="733647"/>
                    <a:pt x="802758" y="767317"/>
                  </a:cubicBezTo>
                  <a:cubicBezTo>
                    <a:pt x="811618" y="800987"/>
                    <a:pt x="809846" y="852377"/>
                    <a:pt x="781493" y="894907"/>
                  </a:cubicBezTo>
                  <a:cubicBezTo>
                    <a:pt x="753140" y="937437"/>
                    <a:pt x="719470" y="974651"/>
                    <a:pt x="632637" y="1022498"/>
                  </a:cubicBezTo>
                  <a:cubicBezTo>
                    <a:pt x="545804" y="1070345"/>
                    <a:pt x="354418" y="1128824"/>
                    <a:pt x="260497" y="1181987"/>
                  </a:cubicBezTo>
                  <a:cubicBezTo>
                    <a:pt x="166576" y="1235150"/>
                    <a:pt x="99236" y="1295401"/>
                    <a:pt x="69111" y="1341475"/>
                  </a:cubicBezTo>
                  <a:cubicBezTo>
                    <a:pt x="38986" y="1387549"/>
                    <a:pt x="62023" y="1421219"/>
                    <a:pt x="79744" y="1458433"/>
                  </a:cubicBezTo>
                  <a:cubicBezTo>
                    <a:pt x="97465" y="1495647"/>
                    <a:pt x="111642" y="1525773"/>
                    <a:pt x="175437" y="1564759"/>
                  </a:cubicBezTo>
                  <a:cubicBezTo>
                    <a:pt x="239232" y="1603745"/>
                    <a:pt x="377456" y="1648047"/>
                    <a:pt x="462516" y="1692349"/>
                  </a:cubicBezTo>
                  <a:cubicBezTo>
                    <a:pt x="547576" y="1736651"/>
                    <a:pt x="643269" y="1800447"/>
                    <a:pt x="685799" y="1830573"/>
                  </a:cubicBezTo>
                  <a:cubicBezTo>
                    <a:pt x="728329" y="1860699"/>
                    <a:pt x="701376" y="1797259"/>
                    <a:pt x="717697" y="1873103"/>
                  </a:cubicBezTo>
                  <a:cubicBezTo>
                    <a:pt x="676939" y="1905001"/>
                    <a:pt x="529856" y="1975885"/>
                    <a:pt x="441251" y="2021959"/>
                  </a:cubicBezTo>
                  <a:cubicBezTo>
                    <a:pt x="352646" y="2068033"/>
                    <a:pt x="249864" y="2107019"/>
                    <a:pt x="186069" y="2149549"/>
                  </a:cubicBezTo>
                  <a:cubicBezTo>
                    <a:pt x="122274" y="2192079"/>
                    <a:pt x="81516" y="2216889"/>
                    <a:pt x="58479" y="2277140"/>
                  </a:cubicBezTo>
                  <a:cubicBezTo>
                    <a:pt x="35442" y="2337391"/>
                    <a:pt x="46074" y="2468526"/>
                    <a:pt x="47846" y="2511056"/>
                  </a:cubicBezTo>
                  <a:cubicBezTo>
                    <a:pt x="49618" y="2553586"/>
                    <a:pt x="51390" y="2512828"/>
                    <a:pt x="69111" y="2532321"/>
                  </a:cubicBezTo>
                  <a:cubicBezTo>
                    <a:pt x="86832" y="2551814"/>
                    <a:pt x="97465" y="2596116"/>
                    <a:pt x="154172" y="2628014"/>
                  </a:cubicBezTo>
                  <a:cubicBezTo>
                    <a:pt x="210879" y="2659912"/>
                    <a:pt x="329609" y="2686493"/>
                    <a:pt x="409353" y="2723707"/>
                  </a:cubicBezTo>
                  <a:cubicBezTo>
                    <a:pt x="489097" y="2760921"/>
                    <a:pt x="584791" y="2819400"/>
                    <a:pt x="632637" y="2851298"/>
                  </a:cubicBezTo>
                  <a:cubicBezTo>
                    <a:pt x="680484" y="2883196"/>
                    <a:pt x="721241" y="2883196"/>
                    <a:pt x="696432" y="2915094"/>
                  </a:cubicBezTo>
                  <a:cubicBezTo>
                    <a:pt x="671623" y="2946992"/>
                    <a:pt x="574158" y="2991293"/>
                    <a:pt x="483781" y="3042684"/>
                  </a:cubicBezTo>
                  <a:cubicBezTo>
                    <a:pt x="393404" y="3094075"/>
                    <a:pt x="226828" y="3159643"/>
                    <a:pt x="154172" y="3223438"/>
                  </a:cubicBezTo>
                  <a:cubicBezTo>
                    <a:pt x="81516" y="3287233"/>
                    <a:pt x="60251" y="3361661"/>
                    <a:pt x="47846" y="3425456"/>
                  </a:cubicBezTo>
                  <a:cubicBezTo>
                    <a:pt x="35441" y="3489251"/>
                    <a:pt x="31898" y="3553047"/>
                    <a:pt x="79744" y="3606210"/>
                  </a:cubicBezTo>
                  <a:cubicBezTo>
                    <a:pt x="127590" y="3659373"/>
                    <a:pt x="249865" y="3700131"/>
                    <a:pt x="334925" y="3744433"/>
                  </a:cubicBezTo>
                  <a:cubicBezTo>
                    <a:pt x="419985" y="3788735"/>
                    <a:pt x="528083" y="3833038"/>
                    <a:pt x="590106" y="3872024"/>
                  </a:cubicBezTo>
                  <a:cubicBezTo>
                    <a:pt x="652129" y="3911010"/>
                    <a:pt x="705293" y="3937591"/>
                    <a:pt x="707065" y="3978349"/>
                  </a:cubicBezTo>
                  <a:cubicBezTo>
                    <a:pt x="708837" y="4019107"/>
                    <a:pt x="655674" y="4072271"/>
                    <a:pt x="600739" y="4116573"/>
                  </a:cubicBezTo>
                  <a:cubicBezTo>
                    <a:pt x="545804" y="4160875"/>
                    <a:pt x="446567" y="4201633"/>
                    <a:pt x="377455" y="4244163"/>
                  </a:cubicBezTo>
                  <a:cubicBezTo>
                    <a:pt x="308343" y="4286693"/>
                    <a:pt x="212650" y="4338084"/>
                    <a:pt x="186069" y="4371754"/>
                  </a:cubicBezTo>
                  <a:cubicBezTo>
                    <a:pt x="159488" y="4405424"/>
                    <a:pt x="191386" y="4446182"/>
                    <a:pt x="217967" y="4446182"/>
                  </a:cubicBezTo>
                  <a:cubicBezTo>
                    <a:pt x="244548" y="4446182"/>
                    <a:pt x="274674" y="4408968"/>
                    <a:pt x="345558" y="4371754"/>
                  </a:cubicBezTo>
                  <a:cubicBezTo>
                    <a:pt x="416442" y="4334540"/>
                    <a:pt x="574158" y="4274289"/>
                    <a:pt x="643269" y="4222898"/>
                  </a:cubicBezTo>
                  <a:cubicBezTo>
                    <a:pt x="712380" y="4171507"/>
                    <a:pt x="738962" y="4120117"/>
                    <a:pt x="760227" y="4063410"/>
                  </a:cubicBezTo>
                  <a:cubicBezTo>
                    <a:pt x="781492" y="4006703"/>
                    <a:pt x="799214" y="3932275"/>
                    <a:pt x="770860" y="3882656"/>
                  </a:cubicBezTo>
                  <a:cubicBezTo>
                    <a:pt x="742507" y="3833037"/>
                    <a:pt x="678711" y="3817089"/>
                    <a:pt x="590106" y="3765698"/>
                  </a:cubicBezTo>
                  <a:cubicBezTo>
                    <a:pt x="501501" y="3714307"/>
                    <a:pt x="320748" y="3629247"/>
                    <a:pt x="239232" y="3574312"/>
                  </a:cubicBezTo>
                  <a:cubicBezTo>
                    <a:pt x="157716" y="3519377"/>
                    <a:pt x="85060" y="3489252"/>
                    <a:pt x="101009" y="3436089"/>
                  </a:cubicBezTo>
                  <a:cubicBezTo>
                    <a:pt x="116958" y="3382926"/>
                    <a:pt x="241004" y="3313814"/>
                    <a:pt x="334925" y="3255335"/>
                  </a:cubicBezTo>
                  <a:cubicBezTo>
                    <a:pt x="428846" y="3196856"/>
                    <a:pt x="590106" y="3124200"/>
                    <a:pt x="664534" y="3085214"/>
                  </a:cubicBezTo>
                  <a:cubicBezTo>
                    <a:pt x="738962" y="3046228"/>
                    <a:pt x="762000" y="3065721"/>
                    <a:pt x="781493" y="3021419"/>
                  </a:cubicBezTo>
                  <a:cubicBezTo>
                    <a:pt x="800986" y="2977117"/>
                    <a:pt x="832884" y="2881423"/>
                    <a:pt x="781493" y="2819400"/>
                  </a:cubicBezTo>
                  <a:cubicBezTo>
                    <a:pt x="730102" y="2757377"/>
                    <a:pt x="572385" y="2705987"/>
                    <a:pt x="473148" y="2649280"/>
                  </a:cubicBezTo>
                  <a:cubicBezTo>
                    <a:pt x="373911" y="2592573"/>
                    <a:pt x="246320" y="2523461"/>
                    <a:pt x="186069" y="2479159"/>
                  </a:cubicBezTo>
                  <a:cubicBezTo>
                    <a:pt x="125818" y="2434857"/>
                    <a:pt x="93920" y="2425996"/>
                    <a:pt x="111641" y="2383466"/>
                  </a:cubicBezTo>
                  <a:cubicBezTo>
                    <a:pt x="129362" y="2340936"/>
                    <a:pt x="210879" y="2277140"/>
                    <a:pt x="292395" y="2223977"/>
                  </a:cubicBezTo>
                  <a:cubicBezTo>
                    <a:pt x="373911" y="2170814"/>
                    <a:pt x="520995" y="2108791"/>
                    <a:pt x="600739" y="2064489"/>
                  </a:cubicBezTo>
                  <a:cubicBezTo>
                    <a:pt x="680483" y="2020187"/>
                    <a:pt x="742507" y="2009554"/>
                    <a:pt x="770860" y="1958163"/>
                  </a:cubicBezTo>
                  <a:cubicBezTo>
                    <a:pt x="799214" y="1906772"/>
                    <a:pt x="813390" y="1814624"/>
                    <a:pt x="770860" y="1756145"/>
                  </a:cubicBezTo>
                  <a:cubicBezTo>
                    <a:pt x="728330" y="1697666"/>
                    <a:pt x="607828" y="1658680"/>
                    <a:pt x="515679" y="1607289"/>
                  </a:cubicBezTo>
                  <a:cubicBezTo>
                    <a:pt x="423530" y="1555898"/>
                    <a:pt x="292395" y="1493875"/>
                    <a:pt x="217967" y="1447800"/>
                  </a:cubicBezTo>
                  <a:cubicBezTo>
                    <a:pt x="143539" y="1401726"/>
                    <a:pt x="95692" y="1371600"/>
                    <a:pt x="69111" y="1330842"/>
                  </a:cubicBezTo>
                  <a:cubicBezTo>
                    <a:pt x="42530" y="1290084"/>
                    <a:pt x="0" y="1263503"/>
                    <a:pt x="58479" y="1203252"/>
                  </a:cubicBezTo>
                  <a:cubicBezTo>
                    <a:pt x="116958" y="1143001"/>
                    <a:pt x="306572" y="1034903"/>
                    <a:pt x="419986" y="969335"/>
                  </a:cubicBezTo>
                  <a:cubicBezTo>
                    <a:pt x="533400" y="903768"/>
                    <a:pt x="738962" y="863010"/>
                    <a:pt x="738962" y="809847"/>
                  </a:cubicBezTo>
                  <a:cubicBezTo>
                    <a:pt x="738962" y="756684"/>
                    <a:pt x="524540" y="714154"/>
                    <a:pt x="419986" y="650359"/>
                  </a:cubicBezTo>
                  <a:cubicBezTo>
                    <a:pt x="315433" y="586564"/>
                    <a:pt x="173664" y="499731"/>
                    <a:pt x="111641" y="427075"/>
                  </a:cubicBezTo>
                  <a:cubicBezTo>
                    <a:pt x="49618" y="354419"/>
                    <a:pt x="54934" y="279991"/>
                    <a:pt x="47846" y="214424"/>
                  </a:cubicBezTo>
                  <a:cubicBezTo>
                    <a:pt x="40758" y="148857"/>
                    <a:pt x="54934" y="67340"/>
                    <a:pt x="69111" y="33670"/>
                  </a:cubicBezTo>
                  <a:cubicBezTo>
                    <a:pt x="83288" y="0"/>
                    <a:pt x="118729" y="10633"/>
                    <a:pt x="132906" y="12405"/>
                  </a:cubicBezTo>
                  <a:cubicBezTo>
                    <a:pt x="147083" y="14177"/>
                    <a:pt x="182525" y="21265"/>
                    <a:pt x="175437" y="54935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solidFill>
                <a:schemeClr val="accent1">
                  <a:shade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25400" h="38100"/>
              <a:bevelB w="254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73" name="Freeform 372"/>
            <p:cNvSpPr/>
            <p:nvPr/>
          </p:nvSpPr>
          <p:spPr bwMode="auto">
            <a:xfrm>
              <a:off x="6786578" y="3942448"/>
              <a:ext cx="192572" cy="1643610"/>
            </a:xfrm>
            <a:custGeom>
              <a:avLst/>
              <a:gdLst>
                <a:gd name="connsiteX0" fmla="*/ 175437 w 832884"/>
                <a:gd name="connsiteY0" fmla="*/ 54935 h 4446182"/>
                <a:gd name="connsiteX1" fmla="*/ 90376 w 832884"/>
                <a:gd name="connsiteY1" fmla="*/ 214424 h 4446182"/>
                <a:gd name="connsiteX2" fmla="*/ 143539 w 832884"/>
                <a:gd name="connsiteY2" fmla="*/ 310117 h 4446182"/>
                <a:gd name="connsiteX3" fmla="*/ 324293 w 832884"/>
                <a:gd name="connsiteY3" fmla="*/ 469605 h 4446182"/>
                <a:gd name="connsiteX4" fmla="*/ 515679 w 832884"/>
                <a:gd name="connsiteY4" fmla="*/ 565298 h 4446182"/>
                <a:gd name="connsiteX5" fmla="*/ 728330 w 832884"/>
                <a:gd name="connsiteY5" fmla="*/ 692889 h 4446182"/>
                <a:gd name="connsiteX6" fmla="*/ 802758 w 832884"/>
                <a:gd name="connsiteY6" fmla="*/ 767317 h 4446182"/>
                <a:gd name="connsiteX7" fmla="*/ 781493 w 832884"/>
                <a:gd name="connsiteY7" fmla="*/ 894907 h 4446182"/>
                <a:gd name="connsiteX8" fmla="*/ 632637 w 832884"/>
                <a:gd name="connsiteY8" fmla="*/ 1022498 h 4446182"/>
                <a:gd name="connsiteX9" fmla="*/ 260497 w 832884"/>
                <a:gd name="connsiteY9" fmla="*/ 1181987 h 4446182"/>
                <a:gd name="connsiteX10" fmla="*/ 69111 w 832884"/>
                <a:gd name="connsiteY10" fmla="*/ 1341475 h 4446182"/>
                <a:gd name="connsiteX11" fmla="*/ 79744 w 832884"/>
                <a:gd name="connsiteY11" fmla="*/ 1458433 h 4446182"/>
                <a:gd name="connsiteX12" fmla="*/ 175437 w 832884"/>
                <a:gd name="connsiteY12" fmla="*/ 1564759 h 4446182"/>
                <a:gd name="connsiteX13" fmla="*/ 462516 w 832884"/>
                <a:gd name="connsiteY13" fmla="*/ 1692349 h 4446182"/>
                <a:gd name="connsiteX14" fmla="*/ 685799 w 832884"/>
                <a:gd name="connsiteY14" fmla="*/ 1830573 h 4446182"/>
                <a:gd name="connsiteX15" fmla="*/ 717697 w 832884"/>
                <a:gd name="connsiteY15" fmla="*/ 1873103 h 4446182"/>
                <a:gd name="connsiteX16" fmla="*/ 441251 w 832884"/>
                <a:gd name="connsiteY16" fmla="*/ 2021959 h 4446182"/>
                <a:gd name="connsiteX17" fmla="*/ 186069 w 832884"/>
                <a:gd name="connsiteY17" fmla="*/ 2149549 h 4446182"/>
                <a:gd name="connsiteX18" fmla="*/ 58479 w 832884"/>
                <a:gd name="connsiteY18" fmla="*/ 2277140 h 4446182"/>
                <a:gd name="connsiteX19" fmla="*/ 47846 w 832884"/>
                <a:gd name="connsiteY19" fmla="*/ 2511056 h 4446182"/>
                <a:gd name="connsiteX20" fmla="*/ 69111 w 832884"/>
                <a:gd name="connsiteY20" fmla="*/ 2532321 h 4446182"/>
                <a:gd name="connsiteX21" fmla="*/ 154172 w 832884"/>
                <a:gd name="connsiteY21" fmla="*/ 2628014 h 4446182"/>
                <a:gd name="connsiteX22" fmla="*/ 409353 w 832884"/>
                <a:gd name="connsiteY22" fmla="*/ 2723707 h 4446182"/>
                <a:gd name="connsiteX23" fmla="*/ 632637 w 832884"/>
                <a:gd name="connsiteY23" fmla="*/ 2851298 h 4446182"/>
                <a:gd name="connsiteX24" fmla="*/ 696432 w 832884"/>
                <a:gd name="connsiteY24" fmla="*/ 2915094 h 4446182"/>
                <a:gd name="connsiteX25" fmla="*/ 483781 w 832884"/>
                <a:gd name="connsiteY25" fmla="*/ 3042684 h 4446182"/>
                <a:gd name="connsiteX26" fmla="*/ 154172 w 832884"/>
                <a:gd name="connsiteY26" fmla="*/ 3223438 h 4446182"/>
                <a:gd name="connsiteX27" fmla="*/ 47846 w 832884"/>
                <a:gd name="connsiteY27" fmla="*/ 3425456 h 4446182"/>
                <a:gd name="connsiteX28" fmla="*/ 79744 w 832884"/>
                <a:gd name="connsiteY28" fmla="*/ 3606210 h 4446182"/>
                <a:gd name="connsiteX29" fmla="*/ 334925 w 832884"/>
                <a:gd name="connsiteY29" fmla="*/ 3744433 h 4446182"/>
                <a:gd name="connsiteX30" fmla="*/ 590106 w 832884"/>
                <a:gd name="connsiteY30" fmla="*/ 3872024 h 4446182"/>
                <a:gd name="connsiteX31" fmla="*/ 707065 w 832884"/>
                <a:gd name="connsiteY31" fmla="*/ 3978349 h 4446182"/>
                <a:gd name="connsiteX32" fmla="*/ 600739 w 832884"/>
                <a:gd name="connsiteY32" fmla="*/ 4116573 h 4446182"/>
                <a:gd name="connsiteX33" fmla="*/ 377455 w 832884"/>
                <a:gd name="connsiteY33" fmla="*/ 4244163 h 4446182"/>
                <a:gd name="connsiteX34" fmla="*/ 186069 w 832884"/>
                <a:gd name="connsiteY34" fmla="*/ 4371754 h 4446182"/>
                <a:gd name="connsiteX35" fmla="*/ 217967 w 832884"/>
                <a:gd name="connsiteY35" fmla="*/ 4446182 h 4446182"/>
                <a:gd name="connsiteX36" fmla="*/ 345558 w 832884"/>
                <a:gd name="connsiteY36" fmla="*/ 4371754 h 4446182"/>
                <a:gd name="connsiteX37" fmla="*/ 643269 w 832884"/>
                <a:gd name="connsiteY37" fmla="*/ 4222898 h 4446182"/>
                <a:gd name="connsiteX38" fmla="*/ 760227 w 832884"/>
                <a:gd name="connsiteY38" fmla="*/ 4063410 h 4446182"/>
                <a:gd name="connsiteX39" fmla="*/ 770860 w 832884"/>
                <a:gd name="connsiteY39" fmla="*/ 3882656 h 4446182"/>
                <a:gd name="connsiteX40" fmla="*/ 590106 w 832884"/>
                <a:gd name="connsiteY40" fmla="*/ 3765698 h 4446182"/>
                <a:gd name="connsiteX41" fmla="*/ 239232 w 832884"/>
                <a:gd name="connsiteY41" fmla="*/ 3574312 h 4446182"/>
                <a:gd name="connsiteX42" fmla="*/ 101009 w 832884"/>
                <a:gd name="connsiteY42" fmla="*/ 3436089 h 4446182"/>
                <a:gd name="connsiteX43" fmla="*/ 334925 w 832884"/>
                <a:gd name="connsiteY43" fmla="*/ 3255335 h 4446182"/>
                <a:gd name="connsiteX44" fmla="*/ 664534 w 832884"/>
                <a:gd name="connsiteY44" fmla="*/ 3085214 h 4446182"/>
                <a:gd name="connsiteX45" fmla="*/ 781493 w 832884"/>
                <a:gd name="connsiteY45" fmla="*/ 3021419 h 4446182"/>
                <a:gd name="connsiteX46" fmla="*/ 781493 w 832884"/>
                <a:gd name="connsiteY46" fmla="*/ 2819400 h 4446182"/>
                <a:gd name="connsiteX47" fmla="*/ 473148 w 832884"/>
                <a:gd name="connsiteY47" fmla="*/ 2649280 h 4446182"/>
                <a:gd name="connsiteX48" fmla="*/ 186069 w 832884"/>
                <a:gd name="connsiteY48" fmla="*/ 2479159 h 4446182"/>
                <a:gd name="connsiteX49" fmla="*/ 111641 w 832884"/>
                <a:gd name="connsiteY49" fmla="*/ 2383466 h 4446182"/>
                <a:gd name="connsiteX50" fmla="*/ 292395 w 832884"/>
                <a:gd name="connsiteY50" fmla="*/ 2223977 h 4446182"/>
                <a:gd name="connsiteX51" fmla="*/ 600739 w 832884"/>
                <a:gd name="connsiteY51" fmla="*/ 2064489 h 4446182"/>
                <a:gd name="connsiteX52" fmla="*/ 770860 w 832884"/>
                <a:gd name="connsiteY52" fmla="*/ 1958163 h 4446182"/>
                <a:gd name="connsiteX53" fmla="*/ 770860 w 832884"/>
                <a:gd name="connsiteY53" fmla="*/ 1756145 h 4446182"/>
                <a:gd name="connsiteX54" fmla="*/ 515679 w 832884"/>
                <a:gd name="connsiteY54" fmla="*/ 1607289 h 4446182"/>
                <a:gd name="connsiteX55" fmla="*/ 217967 w 832884"/>
                <a:gd name="connsiteY55" fmla="*/ 1447800 h 4446182"/>
                <a:gd name="connsiteX56" fmla="*/ 69111 w 832884"/>
                <a:gd name="connsiteY56" fmla="*/ 1330842 h 4446182"/>
                <a:gd name="connsiteX57" fmla="*/ 58479 w 832884"/>
                <a:gd name="connsiteY57" fmla="*/ 1203252 h 4446182"/>
                <a:gd name="connsiteX58" fmla="*/ 419986 w 832884"/>
                <a:gd name="connsiteY58" fmla="*/ 969335 h 4446182"/>
                <a:gd name="connsiteX59" fmla="*/ 738962 w 832884"/>
                <a:gd name="connsiteY59" fmla="*/ 809847 h 4446182"/>
                <a:gd name="connsiteX60" fmla="*/ 419986 w 832884"/>
                <a:gd name="connsiteY60" fmla="*/ 650359 h 4446182"/>
                <a:gd name="connsiteX61" fmla="*/ 111641 w 832884"/>
                <a:gd name="connsiteY61" fmla="*/ 427075 h 4446182"/>
                <a:gd name="connsiteX62" fmla="*/ 47846 w 832884"/>
                <a:gd name="connsiteY62" fmla="*/ 214424 h 4446182"/>
                <a:gd name="connsiteX63" fmla="*/ 69111 w 832884"/>
                <a:gd name="connsiteY63" fmla="*/ 33670 h 4446182"/>
                <a:gd name="connsiteX64" fmla="*/ 132906 w 832884"/>
                <a:gd name="connsiteY64" fmla="*/ 12405 h 4446182"/>
                <a:gd name="connsiteX65" fmla="*/ 175437 w 832884"/>
                <a:gd name="connsiteY65" fmla="*/ 54935 h 4446182"/>
                <a:gd name="connsiteX0" fmla="*/ 175437 w 832884"/>
                <a:gd name="connsiteY0" fmla="*/ 54935 h 4446182"/>
                <a:gd name="connsiteX1" fmla="*/ 90376 w 832884"/>
                <a:gd name="connsiteY1" fmla="*/ 214424 h 4446182"/>
                <a:gd name="connsiteX2" fmla="*/ 143539 w 832884"/>
                <a:gd name="connsiteY2" fmla="*/ 310117 h 4446182"/>
                <a:gd name="connsiteX3" fmla="*/ 324293 w 832884"/>
                <a:gd name="connsiteY3" fmla="*/ 469605 h 4446182"/>
                <a:gd name="connsiteX4" fmla="*/ 515679 w 832884"/>
                <a:gd name="connsiteY4" fmla="*/ 565298 h 4446182"/>
                <a:gd name="connsiteX5" fmla="*/ 728330 w 832884"/>
                <a:gd name="connsiteY5" fmla="*/ 692889 h 4446182"/>
                <a:gd name="connsiteX6" fmla="*/ 802758 w 832884"/>
                <a:gd name="connsiteY6" fmla="*/ 767317 h 4446182"/>
                <a:gd name="connsiteX7" fmla="*/ 781493 w 832884"/>
                <a:gd name="connsiteY7" fmla="*/ 894907 h 4446182"/>
                <a:gd name="connsiteX8" fmla="*/ 632637 w 832884"/>
                <a:gd name="connsiteY8" fmla="*/ 1022498 h 4446182"/>
                <a:gd name="connsiteX9" fmla="*/ 260497 w 832884"/>
                <a:gd name="connsiteY9" fmla="*/ 1181987 h 4446182"/>
                <a:gd name="connsiteX10" fmla="*/ 69111 w 832884"/>
                <a:gd name="connsiteY10" fmla="*/ 1341475 h 4446182"/>
                <a:gd name="connsiteX11" fmla="*/ 79744 w 832884"/>
                <a:gd name="connsiteY11" fmla="*/ 1458433 h 4446182"/>
                <a:gd name="connsiteX12" fmla="*/ 175437 w 832884"/>
                <a:gd name="connsiteY12" fmla="*/ 1564759 h 4446182"/>
                <a:gd name="connsiteX13" fmla="*/ 462516 w 832884"/>
                <a:gd name="connsiteY13" fmla="*/ 1692349 h 4446182"/>
                <a:gd name="connsiteX14" fmla="*/ 685799 w 832884"/>
                <a:gd name="connsiteY14" fmla="*/ 1830573 h 4446182"/>
                <a:gd name="connsiteX15" fmla="*/ 717697 w 832884"/>
                <a:gd name="connsiteY15" fmla="*/ 1873103 h 4446182"/>
                <a:gd name="connsiteX16" fmla="*/ 441251 w 832884"/>
                <a:gd name="connsiteY16" fmla="*/ 2021959 h 4446182"/>
                <a:gd name="connsiteX17" fmla="*/ 186069 w 832884"/>
                <a:gd name="connsiteY17" fmla="*/ 2149549 h 4446182"/>
                <a:gd name="connsiteX18" fmla="*/ 58479 w 832884"/>
                <a:gd name="connsiteY18" fmla="*/ 2277140 h 4446182"/>
                <a:gd name="connsiteX19" fmla="*/ 47846 w 832884"/>
                <a:gd name="connsiteY19" fmla="*/ 2511056 h 4446182"/>
                <a:gd name="connsiteX20" fmla="*/ 69111 w 832884"/>
                <a:gd name="connsiteY20" fmla="*/ 2532321 h 4446182"/>
                <a:gd name="connsiteX21" fmla="*/ 154172 w 832884"/>
                <a:gd name="connsiteY21" fmla="*/ 2628014 h 4446182"/>
                <a:gd name="connsiteX22" fmla="*/ 409353 w 832884"/>
                <a:gd name="connsiteY22" fmla="*/ 2723707 h 4446182"/>
                <a:gd name="connsiteX23" fmla="*/ 632637 w 832884"/>
                <a:gd name="connsiteY23" fmla="*/ 2851298 h 4446182"/>
                <a:gd name="connsiteX24" fmla="*/ 696432 w 832884"/>
                <a:gd name="connsiteY24" fmla="*/ 2915094 h 4446182"/>
                <a:gd name="connsiteX25" fmla="*/ 483781 w 832884"/>
                <a:gd name="connsiteY25" fmla="*/ 3042684 h 4446182"/>
                <a:gd name="connsiteX26" fmla="*/ 154172 w 832884"/>
                <a:gd name="connsiteY26" fmla="*/ 3223438 h 4446182"/>
                <a:gd name="connsiteX27" fmla="*/ 47846 w 832884"/>
                <a:gd name="connsiteY27" fmla="*/ 3425456 h 4446182"/>
                <a:gd name="connsiteX28" fmla="*/ 79744 w 832884"/>
                <a:gd name="connsiteY28" fmla="*/ 3606210 h 4446182"/>
                <a:gd name="connsiteX29" fmla="*/ 334925 w 832884"/>
                <a:gd name="connsiteY29" fmla="*/ 3744433 h 4446182"/>
                <a:gd name="connsiteX30" fmla="*/ 590106 w 832884"/>
                <a:gd name="connsiteY30" fmla="*/ 3872024 h 4446182"/>
                <a:gd name="connsiteX31" fmla="*/ 707065 w 832884"/>
                <a:gd name="connsiteY31" fmla="*/ 3978349 h 4446182"/>
                <a:gd name="connsiteX32" fmla="*/ 600739 w 832884"/>
                <a:gd name="connsiteY32" fmla="*/ 4116573 h 4446182"/>
                <a:gd name="connsiteX33" fmla="*/ 377455 w 832884"/>
                <a:gd name="connsiteY33" fmla="*/ 4244163 h 4446182"/>
                <a:gd name="connsiteX34" fmla="*/ 186069 w 832884"/>
                <a:gd name="connsiteY34" fmla="*/ 4371754 h 4446182"/>
                <a:gd name="connsiteX35" fmla="*/ 217967 w 832884"/>
                <a:gd name="connsiteY35" fmla="*/ 4446182 h 4446182"/>
                <a:gd name="connsiteX36" fmla="*/ 345558 w 832884"/>
                <a:gd name="connsiteY36" fmla="*/ 4371754 h 4446182"/>
                <a:gd name="connsiteX37" fmla="*/ 643269 w 832884"/>
                <a:gd name="connsiteY37" fmla="*/ 4222898 h 4446182"/>
                <a:gd name="connsiteX38" fmla="*/ 760227 w 832884"/>
                <a:gd name="connsiteY38" fmla="*/ 4063410 h 4446182"/>
                <a:gd name="connsiteX39" fmla="*/ 770860 w 832884"/>
                <a:gd name="connsiteY39" fmla="*/ 3882656 h 4446182"/>
                <a:gd name="connsiteX40" fmla="*/ 590106 w 832884"/>
                <a:gd name="connsiteY40" fmla="*/ 3765698 h 4446182"/>
                <a:gd name="connsiteX41" fmla="*/ 239232 w 832884"/>
                <a:gd name="connsiteY41" fmla="*/ 3574312 h 4446182"/>
                <a:gd name="connsiteX42" fmla="*/ 101009 w 832884"/>
                <a:gd name="connsiteY42" fmla="*/ 3436089 h 4446182"/>
                <a:gd name="connsiteX43" fmla="*/ 334925 w 832884"/>
                <a:gd name="connsiteY43" fmla="*/ 3255335 h 4446182"/>
                <a:gd name="connsiteX44" fmla="*/ 664534 w 832884"/>
                <a:gd name="connsiteY44" fmla="*/ 3085214 h 4446182"/>
                <a:gd name="connsiteX45" fmla="*/ 781493 w 832884"/>
                <a:gd name="connsiteY45" fmla="*/ 3021419 h 4446182"/>
                <a:gd name="connsiteX46" fmla="*/ 781493 w 832884"/>
                <a:gd name="connsiteY46" fmla="*/ 2819400 h 4446182"/>
                <a:gd name="connsiteX47" fmla="*/ 473148 w 832884"/>
                <a:gd name="connsiteY47" fmla="*/ 2649280 h 4446182"/>
                <a:gd name="connsiteX48" fmla="*/ 186069 w 832884"/>
                <a:gd name="connsiteY48" fmla="*/ 2479159 h 4446182"/>
                <a:gd name="connsiteX49" fmla="*/ 111641 w 832884"/>
                <a:gd name="connsiteY49" fmla="*/ 2383466 h 4446182"/>
                <a:gd name="connsiteX50" fmla="*/ 292395 w 832884"/>
                <a:gd name="connsiteY50" fmla="*/ 2223977 h 4446182"/>
                <a:gd name="connsiteX51" fmla="*/ 600739 w 832884"/>
                <a:gd name="connsiteY51" fmla="*/ 2064489 h 4446182"/>
                <a:gd name="connsiteX52" fmla="*/ 770860 w 832884"/>
                <a:gd name="connsiteY52" fmla="*/ 1958163 h 4446182"/>
                <a:gd name="connsiteX53" fmla="*/ 770860 w 832884"/>
                <a:gd name="connsiteY53" fmla="*/ 1756145 h 4446182"/>
                <a:gd name="connsiteX54" fmla="*/ 515679 w 832884"/>
                <a:gd name="connsiteY54" fmla="*/ 1607289 h 4446182"/>
                <a:gd name="connsiteX55" fmla="*/ 217967 w 832884"/>
                <a:gd name="connsiteY55" fmla="*/ 1447800 h 4446182"/>
                <a:gd name="connsiteX56" fmla="*/ 69111 w 832884"/>
                <a:gd name="connsiteY56" fmla="*/ 1330842 h 4446182"/>
                <a:gd name="connsiteX57" fmla="*/ 58479 w 832884"/>
                <a:gd name="connsiteY57" fmla="*/ 1203252 h 4446182"/>
                <a:gd name="connsiteX58" fmla="*/ 419986 w 832884"/>
                <a:gd name="connsiteY58" fmla="*/ 969335 h 4446182"/>
                <a:gd name="connsiteX59" fmla="*/ 738962 w 832884"/>
                <a:gd name="connsiteY59" fmla="*/ 809847 h 4446182"/>
                <a:gd name="connsiteX60" fmla="*/ 419986 w 832884"/>
                <a:gd name="connsiteY60" fmla="*/ 650359 h 4446182"/>
                <a:gd name="connsiteX61" fmla="*/ 111641 w 832884"/>
                <a:gd name="connsiteY61" fmla="*/ 427075 h 4446182"/>
                <a:gd name="connsiteX62" fmla="*/ 47846 w 832884"/>
                <a:gd name="connsiteY62" fmla="*/ 214424 h 4446182"/>
                <a:gd name="connsiteX63" fmla="*/ 69111 w 832884"/>
                <a:gd name="connsiteY63" fmla="*/ 33670 h 4446182"/>
                <a:gd name="connsiteX64" fmla="*/ 132906 w 832884"/>
                <a:gd name="connsiteY64" fmla="*/ 12405 h 4446182"/>
                <a:gd name="connsiteX65" fmla="*/ 175437 w 832884"/>
                <a:gd name="connsiteY65" fmla="*/ 54935 h 4446182"/>
                <a:gd name="connsiteX0" fmla="*/ 175437 w 832884"/>
                <a:gd name="connsiteY0" fmla="*/ 54935 h 4446182"/>
                <a:gd name="connsiteX1" fmla="*/ 90376 w 832884"/>
                <a:gd name="connsiteY1" fmla="*/ 214424 h 4446182"/>
                <a:gd name="connsiteX2" fmla="*/ 143539 w 832884"/>
                <a:gd name="connsiteY2" fmla="*/ 310117 h 4446182"/>
                <a:gd name="connsiteX3" fmla="*/ 324293 w 832884"/>
                <a:gd name="connsiteY3" fmla="*/ 469605 h 4446182"/>
                <a:gd name="connsiteX4" fmla="*/ 515679 w 832884"/>
                <a:gd name="connsiteY4" fmla="*/ 565298 h 4446182"/>
                <a:gd name="connsiteX5" fmla="*/ 728330 w 832884"/>
                <a:gd name="connsiteY5" fmla="*/ 692889 h 4446182"/>
                <a:gd name="connsiteX6" fmla="*/ 802758 w 832884"/>
                <a:gd name="connsiteY6" fmla="*/ 767317 h 4446182"/>
                <a:gd name="connsiteX7" fmla="*/ 781493 w 832884"/>
                <a:gd name="connsiteY7" fmla="*/ 894907 h 4446182"/>
                <a:gd name="connsiteX8" fmla="*/ 632637 w 832884"/>
                <a:gd name="connsiteY8" fmla="*/ 1022498 h 4446182"/>
                <a:gd name="connsiteX9" fmla="*/ 260497 w 832884"/>
                <a:gd name="connsiteY9" fmla="*/ 1181987 h 4446182"/>
                <a:gd name="connsiteX10" fmla="*/ 69111 w 832884"/>
                <a:gd name="connsiteY10" fmla="*/ 1341475 h 4446182"/>
                <a:gd name="connsiteX11" fmla="*/ 79744 w 832884"/>
                <a:gd name="connsiteY11" fmla="*/ 1458433 h 4446182"/>
                <a:gd name="connsiteX12" fmla="*/ 175437 w 832884"/>
                <a:gd name="connsiteY12" fmla="*/ 1564759 h 4446182"/>
                <a:gd name="connsiteX13" fmla="*/ 462516 w 832884"/>
                <a:gd name="connsiteY13" fmla="*/ 1692349 h 4446182"/>
                <a:gd name="connsiteX14" fmla="*/ 685799 w 832884"/>
                <a:gd name="connsiteY14" fmla="*/ 1830573 h 4446182"/>
                <a:gd name="connsiteX15" fmla="*/ 717697 w 832884"/>
                <a:gd name="connsiteY15" fmla="*/ 1873103 h 4446182"/>
                <a:gd name="connsiteX16" fmla="*/ 441251 w 832884"/>
                <a:gd name="connsiteY16" fmla="*/ 2021959 h 4446182"/>
                <a:gd name="connsiteX17" fmla="*/ 186069 w 832884"/>
                <a:gd name="connsiteY17" fmla="*/ 2149549 h 4446182"/>
                <a:gd name="connsiteX18" fmla="*/ 58479 w 832884"/>
                <a:gd name="connsiteY18" fmla="*/ 2277140 h 4446182"/>
                <a:gd name="connsiteX19" fmla="*/ 47846 w 832884"/>
                <a:gd name="connsiteY19" fmla="*/ 2511056 h 4446182"/>
                <a:gd name="connsiteX20" fmla="*/ 69111 w 832884"/>
                <a:gd name="connsiteY20" fmla="*/ 2532321 h 4446182"/>
                <a:gd name="connsiteX21" fmla="*/ 154172 w 832884"/>
                <a:gd name="connsiteY21" fmla="*/ 2628014 h 4446182"/>
                <a:gd name="connsiteX22" fmla="*/ 409353 w 832884"/>
                <a:gd name="connsiteY22" fmla="*/ 2723707 h 4446182"/>
                <a:gd name="connsiteX23" fmla="*/ 632637 w 832884"/>
                <a:gd name="connsiteY23" fmla="*/ 2851298 h 4446182"/>
                <a:gd name="connsiteX24" fmla="*/ 696432 w 832884"/>
                <a:gd name="connsiteY24" fmla="*/ 2915094 h 4446182"/>
                <a:gd name="connsiteX25" fmla="*/ 483781 w 832884"/>
                <a:gd name="connsiteY25" fmla="*/ 3042684 h 4446182"/>
                <a:gd name="connsiteX26" fmla="*/ 154172 w 832884"/>
                <a:gd name="connsiteY26" fmla="*/ 3223438 h 4446182"/>
                <a:gd name="connsiteX27" fmla="*/ 47846 w 832884"/>
                <a:gd name="connsiteY27" fmla="*/ 3425456 h 4446182"/>
                <a:gd name="connsiteX28" fmla="*/ 79744 w 832884"/>
                <a:gd name="connsiteY28" fmla="*/ 3606210 h 4446182"/>
                <a:gd name="connsiteX29" fmla="*/ 334925 w 832884"/>
                <a:gd name="connsiteY29" fmla="*/ 3744433 h 4446182"/>
                <a:gd name="connsiteX30" fmla="*/ 590106 w 832884"/>
                <a:gd name="connsiteY30" fmla="*/ 3872024 h 4446182"/>
                <a:gd name="connsiteX31" fmla="*/ 707065 w 832884"/>
                <a:gd name="connsiteY31" fmla="*/ 3978349 h 4446182"/>
                <a:gd name="connsiteX32" fmla="*/ 600739 w 832884"/>
                <a:gd name="connsiteY32" fmla="*/ 4116573 h 4446182"/>
                <a:gd name="connsiteX33" fmla="*/ 377455 w 832884"/>
                <a:gd name="connsiteY33" fmla="*/ 4244163 h 4446182"/>
                <a:gd name="connsiteX34" fmla="*/ 186069 w 832884"/>
                <a:gd name="connsiteY34" fmla="*/ 4371754 h 4446182"/>
                <a:gd name="connsiteX35" fmla="*/ 217967 w 832884"/>
                <a:gd name="connsiteY35" fmla="*/ 4446182 h 4446182"/>
                <a:gd name="connsiteX36" fmla="*/ 345558 w 832884"/>
                <a:gd name="connsiteY36" fmla="*/ 4371754 h 4446182"/>
                <a:gd name="connsiteX37" fmla="*/ 643269 w 832884"/>
                <a:gd name="connsiteY37" fmla="*/ 4222898 h 4446182"/>
                <a:gd name="connsiteX38" fmla="*/ 760227 w 832884"/>
                <a:gd name="connsiteY38" fmla="*/ 4063410 h 4446182"/>
                <a:gd name="connsiteX39" fmla="*/ 770860 w 832884"/>
                <a:gd name="connsiteY39" fmla="*/ 3882656 h 4446182"/>
                <a:gd name="connsiteX40" fmla="*/ 590106 w 832884"/>
                <a:gd name="connsiteY40" fmla="*/ 3765698 h 4446182"/>
                <a:gd name="connsiteX41" fmla="*/ 239232 w 832884"/>
                <a:gd name="connsiteY41" fmla="*/ 3574312 h 4446182"/>
                <a:gd name="connsiteX42" fmla="*/ 101009 w 832884"/>
                <a:gd name="connsiteY42" fmla="*/ 3436089 h 4446182"/>
                <a:gd name="connsiteX43" fmla="*/ 334925 w 832884"/>
                <a:gd name="connsiteY43" fmla="*/ 3255335 h 4446182"/>
                <a:gd name="connsiteX44" fmla="*/ 664534 w 832884"/>
                <a:gd name="connsiteY44" fmla="*/ 3085214 h 4446182"/>
                <a:gd name="connsiteX45" fmla="*/ 781493 w 832884"/>
                <a:gd name="connsiteY45" fmla="*/ 3021419 h 4446182"/>
                <a:gd name="connsiteX46" fmla="*/ 781493 w 832884"/>
                <a:gd name="connsiteY46" fmla="*/ 2819400 h 4446182"/>
                <a:gd name="connsiteX47" fmla="*/ 473148 w 832884"/>
                <a:gd name="connsiteY47" fmla="*/ 2649280 h 4446182"/>
                <a:gd name="connsiteX48" fmla="*/ 186069 w 832884"/>
                <a:gd name="connsiteY48" fmla="*/ 2479159 h 4446182"/>
                <a:gd name="connsiteX49" fmla="*/ 111641 w 832884"/>
                <a:gd name="connsiteY49" fmla="*/ 2383466 h 4446182"/>
                <a:gd name="connsiteX50" fmla="*/ 292395 w 832884"/>
                <a:gd name="connsiteY50" fmla="*/ 2223977 h 4446182"/>
                <a:gd name="connsiteX51" fmla="*/ 600739 w 832884"/>
                <a:gd name="connsiteY51" fmla="*/ 2064489 h 4446182"/>
                <a:gd name="connsiteX52" fmla="*/ 770860 w 832884"/>
                <a:gd name="connsiteY52" fmla="*/ 1958163 h 4446182"/>
                <a:gd name="connsiteX53" fmla="*/ 770860 w 832884"/>
                <a:gd name="connsiteY53" fmla="*/ 1756145 h 4446182"/>
                <a:gd name="connsiteX54" fmla="*/ 515679 w 832884"/>
                <a:gd name="connsiteY54" fmla="*/ 1607289 h 4446182"/>
                <a:gd name="connsiteX55" fmla="*/ 217967 w 832884"/>
                <a:gd name="connsiteY55" fmla="*/ 1447800 h 4446182"/>
                <a:gd name="connsiteX56" fmla="*/ 69111 w 832884"/>
                <a:gd name="connsiteY56" fmla="*/ 1330842 h 4446182"/>
                <a:gd name="connsiteX57" fmla="*/ 58479 w 832884"/>
                <a:gd name="connsiteY57" fmla="*/ 1203252 h 4446182"/>
                <a:gd name="connsiteX58" fmla="*/ 419986 w 832884"/>
                <a:gd name="connsiteY58" fmla="*/ 969335 h 4446182"/>
                <a:gd name="connsiteX59" fmla="*/ 738962 w 832884"/>
                <a:gd name="connsiteY59" fmla="*/ 809847 h 4446182"/>
                <a:gd name="connsiteX60" fmla="*/ 419986 w 832884"/>
                <a:gd name="connsiteY60" fmla="*/ 650359 h 4446182"/>
                <a:gd name="connsiteX61" fmla="*/ 111641 w 832884"/>
                <a:gd name="connsiteY61" fmla="*/ 427075 h 4446182"/>
                <a:gd name="connsiteX62" fmla="*/ 47846 w 832884"/>
                <a:gd name="connsiteY62" fmla="*/ 214424 h 4446182"/>
                <a:gd name="connsiteX63" fmla="*/ 69111 w 832884"/>
                <a:gd name="connsiteY63" fmla="*/ 33670 h 4446182"/>
                <a:gd name="connsiteX64" fmla="*/ 132906 w 832884"/>
                <a:gd name="connsiteY64" fmla="*/ 12405 h 4446182"/>
                <a:gd name="connsiteX65" fmla="*/ 175437 w 832884"/>
                <a:gd name="connsiteY65" fmla="*/ 54935 h 4446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832884" h="4446182">
                  <a:moveTo>
                    <a:pt x="175437" y="54935"/>
                  </a:moveTo>
                  <a:cubicBezTo>
                    <a:pt x="168349" y="88605"/>
                    <a:pt x="95692" y="171894"/>
                    <a:pt x="90376" y="214424"/>
                  </a:cubicBezTo>
                  <a:cubicBezTo>
                    <a:pt x="85060" y="256954"/>
                    <a:pt x="104553" y="267587"/>
                    <a:pt x="143539" y="310117"/>
                  </a:cubicBezTo>
                  <a:cubicBezTo>
                    <a:pt x="182525" y="352647"/>
                    <a:pt x="262270" y="427075"/>
                    <a:pt x="324293" y="469605"/>
                  </a:cubicBezTo>
                  <a:cubicBezTo>
                    <a:pt x="386316" y="512135"/>
                    <a:pt x="448340" y="528084"/>
                    <a:pt x="515679" y="565298"/>
                  </a:cubicBezTo>
                  <a:cubicBezTo>
                    <a:pt x="583019" y="602512"/>
                    <a:pt x="680484" y="659219"/>
                    <a:pt x="728330" y="692889"/>
                  </a:cubicBezTo>
                  <a:cubicBezTo>
                    <a:pt x="776176" y="726559"/>
                    <a:pt x="793898" y="733647"/>
                    <a:pt x="802758" y="767317"/>
                  </a:cubicBezTo>
                  <a:cubicBezTo>
                    <a:pt x="811618" y="800987"/>
                    <a:pt x="809846" y="852377"/>
                    <a:pt x="781493" y="894907"/>
                  </a:cubicBezTo>
                  <a:cubicBezTo>
                    <a:pt x="753140" y="937437"/>
                    <a:pt x="719470" y="974651"/>
                    <a:pt x="632637" y="1022498"/>
                  </a:cubicBezTo>
                  <a:cubicBezTo>
                    <a:pt x="545804" y="1070345"/>
                    <a:pt x="354418" y="1128824"/>
                    <a:pt x="260497" y="1181987"/>
                  </a:cubicBezTo>
                  <a:cubicBezTo>
                    <a:pt x="166576" y="1235150"/>
                    <a:pt x="99236" y="1295401"/>
                    <a:pt x="69111" y="1341475"/>
                  </a:cubicBezTo>
                  <a:cubicBezTo>
                    <a:pt x="38986" y="1387549"/>
                    <a:pt x="62023" y="1421219"/>
                    <a:pt x="79744" y="1458433"/>
                  </a:cubicBezTo>
                  <a:cubicBezTo>
                    <a:pt x="97465" y="1495647"/>
                    <a:pt x="111642" y="1525773"/>
                    <a:pt x="175437" y="1564759"/>
                  </a:cubicBezTo>
                  <a:cubicBezTo>
                    <a:pt x="239232" y="1603745"/>
                    <a:pt x="377456" y="1648047"/>
                    <a:pt x="462516" y="1692349"/>
                  </a:cubicBezTo>
                  <a:cubicBezTo>
                    <a:pt x="547576" y="1736651"/>
                    <a:pt x="643269" y="1800447"/>
                    <a:pt x="685799" y="1830573"/>
                  </a:cubicBezTo>
                  <a:cubicBezTo>
                    <a:pt x="728329" y="1860699"/>
                    <a:pt x="701376" y="1797259"/>
                    <a:pt x="717697" y="1873103"/>
                  </a:cubicBezTo>
                  <a:cubicBezTo>
                    <a:pt x="676939" y="1905001"/>
                    <a:pt x="529856" y="1975885"/>
                    <a:pt x="441251" y="2021959"/>
                  </a:cubicBezTo>
                  <a:cubicBezTo>
                    <a:pt x="352646" y="2068033"/>
                    <a:pt x="249864" y="2107019"/>
                    <a:pt x="186069" y="2149549"/>
                  </a:cubicBezTo>
                  <a:cubicBezTo>
                    <a:pt x="122274" y="2192079"/>
                    <a:pt x="81516" y="2216889"/>
                    <a:pt x="58479" y="2277140"/>
                  </a:cubicBezTo>
                  <a:cubicBezTo>
                    <a:pt x="35442" y="2337391"/>
                    <a:pt x="46074" y="2468526"/>
                    <a:pt x="47846" y="2511056"/>
                  </a:cubicBezTo>
                  <a:cubicBezTo>
                    <a:pt x="49618" y="2553586"/>
                    <a:pt x="51390" y="2512828"/>
                    <a:pt x="69111" y="2532321"/>
                  </a:cubicBezTo>
                  <a:cubicBezTo>
                    <a:pt x="86832" y="2551814"/>
                    <a:pt x="97465" y="2596116"/>
                    <a:pt x="154172" y="2628014"/>
                  </a:cubicBezTo>
                  <a:cubicBezTo>
                    <a:pt x="210879" y="2659912"/>
                    <a:pt x="329609" y="2686493"/>
                    <a:pt x="409353" y="2723707"/>
                  </a:cubicBezTo>
                  <a:cubicBezTo>
                    <a:pt x="489097" y="2760921"/>
                    <a:pt x="584791" y="2819400"/>
                    <a:pt x="632637" y="2851298"/>
                  </a:cubicBezTo>
                  <a:cubicBezTo>
                    <a:pt x="680484" y="2883196"/>
                    <a:pt x="721241" y="2883196"/>
                    <a:pt x="696432" y="2915094"/>
                  </a:cubicBezTo>
                  <a:cubicBezTo>
                    <a:pt x="671623" y="2946992"/>
                    <a:pt x="574158" y="2991293"/>
                    <a:pt x="483781" y="3042684"/>
                  </a:cubicBezTo>
                  <a:cubicBezTo>
                    <a:pt x="393404" y="3094075"/>
                    <a:pt x="226828" y="3159643"/>
                    <a:pt x="154172" y="3223438"/>
                  </a:cubicBezTo>
                  <a:cubicBezTo>
                    <a:pt x="81516" y="3287233"/>
                    <a:pt x="60251" y="3361661"/>
                    <a:pt x="47846" y="3425456"/>
                  </a:cubicBezTo>
                  <a:cubicBezTo>
                    <a:pt x="35441" y="3489251"/>
                    <a:pt x="31898" y="3553047"/>
                    <a:pt x="79744" y="3606210"/>
                  </a:cubicBezTo>
                  <a:cubicBezTo>
                    <a:pt x="127590" y="3659373"/>
                    <a:pt x="249865" y="3700131"/>
                    <a:pt x="334925" y="3744433"/>
                  </a:cubicBezTo>
                  <a:cubicBezTo>
                    <a:pt x="419985" y="3788735"/>
                    <a:pt x="528083" y="3833038"/>
                    <a:pt x="590106" y="3872024"/>
                  </a:cubicBezTo>
                  <a:cubicBezTo>
                    <a:pt x="652129" y="3911010"/>
                    <a:pt x="705293" y="3937591"/>
                    <a:pt x="707065" y="3978349"/>
                  </a:cubicBezTo>
                  <a:cubicBezTo>
                    <a:pt x="708837" y="4019107"/>
                    <a:pt x="655674" y="4072271"/>
                    <a:pt x="600739" y="4116573"/>
                  </a:cubicBezTo>
                  <a:cubicBezTo>
                    <a:pt x="545804" y="4160875"/>
                    <a:pt x="446567" y="4201633"/>
                    <a:pt x="377455" y="4244163"/>
                  </a:cubicBezTo>
                  <a:cubicBezTo>
                    <a:pt x="308343" y="4286693"/>
                    <a:pt x="212650" y="4338084"/>
                    <a:pt x="186069" y="4371754"/>
                  </a:cubicBezTo>
                  <a:cubicBezTo>
                    <a:pt x="159488" y="4405424"/>
                    <a:pt x="191386" y="4446182"/>
                    <a:pt x="217967" y="4446182"/>
                  </a:cubicBezTo>
                  <a:cubicBezTo>
                    <a:pt x="244548" y="4446182"/>
                    <a:pt x="274674" y="4408968"/>
                    <a:pt x="345558" y="4371754"/>
                  </a:cubicBezTo>
                  <a:cubicBezTo>
                    <a:pt x="416442" y="4334540"/>
                    <a:pt x="574158" y="4274289"/>
                    <a:pt x="643269" y="4222898"/>
                  </a:cubicBezTo>
                  <a:cubicBezTo>
                    <a:pt x="712380" y="4171507"/>
                    <a:pt x="738962" y="4120117"/>
                    <a:pt x="760227" y="4063410"/>
                  </a:cubicBezTo>
                  <a:cubicBezTo>
                    <a:pt x="781492" y="4006703"/>
                    <a:pt x="799214" y="3932275"/>
                    <a:pt x="770860" y="3882656"/>
                  </a:cubicBezTo>
                  <a:cubicBezTo>
                    <a:pt x="742507" y="3833037"/>
                    <a:pt x="678711" y="3817089"/>
                    <a:pt x="590106" y="3765698"/>
                  </a:cubicBezTo>
                  <a:cubicBezTo>
                    <a:pt x="501501" y="3714307"/>
                    <a:pt x="320748" y="3629247"/>
                    <a:pt x="239232" y="3574312"/>
                  </a:cubicBezTo>
                  <a:cubicBezTo>
                    <a:pt x="157716" y="3519377"/>
                    <a:pt x="85060" y="3489252"/>
                    <a:pt x="101009" y="3436089"/>
                  </a:cubicBezTo>
                  <a:cubicBezTo>
                    <a:pt x="116958" y="3382926"/>
                    <a:pt x="241004" y="3313814"/>
                    <a:pt x="334925" y="3255335"/>
                  </a:cubicBezTo>
                  <a:cubicBezTo>
                    <a:pt x="428846" y="3196856"/>
                    <a:pt x="590106" y="3124200"/>
                    <a:pt x="664534" y="3085214"/>
                  </a:cubicBezTo>
                  <a:cubicBezTo>
                    <a:pt x="738962" y="3046228"/>
                    <a:pt x="762000" y="3065721"/>
                    <a:pt x="781493" y="3021419"/>
                  </a:cubicBezTo>
                  <a:cubicBezTo>
                    <a:pt x="800986" y="2977117"/>
                    <a:pt x="832884" y="2881423"/>
                    <a:pt x="781493" y="2819400"/>
                  </a:cubicBezTo>
                  <a:cubicBezTo>
                    <a:pt x="730102" y="2757377"/>
                    <a:pt x="572385" y="2705987"/>
                    <a:pt x="473148" y="2649280"/>
                  </a:cubicBezTo>
                  <a:cubicBezTo>
                    <a:pt x="373911" y="2592573"/>
                    <a:pt x="246320" y="2523461"/>
                    <a:pt x="186069" y="2479159"/>
                  </a:cubicBezTo>
                  <a:cubicBezTo>
                    <a:pt x="125818" y="2434857"/>
                    <a:pt x="93920" y="2425996"/>
                    <a:pt x="111641" y="2383466"/>
                  </a:cubicBezTo>
                  <a:cubicBezTo>
                    <a:pt x="129362" y="2340936"/>
                    <a:pt x="210879" y="2277140"/>
                    <a:pt x="292395" y="2223977"/>
                  </a:cubicBezTo>
                  <a:cubicBezTo>
                    <a:pt x="373911" y="2170814"/>
                    <a:pt x="520995" y="2108791"/>
                    <a:pt x="600739" y="2064489"/>
                  </a:cubicBezTo>
                  <a:cubicBezTo>
                    <a:pt x="680483" y="2020187"/>
                    <a:pt x="742507" y="2009554"/>
                    <a:pt x="770860" y="1958163"/>
                  </a:cubicBezTo>
                  <a:cubicBezTo>
                    <a:pt x="799214" y="1906772"/>
                    <a:pt x="813390" y="1814624"/>
                    <a:pt x="770860" y="1756145"/>
                  </a:cubicBezTo>
                  <a:cubicBezTo>
                    <a:pt x="728330" y="1697666"/>
                    <a:pt x="607828" y="1658680"/>
                    <a:pt x="515679" y="1607289"/>
                  </a:cubicBezTo>
                  <a:cubicBezTo>
                    <a:pt x="423530" y="1555898"/>
                    <a:pt x="292395" y="1493875"/>
                    <a:pt x="217967" y="1447800"/>
                  </a:cubicBezTo>
                  <a:cubicBezTo>
                    <a:pt x="143539" y="1401726"/>
                    <a:pt x="95692" y="1371600"/>
                    <a:pt x="69111" y="1330842"/>
                  </a:cubicBezTo>
                  <a:cubicBezTo>
                    <a:pt x="42530" y="1290084"/>
                    <a:pt x="0" y="1263503"/>
                    <a:pt x="58479" y="1203252"/>
                  </a:cubicBezTo>
                  <a:cubicBezTo>
                    <a:pt x="116958" y="1143001"/>
                    <a:pt x="306572" y="1034903"/>
                    <a:pt x="419986" y="969335"/>
                  </a:cubicBezTo>
                  <a:cubicBezTo>
                    <a:pt x="533400" y="903768"/>
                    <a:pt x="738962" y="863010"/>
                    <a:pt x="738962" y="809847"/>
                  </a:cubicBezTo>
                  <a:cubicBezTo>
                    <a:pt x="738962" y="756684"/>
                    <a:pt x="524540" y="714154"/>
                    <a:pt x="419986" y="650359"/>
                  </a:cubicBezTo>
                  <a:cubicBezTo>
                    <a:pt x="315433" y="586564"/>
                    <a:pt x="173664" y="499731"/>
                    <a:pt x="111641" y="427075"/>
                  </a:cubicBezTo>
                  <a:cubicBezTo>
                    <a:pt x="49618" y="354419"/>
                    <a:pt x="54934" y="279991"/>
                    <a:pt x="47846" y="214424"/>
                  </a:cubicBezTo>
                  <a:cubicBezTo>
                    <a:pt x="40758" y="148857"/>
                    <a:pt x="54934" y="67340"/>
                    <a:pt x="69111" y="33670"/>
                  </a:cubicBezTo>
                  <a:cubicBezTo>
                    <a:pt x="83288" y="0"/>
                    <a:pt x="118729" y="10633"/>
                    <a:pt x="132906" y="12405"/>
                  </a:cubicBezTo>
                  <a:cubicBezTo>
                    <a:pt x="147083" y="14177"/>
                    <a:pt x="182525" y="21265"/>
                    <a:pt x="175437" y="54935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solidFill>
                <a:schemeClr val="accent1">
                  <a:shade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25400" h="38100"/>
              <a:bevelB w="254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74" name="Oval 373"/>
            <p:cNvSpPr/>
            <p:nvPr/>
          </p:nvSpPr>
          <p:spPr bwMode="auto">
            <a:xfrm>
              <a:off x="6286512" y="3857628"/>
              <a:ext cx="357190" cy="357190"/>
            </a:xfrm>
            <a:prstGeom prst="ellipse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241300" h="247650"/>
              <a:bevelB w="241300" h="241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75" name="Oval 374"/>
            <p:cNvSpPr/>
            <p:nvPr/>
          </p:nvSpPr>
          <p:spPr bwMode="auto">
            <a:xfrm>
              <a:off x="6715140" y="3786190"/>
              <a:ext cx="357190" cy="357190"/>
            </a:xfrm>
            <a:prstGeom prst="ellipse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241300" h="247650"/>
              <a:bevelB w="241300" h="241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984" name="Group 5"/>
          <p:cNvGrpSpPr>
            <a:grpSpLocks noChangeAspect="1"/>
          </p:cNvGrpSpPr>
          <p:nvPr/>
        </p:nvGrpSpPr>
        <p:grpSpPr>
          <a:xfrm rot="20254053">
            <a:off x="3349362" y="4998272"/>
            <a:ext cx="387686" cy="462133"/>
            <a:chOff x="4429124" y="2714619"/>
            <a:chExt cx="1643074" cy="2000265"/>
          </a:xfrm>
          <a:solidFill>
            <a:srgbClr val="C00000">
              <a:alpha val="70000"/>
            </a:srgbClr>
          </a:solidFill>
        </p:grpSpPr>
        <p:cxnSp>
          <p:nvCxnSpPr>
            <p:cNvPr id="985" name="Straight Connector 984"/>
            <p:cNvCxnSpPr>
              <a:endCxn id="997" idx="2"/>
            </p:cNvCxnSpPr>
            <p:nvPr/>
          </p:nvCxnSpPr>
          <p:spPr bwMode="auto">
            <a:xfrm rot="5400000">
              <a:off x="5130615" y="4166859"/>
              <a:ext cx="681250" cy="414798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986" name="Straight Connector 985"/>
            <p:cNvCxnSpPr>
              <a:stCxn id="997" idx="2"/>
            </p:cNvCxnSpPr>
            <p:nvPr/>
          </p:nvCxnSpPr>
          <p:spPr bwMode="auto">
            <a:xfrm flipH="1" flipV="1">
              <a:off x="4905129" y="4033634"/>
              <a:ext cx="358711" cy="681250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987" name="Straight Connector 986"/>
            <p:cNvCxnSpPr/>
            <p:nvPr/>
          </p:nvCxnSpPr>
          <p:spPr bwMode="auto">
            <a:xfrm rot="10800000">
              <a:off x="5678637" y="4033635"/>
              <a:ext cx="393561" cy="157778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988" name="Straight Connector 987"/>
            <p:cNvCxnSpPr/>
            <p:nvPr/>
          </p:nvCxnSpPr>
          <p:spPr bwMode="auto">
            <a:xfrm rot="10800000">
              <a:off x="4905129" y="4033634"/>
              <a:ext cx="773508" cy="1396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989" name="Straight Connector 988"/>
            <p:cNvCxnSpPr/>
            <p:nvPr/>
          </p:nvCxnSpPr>
          <p:spPr bwMode="auto">
            <a:xfrm rot="10800000" flipV="1">
              <a:off x="4429124" y="4033634"/>
              <a:ext cx="476005" cy="188431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990" name="Straight Connector 989"/>
            <p:cNvCxnSpPr/>
            <p:nvPr/>
          </p:nvCxnSpPr>
          <p:spPr bwMode="auto">
            <a:xfrm rot="5400000">
              <a:off x="5461059" y="3434680"/>
              <a:ext cx="816532" cy="381376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991" name="Straight Connector 990"/>
            <p:cNvCxnSpPr/>
            <p:nvPr/>
          </p:nvCxnSpPr>
          <p:spPr bwMode="auto">
            <a:xfrm rot="16200000" flipH="1">
              <a:off x="5030714" y="3385711"/>
              <a:ext cx="879343" cy="416503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992" name="Straight Connector 991"/>
            <p:cNvCxnSpPr/>
            <p:nvPr/>
          </p:nvCxnSpPr>
          <p:spPr bwMode="auto">
            <a:xfrm rot="10800000">
              <a:off x="5262133" y="3154291"/>
              <a:ext cx="791786" cy="49947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993" name="Straight Connector 992"/>
            <p:cNvCxnSpPr/>
            <p:nvPr/>
          </p:nvCxnSpPr>
          <p:spPr bwMode="auto">
            <a:xfrm rot="16200000" flipH="1">
              <a:off x="5033871" y="2926030"/>
              <a:ext cx="439671" cy="16850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994" name="Straight Connector 993"/>
            <p:cNvCxnSpPr/>
            <p:nvPr/>
          </p:nvCxnSpPr>
          <p:spPr bwMode="auto">
            <a:xfrm rot="10800000" flipV="1">
              <a:off x="4435217" y="3154291"/>
              <a:ext cx="826916" cy="75673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995" name="Straight Connector 994"/>
            <p:cNvCxnSpPr/>
            <p:nvPr/>
          </p:nvCxnSpPr>
          <p:spPr bwMode="auto">
            <a:xfrm rot="5400000">
              <a:off x="4643960" y="3415460"/>
              <a:ext cx="879343" cy="357005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996" name="Straight Connector 995"/>
            <p:cNvCxnSpPr/>
            <p:nvPr/>
          </p:nvCxnSpPr>
          <p:spPr bwMode="auto">
            <a:xfrm rot="16200000" flipH="1">
              <a:off x="4268338" y="3396843"/>
              <a:ext cx="803669" cy="469912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sp>
          <p:nvSpPr>
            <p:cNvPr id="997" name="Freeform 996"/>
            <p:cNvSpPr/>
            <p:nvPr/>
          </p:nvSpPr>
          <p:spPr bwMode="auto">
            <a:xfrm>
              <a:off x="4429124" y="2714620"/>
              <a:ext cx="1638969" cy="2000264"/>
            </a:xfrm>
            <a:custGeom>
              <a:avLst/>
              <a:gdLst>
                <a:gd name="connsiteX0" fmla="*/ 0 w 1967789"/>
                <a:gd name="connsiteY0" fmla="*/ 592531 h 2275027"/>
                <a:gd name="connsiteX1" fmla="*/ 7315 w 1967789"/>
                <a:gd name="connsiteY1" fmla="*/ 1711757 h 2275027"/>
                <a:gd name="connsiteX2" fmla="*/ 1002182 w 1967789"/>
                <a:gd name="connsiteY2" fmla="*/ 2275027 h 2275027"/>
                <a:gd name="connsiteX3" fmla="*/ 1967789 w 1967789"/>
                <a:gd name="connsiteY3" fmla="*/ 1689811 h 2275027"/>
                <a:gd name="connsiteX4" fmla="*/ 1967789 w 1967789"/>
                <a:gd name="connsiteY4" fmla="*/ 548640 h 2275027"/>
                <a:gd name="connsiteX5" fmla="*/ 980237 w 1967789"/>
                <a:gd name="connsiteY5" fmla="*/ 0 h 2275027"/>
                <a:gd name="connsiteX6" fmla="*/ 0 w 1967789"/>
                <a:gd name="connsiteY6" fmla="*/ 592531 h 227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67789" h="2275027">
                  <a:moveTo>
                    <a:pt x="0" y="592531"/>
                  </a:moveTo>
                  <a:cubicBezTo>
                    <a:pt x="2438" y="965606"/>
                    <a:pt x="4877" y="1338682"/>
                    <a:pt x="7315" y="1711757"/>
                  </a:cubicBezTo>
                  <a:lnTo>
                    <a:pt x="1002182" y="2275027"/>
                  </a:lnTo>
                  <a:lnTo>
                    <a:pt x="1967789" y="1689811"/>
                  </a:lnTo>
                  <a:lnTo>
                    <a:pt x="1967789" y="548640"/>
                  </a:lnTo>
                  <a:lnTo>
                    <a:pt x="980237" y="0"/>
                  </a:lnTo>
                  <a:lnTo>
                    <a:pt x="0" y="59253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cxnSp>
          <p:nvCxnSpPr>
            <p:cNvPr id="998" name="Straight Connector 997"/>
            <p:cNvCxnSpPr>
              <a:stCxn id="997" idx="5"/>
            </p:cNvCxnSpPr>
            <p:nvPr/>
          </p:nvCxnSpPr>
          <p:spPr bwMode="auto">
            <a:xfrm flipH="1">
              <a:off x="4845628" y="2714620"/>
              <a:ext cx="399934" cy="628102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999" name="Straight Connector 998"/>
            <p:cNvCxnSpPr/>
            <p:nvPr/>
          </p:nvCxnSpPr>
          <p:spPr bwMode="auto">
            <a:xfrm rot="16200000" flipH="1">
              <a:off x="5148049" y="2812134"/>
              <a:ext cx="628102" cy="433074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000" name="Straight Connector 999"/>
            <p:cNvCxnSpPr/>
            <p:nvPr/>
          </p:nvCxnSpPr>
          <p:spPr bwMode="auto">
            <a:xfrm rot="10800000" flipV="1">
              <a:off x="5678637" y="3210669"/>
              <a:ext cx="376990" cy="132052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001" name="Straight Connector 1000"/>
            <p:cNvCxnSpPr/>
            <p:nvPr/>
          </p:nvCxnSpPr>
          <p:spPr bwMode="auto">
            <a:xfrm rot="10800000">
              <a:off x="4845630" y="3342722"/>
              <a:ext cx="833008" cy="1396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002" name="Straight Connector 1001"/>
            <p:cNvCxnSpPr/>
            <p:nvPr/>
          </p:nvCxnSpPr>
          <p:spPr bwMode="auto">
            <a:xfrm rot="16200000" flipH="1">
              <a:off x="4549207" y="3634759"/>
              <a:ext cx="1004963" cy="420889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003" name="Straight Connector 1002"/>
            <p:cNvCxnSpPr/>
            <p:nvPr/>
          </p:nvCxnSpPr>
          <p:spPr bwMode="auto">
            <a:xfrm rot="5400000">
              <a:off x="4967903" y="3636951"/>
              <a:ext cx="1004963" cy="416504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004" name="Straight Connector 1003"/>
            <p:cNvCxnSpPr/>
            <p:nvPr/>
          </p:nvCxnSpPr>
          <p:spPr bwMode="auto">
            <a:xfrm rot="10800000">
              <a:off x="4429124" y="3229965"/>
              <a:ext cx="416504" cy="112757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005" name="Straight Connector 1004"/>
            <p:cNvCxnSpPr/>
            <p:nvPr/>
          </p:nvCxnSpPr>
          <p:spPr bwMode="auto">
            <a:xfrm rot="10800000">
              <a:off x="4429124" y="4222064"/>
              <a:ext cx="833009" cy="125620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006" name="Straight Connector 1005"/>
            <p:cNvCxnSpPr/>
            <p:nvPr/>
          </p:nvCxnSpPr>
          <p:spPr bwMode="auto">
            <a:xfrm rot="10800000" flipV="1">
              <a:off x="5262133" y="4189906"/>
              <a:ext cx="808638" cy="157778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007" name="Straight Connector 1006"/>
            <p:cNvCxnSpPr>
              <a:endCxn id="997" idx="1"/>
            </p:cNvCxnSpPr>
            <p:nvPr/>
          </p:nvCxnSpPr>
          <p:spPr bwMode="auto">
            <a:xfrm rot="5400000">
              <a:off x="4201962" y="3575977"/>
              <a:ext cx="876921" cy="410412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008" name="Straight Connector 1007"/>
            <p:cNvCxnSpPr>
              <a:endCxn id="997" idx="3"/>
            </p:cNvCxnSpPr>
            <p:nvPr/>
          </p:nvCxnSpPr>
          <p:spPr bwMode="auto">
            <a:xfrm rot="16200000" flipH="1">
              <a:off x="5444551" y="3576806"/>
              <a:ext cx="857626" cy="389456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009" name="Straight Connector 1008"/>
            <p:cNvCxnSpPr>
              <a:endCxn id="997" idx="2"/>
            </p:cNvCxnSpPr>
            <p:nvPr/>
          </p:nvCxnSpPr>
          <p:spPr bwMode="auto">
            <a:xfrm rot="16200000" flipH="1">
              <a:off x="5079387" y="4530430"/>
              <a:ext cx="367199" cy="1707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</p:grpSp>
      <p:grpSp>
        <p:nvGrpSpPr>
          <p:cNvPr id="1010" name="Group 5"/>
          <p:cNvGrpSpPr>
            <a:grpSpLocks noChangeAspect="1"/>
          </p:cNvGrpSpPr>
          <p:nvPr/>
        </p:nvGrpSpPr>
        <p:grpSpPr>
          <a:xfrm rot="1570630">
            <a:off x="605827" y="4954542"/>
            <a:ext cx="387686" cy="462133"/>
            <a:chOff x="4429124" y="2714619"/>
            <a:chExt cx="1643074" cy="2000265"/>
          </a:xfrm>
          <a:solidFill>
            <a:srgbClr val="C00000">
              <a:alpha val="70000"/>
            </a:srgbClr>
          </a:solidFill>
        </p:grpSpPr>
        <p:cxnSp>
          <p:nvCxnSpPr>
            <p:cNvPr id="1011" name="Straight Connector 1010"/>
            <p:cNvCxnSpPr>
              <a:endCxn id="1023" idx="2"/>
            </p:cNvCxnSpPr>
            <p:nvPr/>
          </p:nvCxnSpPr>
          <p:spPr bwMode="auto">
            <a:xfrm rot="5400000">
              <a:off x="5130615" y="4166859"/>
              <a:ext cx="681250" cy="414798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012" name="Straight Connector 1011"/>
            <p:cNvCxnSpPr>
              <a:stCxn id="1023" idx="2"/>
            </p:cNvCxnSpPr>
            <p:nvPr/>
          </p:nvCxnSpPr>
          <p:spPr bwMode="auto">
            <a:xfrm flipH="1" flipV="1">
              <a:off x="4905129" y="4033634"/>
              <a:ext cx="358711" cy="681250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013" name="Straight Connector 1012"/>
            <p:cNvCxnSpPr/>
            <p:nvPr/>
          </p:nvCxnSpPr>
          <p:spPr bwMode="auto">
            <a:xfrm rot="10800000">
              <a:off x="5678637" y="4033635"/>
              <a:ext cx="393561" cy="157778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014" name="Straight Connector 1013"/>
            <p:cNvCxnSpPr/>
            <p:nvPr/>
          </p:nvCxnSpPr>
          <p:spPr bwMode="auto">
            <a:xfrm rot="10800000">
              <a:off x="4905129" y="4033634"/>
              <a:ext cx="773508" cy="1396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015" name="Straight Connector 1014"/>
            <p:cNvCxnSpPr/>
            <p:nvPr/>
          </p:nvCxnSpPr>
          <p:spPr bwMode="auto">
            <a:xfrm rot="10800000" flipV="1">
              <a:off x="4429124" y="4033634"/>
              <a:ext cx="476005" cy="188431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016" name="Straight Connector 1015"/>
            <p:cNvCxnSpPr/>
            <p:nvPr/>
          </p:nvCxnSpPr>
          <p:spPr bwMode="auto">
            <a:xfrm rot="5400000">
              <a:off x="5461059" y="3434680"/>
              <a:ext cx="816532" cy="381376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017" name="Straight Connector 1016"/>
            <p:cNvCxnSpPr/>
            <p:nvPr/>
          </p:nvCxnSpPr>
          <p:spPr bwMode="auto">
            <a:xfrm rot="16200000" flipH="1">
              <a:off x="5030714" y="3385711"/>
              <a:ext cx="879343" cy="416503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018" name="Straight Connector 1017"/>
            <p:cNvCxnSpPr/>
            <p:nvPr/>
          </p:nvCxnSpPr>
          <p:spPr bwMode="auto">
            <a:xfrm rot="10800000">
              <a:off x="5262133" y="3154291"/>
              <a:ext cx="791786" cy="49947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019" name="Straight Connector 1018"/>
            <p:cNvCxnSpPr/>
            <p:nvPr/>
          </p:nvCxnSpPr>
          <p:spPr bwMode="auto">
            <a:xfrm rot="16200000" flipH="1">
              <a:off x="5033871" y="2926030"/>
              <a:ext cx="439671" cy="16850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020" name="Straight Connector 1019"/>
            <p:cNvCxnSpPr/>
            <p:nvPr/>
          </p:nvCxnSpPr>
          <p:spPr bwMode="auto">
            <a:xfrm rot="10800000" flipV="1">
              <a:off x="4435217" y="3154291"/>
              <a:ext cx="826916" cy="75673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021" name="Straight Connector 1020"/>
            <p:cNvCxnSpPr/>
            <p:nvPr/>
          </p:nvCxnSpPr>
          <p:spPr bwMode="auto">
            <a:xfrm rot="5400000">
              <a:off x="4643960" y="3415460"/>
              <a:ext cx="879343" cy="357005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022" name="Straight Connector 1021"/>
            <p:cNvCxnSpPr/>
            <p:nvPr/>
          </p:nvCxnSpPr>
          <p:spPr bwMode="auto">
            <a:xfrm rot="16200000" flipH="1">
              <a:off x="4268338" y="3396843"/>
              <a:ext cx="803669" cy="469912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sp>
          <p:nvSpPr>
            <p:cNvPr id="1023" name="Freeform 1022"/>
            <p:cNvSpPr/>
            <p:nvPr/>
          </p:nvSpPr>
          <p:spPr bwMode="auto">
            <a:xfrm>
              <a:off x="4429124" y="2714620"/>
              <a:ext cx="1638969" cy="2000264"/>
            </a:xfrm>
            <a:custGeom>
              <a:avLst/>
              <a:gdLst>
                <a:gd name="connsiteX0" fmla="*/ 0 w 1967789"/>
                <a:gd name="connsiteY0" fmla="*/ 592531 h 2275027"/>
                <a:gd name="connsiteX1" fmla="*/ 7315 w 1967789"/>
                <a:gd name="connsiteY1" fmla="*/ 1711757 h 2275027"/>
                <a:gd name="connsiteX2" fmla="*/ 1002182 w 1967789"/>
                <a:gd name="connsiteY2" fmla="*/ 2275027 h 2275027"/>
                <a:gd name="connsiteX3" fmla="*/ 1967789 w 1967789"/>
                <a:gd name="connsiteY3" fmla="*/ 1689811 h 2275027"/>
                <a:gd name="connsiteX4" fmla="*/ 1967789 w 1967789"/>
                <a:gd name="connsiteY4" fmla="*/ 548640 h 2275027"/>
                <a:gd name="connsiteX5" fmla="*/ 980237 w 1967789"/>
                <a:gd name="connsiteY5" fmla="*/ 0 h 2275027"/>
                <a:gd name="connsiteX6" fmla="*/ 0 w 1967789"/>
                <a:gd name="connsiteY6" fmla="*/ 592531 h 227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67789" h="2275027">
                  <a:moveTo>
                    <a:pt x="0" y="592531"/>
                  </a:moveTo>
                  <a:cubicBezTo>
                    <a:pt x="2438" y="965606"/>
                    <a:pt x="4877" y="1338682"/>
                    <a:pt x="7315" y="1711757"/>
                  </a:cubicBezTo>
                  <a:lnTo>
                    <a:pt x="1002182" y="2275027"/>
                  </a:lnTo>
                  <a:lnTo>
                    <a:pt x="1967789" y="1689811"/>
                  </a:lnTo>
                  <a:lnTo>
                    <a:pt x="1967789" y="548640"/>
                  </a:lnTo>
                  <a:lnTo>
                    <a:pt x="980237" y="0"/>
                  </a:lnTo>
                  <a:lnTo>
                    <a:pt x="0" y="59253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cxnSp>
          <p:nvCxnSpPr>
            <p:cNvPr id="1024" name="Straight Connector 1023"/>
            <p:cNvCxnSpPr>
              <a:stCxn id="1023" idx="5"/>
            </p:cNvCxnSpPr>
            <p:nvPr/>
          </p:nvCxnSpPr>
          <p:spPr bwMode="auto">
            <a:xfrm flipH="1">
              <a:off x="4845628" y="2714620"/>
              <a:ext cx="399934" cy="628102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025" name="Straight Connector 1024"/>
            <p:cNvCxnSpPr/>
            <p:nvPr/>
          </p:nvCxnSpPr>
          <p:spPr bwMode="auto">
            <a:xfrm rot="16200000" flipH="1">
              <a:off x="5148049" y="2812134"/>
              <a:ext cx="628102" cy="433074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026" name="Straight Connector 1025"/>
            <p:cNvCxnSpPr/>
            <p:nvPr/>
          </p:nvCxnSpPr>
          <p:spPr bwMode="auto">
            <a:xfrm rot="10800000" flipV="1">
              <a:off x="5678637" y="3210669"/>
              <a:ext cx="376990" cy="132052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027" name="Straight Connector 1026"/>
            <p:cNvCxnSpPr/>
            <p:nvPr/>
          </p:nvCxnSpPr>
          <p:spPr bwMode="auto">
            <a:xfrm rot="10800000">
              <a:off x="4845630" y="3342722"/>
              <a:ext cx="833008" cy="1396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028" name="Straight Connector 1027"/>
            <p:cNvCxnSpPr/>
            <p:nvPr/>
          </p:nvCxnSpPr>
          <p:spPr bwMode="auto">
            <a:xfrm rot="16200000" flipH="1">
              <a:off x="4549207" y="3634759"/>
              <a:ext cx="1004963" cy="420889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029" name="Straight Connector 1028"/>
            <p:cNvCxnSpPr/>
            <p:nvPr/>
          </p:nvCxnSpPr>
          <p:spPr bwMode="auto">
            <a:xfrm rot="5400000">
              <a:off x="4967903" y="3636951"/>
              <a:ext cx="1004963" cy="416504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030" name="Straight Connector 1029"/>
            <p:cNvCxnSpPr/>
            <p:nvPr/>
          </p:nvCxnSpPr>
          <p:spPr bwMode="auto">
            <a:xfrm rot="10800000">
              <a:off x="4429124" y="3229965"/>
              <a:ext cx="416504" cy="112757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031" name="Straight Connector 1030"/>
            <p:cNvCxnSpPr/>
            <p:nvPr/>
          </p:nvCxnSpPr>
          <p:spPr bwMode="auto">
            <a:xfrm rot="10800000">
              <a:off x="4429124" y="4222064"/>
              <a:ext cx="833009" cy="125620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032" name="Straight Connector 1031"/>
            <p:cNvCxnSpPr/>
            <p:nvPr/>
          </p:nvCxnSpPr>
          <p:spPr bwMode="auto">
            <a:xfrm rot="10800000" flipV="1">
              <a:off x="5262133" y="4189906"/>
              <a:ext cx="808638" cy="157778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033" name="Straight Connector 1032"/>
            <p:cNvCxnSpPr>
              <a:endCxn id="1023" idx="1"/>
            </p:cNvCxnSpPr>
            <p:nvPr/>
          </p:nvCxnSpPr>
          <p:spPr bwMode="auto">
            <a:xfrm rot="5400000">
              <a:off x="4201962" y="3575977"/>
              <a:ext cx="876921" cy="410412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034" name="Straight Connector 1033"/>
            <p:cNvCxnSpPr>
              <a:endCxn id="1023" idx="3"/>
            </p:cNvCxnSpPr>
            <p:nvPr/>
          </p:nvCxnSpPr>
          <p:spPr bwMode="auto">
            <a:xfrm rot="16200000" flipH="1">
              <a:off x="5444551" y="3576806"/>
              <a:ext cx="857626" cy="389456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035" name="Straight Connector 1034"/>
            <p:cNvCxnSpPr>
              <a:endCxn id="1023" idx="2"/>
            </p:cNvCxnSpPr>
            <p:nvPr/>
          </p:nvCxnSpPr>
          <p:spPr bwMode="auto">
            <a:xfrm rot="16200000" flipH="1">
              <a:off x="5079387" y="4530430"/>
              <a:ext cx="367199" cy="1707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</p:grpSp>
      <p:grpSp>
        <p:nvGrpSpPr>
          <p:cNvPr id="880" name="Group 879"/>
          <p:cNvGrpSpPr/>
          <p:nvPr/>
        </p:nvGrpSpPr>
        <p:grpSpPr>
          <a:xfrm>
            <a:off x="3145930" y="4844346"/>
            <a:ext cx="771620" cy="764400"/>
            <a:chOff x="5048658" y="3348833"/>
            <a:chExt cx="771620" cy="764400"/>
          </a:xfrm>
        </p:grpSpPr>
        <p:grpSp>
          <p:nvGrpSpPr>
            <p:cNvPr id="881" name="Group 880"/>
            <p:cNvGrpSpPr/>
            <p:nvPr/>
          </p:nvGrpSpPr>
          <p:grpSpPr>
            <a:xfrm rot="13400648">
              <a:off x="5150763" y="3868597"/>
              <a:ext cx="106841" cy="123358"/>
              <a:chOff x="1668379" y="1804736"/>
              <a:chExt cx="593558" cy="695966"/>
            </a:xfrm>
          </p:grpSpPr>
          <p:sp>
            <p:nvSpPr>
              <p:cNvPr id="928" name="Freeform 927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29" name="Oval 928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30" name="Oval 929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31" name="Oval 930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82" name="Group 881"/>
            <p:cNvGrpSpPr/>
            <p:nvPr/>
          </p:nvGrpSpPr>
          <p:grpSpPr>
            <a:xfrm rot="5989444">
              <a:off x="5705179" y="3742230"/>
              <a:ext cx="106840" cy="123358"/>
              <a:chOff x="1668379" y="1804736"/>
              <a:chExt cx="593558" cy="695966"/>
            </a:xfrm>
          </p:grpSpPr>
          <p:sp>
            <p:nvSpPr>
              <p:cNvPr id="924" name="Freeform 923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25" name="Oval 924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26" name="Oval 925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27" name="Oval 926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83" name="Group 882"/>
            <p:cNvGrpSpPr/>
            <p:nvPr/>
          </p:nvGrpSpPr>
          <p:grpSpPr>
            <a:xfrm rot="8759159">
              <a:off x="5553581" y="3916242"/>
              <a:ext cx="106841" cy="123358"/>
              <a:chOff x="1668379" y="1804736"/>
              <a:chExt cx="593558" cy="695966"/>
            </a:xfrm>
          </p:grpSpPr>
          <p:sp>
            <p:nvSpPr>
              <p:cNvPr id="920" name="Freeform 919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21" name="Oval 920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22" name="Oval 921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23" name="Oval 922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84" name="Group 883"/>
            <p:cNvGrpSpPr/>
            <p:nvPr/>
          </p:nvGrpSpPr>
          <p:grpSpPr>
            <a:xfrm rot="848185">
              <a:off x="5479947" y="3348833"/>
              <a:ext cx="106841" cy="123358"/>
              <a:chOff x="1668379" y="1804736"/>
              <a:chExt cx="593558" cy="695966"/>
            </a:xfrm>
          </p:grpSpPr>
          <p:sp>
            <p:nvSpPr>
              <p:cNvPr id="916" name="Freeform 915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17" name="Oval 916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18" name="Oval 917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19" name="Oval 918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885" name="Oval 884"/>
            <p:cNvSpPr/>
            <p:nvPr/>
          </p:nvSpPr>
          <p:spPr>
            <a:xfrm>
              <a:off x="5125858" y="3447190"/>
              <a:ext cx="642943" cy="578648"/>
            </a:xfrm>
            <a:prstGeom prst="ellipse">
              <a:avLst/>
            </a:prstGeom>
            <a:solidFill>
              <a:srgbClr val="FFFF99">
                <a:alpha val="37000"/>
              </a:srgbClr>
            </a:solidFill>
            <a:ln>
              <a:noFill/>
            </a:ln>
            <a:scene3d>
              <a:camera prst="orthographicFront">
                <a:rot lat="0" lon="21599869" rev="0"/>
              </a:camera>
              <a:lightRig rig="harsh" dir="t"/>
            </a:scene3d>
            <a:sp3d prstMaterial="flat">
              <a:bevelT w="1270000" h="1524000"/>
              <a:bevelB w="1270000" h="152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886" name="Group 885"/>
            <p:cNvGrpSpPr/>
            <p:nvPr/>
          </p:nvGrpSpPr>
          <p:grpSpPr>
            <a:xfrm rot="19503754">
              <a:off x="5196964" y="3395034"/>
              <a:ext cx="106841" cy="123358"/>
              <a:chOff x="1668379" y="1804736"/>
              <a:chExt cx="593558" cy="695966"/>
            </a:xfrm>
          </p:grpSpPr>
          <p:sp>
            <p:nvSpPr>
              <p:cNvPr id="912" name="Freeform 911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13" name="Oval 912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balanced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14" name="Oval 913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balanced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15" name="Oval 914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87" name="Group 886"/>
            <p:cNvGrpSpPr/>
            <p:nvPr/>
          </p:nvGrpSpPr>
          <p:grpSpPr>
            <a:xfrm rot="17858056">
              <a:off x="5062692" y="3535081"/>
              <a:ext cx="106840" cy="123358"/>
              <a:chOff x="1668379" y="1804736"/>
              <a:chExt cx="593558" cy="695966"/>
            </a:xfrm>
          </p:grpSpPr>
          <p:sp>
            <p:nvSpPr>
              <p:cNvPr id="908" name="Freeform 907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09" name="Oval 908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10" name="Oval 909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11" name="Oval 910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88" name="Group 887"/>
            <p:cNvGrpSpPr/>
            <p:nvPr/>
          </p:nvGrpSpPr>
          <p:grpSpPr>
            <a:xfrm rot="2722965">
              <a:off x="5637321" y="3457117"/>
              <a:ext cx="106840" cy="123358"/>
              <a:chOff x="1668379" y="1804736"/>
              <a:chExt cx="593558" cy="695966"/>
            </a:xfrm>
          </p:grpSpPr>
          <p:sp>
            <p:nvSpPr>
              <p:cNvPr id="904" name="Freeform 903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05" name="Oval 904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06" name="Oval 905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07" name="Oval 906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89" name="Group 888"/>
            <p:cNvGrpSpPr/>
            <p:nvPr/>
          </p:nvGrpSpPr>
          <p:grpSpPr>
            <a:xfrm rot="10385865">
              <a:off x="5399095" y="3989875"/>
              <a:ext cx="106841" cy="123358"/>
              <a:chOff x="1668379" y="1804736"/>
              <a:chExt cx="593558" cy="695966"/>
            </a:xfrm>
          </p:grpSpPr>
          <p:sp>
            <p:nvSpPr>
              <p:cNvPr id="900" name="Freeform 899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01" name="Oval 900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02" name="Oval 901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03" name="Oval 902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90" name="Group 889"/>
            <p:cNvGrpSpPr/>
            <p:nvPr/>
          </p:nvGrpSpPr>
          <p:grpSpPr>
            <a:xfrm rot="15474907">
              <a:off x="5056917" y="3719887"/>
              <a:ext cx="106840" cy="123358"/>
              <a:chOff x="1668379" y="1804736"/>
              <a:chExt cx="593558" cy="695966"/>
            </a:xfrm>
          </p:grpSpPr>
          <p:sp>
            <p:nvSpPr>
              <p:cNvPr id="896" name="Freeform 895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97" name="Oval 896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98" name="Oval 897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99" name="Oval 898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91" name="Group 890"/>
            <p:cNvGrpSpPr/>
            <p:nvPr/>
          </p:nvGrpSpPr>
          <p:grpSpPr>
            <a:xfrm rot="12675834">
              <a:off x="5236154" y="3936455"/>
              <a:ext cx="106841" cy="123358"/>
              <a:chOff x="1668379" y="1804736"/>
              <a:chExt cx="593558" cy="695966"/>
            </a:xfrm>
          </p:grpSpPr>
          <p:sp>
            <p:nvSpPr>
              <p:cNvPr id="892" name="Freeform 891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93" name="Oval 892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94" name="Oval 893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95" name="Oval 894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12" name="Group 11"/>
          <p:cNvGrpSpPr/>
          <p:nvPr/>
        </p:nvGrpSpPr>
        <p:grpSpPr>
          <a:xfrm>
            <a:off x="407287" y="4804100"/>
            <a:ext cx="771620" cy="764400"/>
            <a:chOff x="5048658" y="3348833"/>
            <a:chExt cx="771620" cy="764400"/>
          </a:xfrm>
        </p:grpSpPr>
        <p:grpSp>
          <p:nvGrpSpPr>
            <p:cNvPr id="800" name="Group 799"/>
            <p:cNvGrpSpPr/>
            <p:nvPr/>
          </p:nvGrpSpPr>
          <p:grpSpPr>
            <a:xfrm rot="13400648">
              <a:off x="5150763" y="3868597"/>
              <a:ext cx="106841" cy="123358"/>
              <a:chOff x="1668379" y="1804736"/>
              <a:chExt cx="593558" cy="695966"/>
            </a:xfrm>
          </p:grpSpPr>
          <p:sp>
            <p:nvSpPr>
              <p:cNvPr id="847" name="Freeform 846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48" name="Oval 847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49" name="Oval 848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50" name="Oval 849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01" name="Group 800"/>
            <p:cNvGrpSpPr/>
            <p:nvPr/>
          </p:nvGrpSpPr>
          <p:grpSpPr>
            <a:xfrm rot="5989444">
              <a:off x="5705179" y="3742230"/>
              <a:ext cx="106840" cy="123358"/>
              <a:chOff x="1668379" y="1804736"/>
              <a:chExt cx="593558" cy="695966"/>
            </a:xfrm>
          </p:grpSpPr>
          <p:sp>
            <p:nvSpPr>
              <p:cNvPr id="843" name="Freeform 842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44" name="Oval 843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45" name="Oval 844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46" name="Oval 845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02" name="Group 801"/>
            <p:cNvGrpSpPr/>
            <p:nvPr/>
          </p:nvGrpSpPr>
          <p:grpSpPr>
            <a:xfrm rot="8759159">
              <a:off x="5553581" y="3916242"/>
              <a:ext cx="106841" cy="123358"/>
              <a:chOff x="1668379" y="1804736"/>
              <a:chExt cx="593558" cy="695966"/>
            </a:xfrm>
          </p:grpSpPr>
          <p:sp>
            <p:nvSpPr>
              <p:cNvPr id="839" name="Freeform 838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40" name="Oval 839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41" name="Oval 840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42" name="Oval 841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03" name="Group 802"/>
            <p:cNvGrpSpPr/>
            <p:nvPr/>
          </p:nvGrpSpPr>
          <p:grpSpPr>
            <a:xfrm rot="848185">
              <a:off x="5479947" y="3348833"/>
              <a:ext cx="106841" cy="123358"/>
              <a:chOff x="1668379" y="1804736"/>
              <a:chExt cx="593558" cy="695966"/>
            </a:xfrm>
          </p:grpSpPr>
          <p:sp>
            <p:nvSpPr>
              <p:cNvPr id="835" name="Freeform 834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36" name="Oval 835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37" name="Oval 836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38" name="Oval 837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804" name="Oval 803"/>
            <p:cNvSpPr/>
            <p:nvPr/>
          </p:nvSpPr>
          <p:spPr>
            <a:xfrm>
              <a:off x="5125858" y="3447190"/>
              <a:ext cx="642943" cy="578648"/>
            </a:xfrm>
            <a:prstGeom prst="ellipse">
              <a:avLst/>
            </a:prstGeom>
            <a:solidFill>
              <a:srgbClr val="FFFF99">
                <a:alpha val="37000"/>
              </a:srgbClr>
            </a:solidFill>
            <a:ln>
              <a:noFill/>
            </a:ln>
            <a:scene3d>
              <a:camera prst="orthographicFront">
                <a:rot lat="0" lon="21599869" rev="0"/>
              </a:camera>
              <a:lightRig rig="harsh" dir="t"/>
            </a:scene3d>
            <a:sp3d prstMaterial="flat">
              <a:bevelT w="1270000" h="1524000"/>
              <a:bevelB w="1270000" h="152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805" name="Group 804"/>
            <p:cNvGrpSpPr/>
            <p:nvPr/>
          </p:nvGrpSpPr>
          <p:grpSpPr>
            <a:xfrm rot="19503754">
              <a:off x="5196964" y="3395034"/>
              <a:ext cx="106841" cy="123358"/>
              <a:chOff x="1668379" y="1804736"/>
              <a:chExt cx="593558" cy="695966"/>
            </a:xfrm>
          </p:grpSpPr>
          <p:sp>
            <p:nvSpPr>
              <p:cNvPr id="831" name="Freeform 830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32" name="Oval 831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balanced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33" name="Oval 832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balanced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34" name="Oval 833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06" name="Group 805"/>
            <p:cNvGrpSpPr/>
            <p:nvPr/>
          </p:nvGrpSpPr>
          <p:grpSpPr>
            <a:xfrm rot="17858056">
              <a:off x="5062692" y="3535081"/>
              <a:ext cx="106840" cy="123358"/>
              <a:chOff x="1668379" y="1804736"/>
              <a:chExt cx="593558" cy="695966"/>
            </a:xfrm>
          </p:grpSpPr>
          <p:sp>
            <p:nvSpPr>
              <p:cNvPr id="827" name="Freeform 826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28" name="Oval 827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29" name="Oval 828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30" name="Oval 829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07" name="Group 806"/>
            <p:cNvGrpSpPr/>
            <p:nvPr/>
          </p:nvGrpSpPr>
          <p:grpSpPr>
            <a:xfrm rot="2722965">
              <a:off x="5637321" y="3457117"/>
              <a:ext cx="106840" cy="123358"/>
              <a:chOff x="1668379" y="1804736"/>
              <a:chExt cx="593558" cy="695966"/>
            </a:xfrm>
          </p:grpSpPr>
          <p:sp>
            <p:nvSpPr>
              <p:cNvPr id="823" name="Freeform 822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24" name="Oval 823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25" name="Oval 824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26" name="Oval 825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08" name="Group 807"/>
            <p:cNvGrpSpPr/>
            <p:nvPr/>
          </p:nvGrpSpPr>
          <p:grpSpPr>
            <a:xfrm rot="10385865">
              <a:off x="5399095" y="3989875"/>
              <a:ext cx="106841" cy="123358"/>
              <a:chOff x="1668379" y="1804736"/>
              <a:chExt cx="593558" cy="695966"/>
            </a:xfrm>
          </p:grpSpPr>
          <p:sp>
            <p:nvSpPr>
              <p:cNvPr id="819" name="Freeform 818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20" name="Oval 819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21" name="Oval 820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22" name="Oval 821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09" name="Group 808"/>
            <p:cNvGrpSpPr/>
            <p:nvPr/>
          </p:nvGrpSpPr>
          <p:grpSpPr>
            <a:xfrm rot="15474907">
              <a:off x="5056917" y="3719887"/>
              <a:ext cx="106840" cy="123358"/>
              <a:chOff x="1668379" y="1804736"/>
              <a:chExt cx="593558" cy="695966"/>
            </a:xfrm>
          </p:grpSpPr>
          <p:sp>
            <p:nvSpPr>
              <p:cNvPr id="815" name="Freeform 814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16" name="Oval 815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17" name="Oval 816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18" name="Oval 817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10" name="Group 809"/>
            <p:cNvGrpSpPr/>
            <p:nvPr/>
          </p:nvGrpSpPr>
          <p:grpSpPr>
            <a:xfrm rot="12675834">
              <a:off x="5236154" y="3936455"/>
              <a:ext cx="106841" cy="123358"/>
              <a:chOff x="1668379" y="1804736"/>
              <a:chExt cx="593558" cy="695966"/>
            </a:xfrm>
          </p:grpSpPr>
          <p:sp>
            <p:nvSpPr>
              <p:cNvPr id="811" name="Freeform 810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12" name="Oval 811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13" name="Oval 812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14" name="Oval 813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0" presetClass="pat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3.05556E-6 2.75966E-6 C 0.00209 0.00277 0.004 0.00532 0.00608 0.00809 L 0.03264 0.04973 L 0.06754 0.07541 L 0.11441 0.07703 L 0.15417 0.08027 L 0.17952 0.07865 " pathEditMode="relative" rAng="0" ptsTypes="fAAAAAA">
                                      <p:cBhvr>
                                        <p:cTn id="13" dur="28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76" y="4002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8" presetClass="emph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Rot by="5400000">
                                      <p:cBhvr>
                                        <p:cTn id="15" dur="2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9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8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Motion origin="layout" path="M 1.38889E-6 -2.07495E-6 L -0.0132 0.05945 L -0.04202 0.09461 L -0.07587 0.11404 L -0.12049 0.12515 " pathEditMode="relative" ptsTypes="AAAAA">
                                      <p:cBhvr>
                                        <p:cTn id="30" dur="2400" fill="hold"/>
                                        <p:tgtEl>
                                          <p:spTgt spid="5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Motion origin="layout" path="M 3.33333E-6 -4.71663E-6 L -0.0132 0.05945 L -0.04202 0.09461 L -0.07587 0.11404 L -0.12049 0.12515 " pathEditMode="relative" ptsTypes="AAAAA">
                                      <p:cBhvr>
                                        <p:cTn id="32" dur="2400" fill="hold"/>
                                        <p:tgtEl>
                                          <p:spTgt spid="1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9" presetClass="exit" presetSubtype="0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900"/>
                                        <p:tgtEl>
                                          <p:spTgt spid="1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899"/>
                                          </p:stCondLst>
                                        </p:cTn>
                                        <p:tgtEl>
                                          <p:spTgt spid="1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5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64168E-6 L 0.00712 0.05945 L 0.01927 0.10757 L 0.02517 0.15406 " pathEditMode="relative" ptsTypes="AAAA">
                                      <p:cBhvr>
                                        <p:cTn id="50" dur="2000" fill="hold"/>
                                        <p:tgtEl>
                                          <p:spTgt spid="1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0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1.38889E-6 -1.70021E-6 L -0.00487 0.04326 L -0.02171 0.08513 L -0.05782 0.11404 L -0.0856 0.13324 L -0.0941 0.14782 " pathEditMode="relative" ptsTypes="AAAAAA">
                                      <p:cBhvr>
                                        <p:cTn id="69" dur="20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0" presetID="0" presetClass="path" presetSubtype="0" accel="50000" decel="5000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-5.55556E-7 -2.45894E-6 L 0.02291 0.04811 L 0.06267 0.07541 L 0.0941 0.09947 L 0.10729 0.13324 L 0.11562 0.16053 " pathEditMode="relative" ptsTypes="AAAAAA">
                                      <p:cBhvr>
                                        <p:cTn id="71" dur="20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6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1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600"/>
                            </p:stCondLst>
                            <p:childTnLst>
                              <p:par>
                                <p:cTn id="8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73 0.08836 L 0.01928 0.11867 L 0.02292 0.1381 " pathEditMode="relative" ptsTypes="AAAA">
                                      <p:cBhvr>
                                        <p:cTn id="90" dur="2000" fill="hold"/>
                                        <p:tgtEl>
                                          <p:spTgt spid="9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73 0.08836 L 0.01928 0.11867 L 0.02292 0.1381 " pathEditMode="relative" ptsTypes="AAAA">
                                      <p:cBhvr>
                                        <p:cTn id="92" dur="2000" fill="hold"/>
                                        <p:tgtEl>
                                          <p:spTgt spid="8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469 0.07865 L 0.02639 0.12862 L 0.0434 0.16216 " pathEditMode="relative" ptsTypes="AAAA">
                                      <p:cBhvr>
                                        <p:cTn id="94" dur="2000" fill="hold"/>
                                        <p:tgtEl>
                                          <p:spTgt spid="1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469 0.07865 L 0.02639 0.12862 L 0.0434 0.16216 " pathEditMode="relative" ptsTypes="AAAA">
                                      <p:cBhvr>
                                        <p:cTn id="9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562 0.16064 L 0.11562 0.20555 L 0.12031 0.21643 L 0.11909 0.24745 L 0.13419 0.28171 L 0.13541 0.29259 " pathEditMode="relative" ptsTypes="AAAAAA">
                                      <p:cBhvr>
                                        <p:cTn id="98" dur="20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41 0.14792 L -0.09062 0.22547 L -0.05104 0.30602 " pathEditMode="relative" ptsTypes="AAA">
                                      <p:cBhvr>
                                        <p:cTn id="100" dur="20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9" presetClass="exit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7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1691680" y="44624"/>
            <a:ext cx="7452320" cy="63817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1" i="0" kern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j-ea"/>
                <a:cs typeface="+mj-cs"/>
              </a:rPr>
              <a:t>HIV entry inhibitors</a:t>
            </a:r>
            <a:endParaRPr kumimoji="0" lang="en-GB" sz="3600" b="1" i="0" u="none" strike="noStrike" kern="0" cap="none" spc="0" normalizeH="0" baseline="0" noProof="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0" y="1946099"/>
            <a:ext cx="4346856" cy="1050853"/>
            <a:chOff x="0" y="1946099"/>
            <a:chExt cx="4346856" cy="1050853"/>
          </a:xfrm>
        </p:grpSpPr>
        <p:sp>
          <p:nvSpPr>
            <p:cNvPr id="179" name="Rectangle 178"/>
            <p:cNvSpPr/>
            <p:nvPr/>
          </p:nvSpPr>
          <p:spPr bwMode="auto">
            <a:xfrm>
              <a:off x="0" y="1957608"/>
              <a:ext cx="4344411" cy="1039344"/>
            </a:xfrm>
            <a:prstGeom prst="rect">
              <a:avLst/>
            </a:prstGeom>
            <a:solidFill>
              <a:schemeClr val="accent2">
                <a:lumMod val="40000"/>
                <a:lumOff val="60000"/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matte"/>
          </p:spPr>
          <p:txBody>
            <a:bodyPr vert="horz" wrap="none" lIns="2664000" tIns="360000" rIns="72000" bIns="108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i="0" u="none" strike="noStrike" normalizeH="0" baseline="0" dirty="0" smtClean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Times New Roman" pitchFamily="18" charset="0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0" y="1946099"/>
              <a:ext cx="4346856" cy="363824"/>
              <a:chOff x="0" y="1946099"/>
              <a:chExt cx="4346856" cy="363824"/>
            </a:xfrm>
          </p:grpSpPr>
          <p:sp>
            <p:nvSpPr>
              <p:cNvPr id="791" name="Rectangle 790"/>
              <p:cNvSpPr/>
              <p:nvPr/>
            </p:nvSpPr>
            <p:spPr bwMode="auto">
              <a:xfrm>
                <a:off x="0" y="1946099"/>
                <a:ext cx="4344411" cy="16686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matte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93" name="Rectangle 792"/>
              <p:cNvSpPr/>
              <p:nvPr/>
            </p:nvSpPr>
            <p:spPr bwMode="auto">
              <a:xfrm>
                <a:off x="2445" y="2143059"/>
                <a:ext cx="4344411" cy="16686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matte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1114" name="Rectangle 1113"/>
          <p:cNvSpPr/>
          <p:nvPr/>
        </p:nvSpPr>
        <p:spPr>
          <a:xfrm>
            <a:off x="4499992" y="1895341"/>
            <a:ext cx="4602339" cy="34778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en-GB" sz="1800" b="1" i="0" dirty="0" smtClean="0">
                <a:solidFill>
                  <a:srgbClr val="C00000"/>
                </a:solidFill>
                <a:latin typeface="+mn-lt"/>
              </a:rPr>
              <a:t>Attachment &amp; Entry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Glycoprotein (GP)120 on HIV envelope attaches to CD4 receptor on leukocytes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GP120 also binds to co-receptor, either CCR5 or CXCR4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GP41 penetrates host cell membrane and viral capsid enters </a:t>
            </a:r>
          </a:p>
          <a:p>
            <a:pPr lvl="0"/>
            <a:endParaRPr lang="en-GB" b="1" i="0" dirty="0" smtClean="0">
              <a:solidFill>
                <a:srgbClr val="006699"/>
              </a:solidFill>
              <a:latin typeface="+mn-lt"/>
            </a:endParaRPr>
          </a:p>
          <a:p>
            <a:pPr lvl="0"/>
            <a:r>
              <a:rPr lang="en-GB" b="1" i="0" dirty="0" err="1" smtClean="0">
                <a:solidFill>
                  <a:srgbClr val="FF6600"/>
                </a:solidFill>
                <a:latin typeface="+mn-lt"/>
              </a:rPr>
              <a:t>Enfuvirtide</a:t>
            </a:r>
            <a:endParaRPr lang="en-GB" b="1" i="0" dirty="0" smtClean="0">
              <a:solidFill>
                <a:srgbClr val="FF6600"/>
              </a:solidFill>
              <a:latin typeface="+mn-lt"/>
            </a:endParaRP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Binds to the HIV GP41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transmembrane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glycoprotein</a:t>
            </a:r>
          </a:p>
          <a:p>
            <a:pPr lvl="0"/>
            <a:r>
              <a:rPr lang="en-GB" b="1" i="0" dirty="0" err="1" smtClean="0">
                <a:solidFill>
                  <a:srgbClr val="FF6600"/>
                </a:solidFill>
                <a:latin typeface="+mn-lt"/>
              </a:rPr>
              <a:t>Maraviroc</a:t>
            </a:r>
            <a:endParaRPr lang="en-GB" b="1" i="0" dirty="0" smtClean="0">
              <a:solidFill>
                <a:srgbClr val="FF6600"/>
              </a:solidFill>
              <a:latin typeface="+mn-lt"/>
            </a:endParaRPr>
          </a:p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Blocks </a:t>
            </a:r>
            <a:r>
              <a:rPr lang="en-GB" i="0" dirty="0">
                <a:solidFill>
                  <a:srgbClr val="006699"/>
                </a:solidFill>
                <a:latin typeface="+mn-lt"/>
              </a:rPr>
              <a:t>the CCR5 chemokine receptor</a:t>
            </a: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279125" y="901190"/>
            <a:ext cx="771620" cy="764400"/>
            <a:chOff x="5116737" y="768284"/>
            <a:chExt cx="4286780" cy="4246668"/>
          </a:xfrm>
        </p:grpSpPr>
        <p:grpSp>
          <p:nvGrpSpPr>
            <p:cNvPr id="785" name="Group 92"/>
            <p:cNvGrpSpPr>
              <a:grpSpLocks noChangeAspect="1"/>
            </p:cNvGrpSpPr>
            <p:nvPr/>
          </p:nvGrpSpPr>
          <p:grpSpPr>
            <a:xfrm rot="20186867">
              <a:off x="7013033" y="2186052"/>
              <a:ext cx="611392" cy="1540872"/>
              <a:chOff x="6286512" y="3786190"/>
              <a:chExt cx="785818" cy="1929362"/>
            </a:xfrm>
            <a:solidFill>
              <a:schemeClr val="accent1"/>
            </a:solidFill>
            <a:scene3d>
              <a:camera prst="orthographicFront"/>
              <a:lightRig rig="harsh" dir="t"/>
            </a:scene3d>
          </p:grpSpPr>
          <p:sp>
            <p:nvSpPr>
              <p:cNvPr id="786" name="Freeform 785"/>
              <p:cNvSpPr/>
              <p:nvPr/>
            </p:nvSpPr>
            <p:spPr bwMode="auto">
              <a:xfrm>
                <a:off x="6500826" y="4071942"/>
                <a:ext cx="192572" cy="1643610"/>
              </a:xfrm>
              <a:custGeom>
                <a:avLst/>
                <a:gdLst>
                  <a:gd name="connsiteX0" fmla="*/ 175437 w 832884"/>
                  <a:gd name="connsiteY0" fmla="*/ 54935 h 4446182"/>
                  <a:gd name="connsiteX1" fmla="*/ 90376 w 832884"/>
                  <a:gd name="connsiteY1" fmla="*/ 214424 h 4446182"/>
                  <a:gd name="connsiteX2" fmla="*/ 143539 w 832884"/>
                  <a:gd name="connsiteY2" fmla="*/ 310117 h 4446182"/>
                  <a:gd name="connsiteX3" fmla="*/ 324293 w 832884"/>
                  <a:gd name="connsiteY3" fmla="*/ 469605 h 4446182"/>
                  <a:gd name="connsiteX4" fmla="*/ 515679 w 832884"/>
                  <a:gd name="connsiteY4" fmla="*/ 565298 h 4446182"/>
                  <a:gd name="connsiteX5" fmla="*/ 728330 w 832884"/>
                  <a:gd name="connsiteY5" fmla="*/ 692889 h 4446182"/>
                  <a:gd name="connsiteX6" fmla="*/ 802758 w 832884"/>
                  <a:gd name="connsiteY6" fmla="*/ 767317 h 4446182"/>
                  <a:gd name="connsiteX7" fmla="*/ 781493 w 832884"/>
                  <a:gd name="connsiteY7" fmla="*/ 894907 h 4446182"/>
                  <a:gd name="connsiteX8" fmla="*/ 632637 w 832884"/>
                  <a:gd name="connsiteY8" fmla="*/ 1022498 h 4446182"/>
                  <a:gd name="connsiteX9" fmla="*/ 260497 w 832884"/>
                  <a:gd name="connsiteY9" fmla="*/ 1181987 h 4446182"/>
                  <a:gd name="connsiteX10" fmla="*/ 69111 w 832884"/>
                  <a:gd name="connsiteY10" fmla="*/ 1341475 h 4446182"/>
                  <a:gd name="connsiteX11" fmla="*/ 79744 w 832884"/>
                  <a:gd name="connsiteY11" fmla="*/ 1458433 h 4446182"/>
                  <a:gd name="connsiteX12" fmla="*/ 175437 w 832884"/>
                  <a:gd name="connsiteY12" fmla="*/ 1564759 h 4446182"/>
                  <a:gd name="connsiteX13" fmla="*/ 462516 w 832884"/>
                  <a:gd name="connsiteY13" fmla="*/ 1692349 h 4446182"/>
                  <a:gd name="connsiteX14" fmla="*/ 685799 w 832884"/>
                  <a:gd name="connsiteY14" fmla="*/ 1830573 h 4446182"/>
                  <a:gd name="connsiteX15" fmla="*/ 717697 w 832884"/>
                  <a:gd name="connsiteY15" fmla="*/ 1873103 h 4446182"/>
                  <a:gd name="connsiteX16" fmla="*/ 441251 w 832884"/>
                  <a:gd name="connsiteY16" fmla="*/ 2021959 h 4446182"/>
                  <a:gd name="connsiteX17" fmla="*/ 186069 w 832884"/>
                  <a:gd name="connsiteY17" fmla="*/ 2149549 h 4446182"/>
                  <a:gd name="connsiteX18" fmla="*/ 58479 w 832884"/>
                  <a:gd name="connsiteY18" fmla="*/ 2277140 h 4446182"/>
                  <a:gd name="connsiteX19" fmla="*/ 47846 w 832884"/>
                  <a:gd name="connsiteY19" fmla="*/ 2511056 h 4446182"/>
                  <a:gd name="connsiteX20" fmla="*/ 69111 w 832884"/>
                  <a:gd name="connsiteY20" fmla="*/ 2532321 h 4446182"/>
                  <a:gd name="connsiteX21" fmla="*/ 154172 w 832884"/>
                  <a:gd name="connsiteY21" fmla="*/ 2628014 h 4446182"/>
                  <a:gd name="connsiteX22" fmla="*/ 409353 w 832884"/>
                  <a:gd name="connsiteY22" fmla="*/ 2723707 h 4446182"/>
                  <a:gd name="connsiteX23" fmla="*/ 632637 w 832884"/>
                  <a:gd name="connsiteY23" fmla="*/ 2851298 h 4446182"/>
                  <a:gd name="connsiteX24" fmla="*/ 696432 w 832884"/>
                  <a:gd name="connsiteY24" fmla="*/ 2915094 h 4446182"/>
                  <a:gd name="connsiteX25" fmla="*/ 483781 w 832884"/>
                  <a:gd name="connsiteY25" fmla="*/ 3042684 h 4446182"/>
                  <a:gd name="connsiteX26" fmla="*/ 154172 w 832884"/>
                  <a:gd name="connsiteY26" fmla="*/ 3223438 h 4446182"/>
                  <a:gd name="connsiteX27" fmla="*/ 47846 w 832884"/>
                  <a:gd name="connsiteY27" fmla="*/ 3425456 h 4446182"/>
                  <a:gd name="connsiteX28" fmla="*/ 79744 w 832884"/>
                  <a:gd name="connsiteY28" fmla="*/ 3606210 h 4446182"/>
                  <a:gd name="connsiteX29" fmla="*/ 334925 w 832884"/>
                  <a:gd name="connsiteY29" fmla="*/ 3744433 h 4446182"/>
                  <a:gd name="connsiteX30" fmla="*/ 590106 w 832884"/>
                  <a:gd name="connsiteY30" fmla="*/ 3872024 h 4446182"/>
                  <a:gd name="connsiteX31" fmla="*/ 707065 w 832884"/>
                  <a:gd name="connsiteY31" fmla="*/ 3978349 h 4446182"/>
                  <a:gd name="connsiteX32" fmla="*/ 600739 w 832884"/>
                  <a:gd name="connsiteY32" fmla="*/ 4116573 h 4446182"/>
                  <a:gd name="connsiteX33" fmla="*/ 377455 w 832884"/>
                  <a:gd name="connsiteY33" fmla="*/ 4244163 h 4446182"/>
                  <a:gd name="connsiteX34" fmla="*/ 186069 w 832884"/>
                  <a:gd name="connsiteY34" fmla="*/ 4371754 h 4446182"/>
                  <a:gd name="connsiteX35" fmla="*/ 217967 w 832884"/>
                  <a:gd name="connsiteY35" fmla="*/ 4446182 h 4446182"/>
                  <a:gd name="connsiteX36" fmla="*/ 345558 w 832884"/>
                  <a:gd name="connsiteY36" fmla="*/ 4371754 h 4446182"/>
                  <a:gd name="connsiteX37" fmla="*/ 643269 w 832884"/>
                  <a:gd name="connsiteY37" fmla="*/ 4222898 h 4446182"/>
                  <a:gd name="connsiteX38" fmla="*/ 760227 w 832884"/>
                  <a:gd name="connsiteY38" fmla="*/ 4063410 h 4446182"/>
                  <a:gd name="connsiteX39" fmla="*/ 770860 w 832884"/>
                  <a:gd name="connsiteY39" fmla="*/ 3882656 h 4446182"/>
                  <a:gd name="connsiteX40" fmla="*/ 590106 w 832884"/>
                  <a:gd name="connsiteY40" fmla="*/ 3765698 h 4446182"/>
                  <a:gd name="connsiteX41" fmla="*/ 239232 w 832884"/>
                  <a:gd name="connsiteY41" fmla="*/ 3574312 h 4446182"/>
                  <a:gd name="connsiteX42" fmla="*/ 101009 w 832884"/>
                  <a:gd name="connsiteY42" fmla="*/ 3436089 h 4446182"/>
                  <a:gd name="connsiteX43" fmla="*/ 334925 w 832884"/>
                  <a:gd name="connsiteY43" fmla="*/ 3255335 h 4446182"/>
                  <a:gd name="connsiteX44" fmla="*/ 664534 w 832884"/>
                  <a:gd name="connsiteY44" fmla="*/ 3085214 h 4446182"/>
                  <a:gd name="connsiteX45" fmla="*/ 781493 w 832884"/>
                  <a:gd name="connsiteY45" fmla="*/ 3021419 h 4446182"/>
                  <a:gd name="connsiteX46" fmla="*/ 781493 w 832884"/>
                  <a:gd name="connsiteY46" fmla="*/ 2819400 h 4446182"/>
                  <a:gd name="connsiteX47" fmla="*/ 473148 w 832884"/>
                  <a:gd name="connsiteY47" fmla="*/ 2649280 h 4446182"/>
                  <a:gd name="connsiteX48" fmla="*/ 186069 w 832884"/>
                  <a:gd name="connsiteY48" fmla="*/ 2479159 h 4446182"/>
                  <a:gd name="connsiteX49" fmla="*/ 111641 w 832884"/>
                  <a:gd name="connsiteY49" fmla="*/ 2383466 h 4446182"/>
                  <a:gd name="connsiteX50" fmla="*/ 292395 w 832884"/>
                  <a:gd name="connsiteY50" fmla="*/ 2223977 h 4446182"/>
                  <a:gd name="connsiteX51" fmla="*/ 600739 w 832884"/>
                  <a:gd name="connsiteY51" fmla="*/ 2064489 h 4446182"/>
                  <a:gd name="connsiteX52" fmla="*/ 770860 w 832884"/>
                  <a:gd name="connsiteY52" fmla="*/ 1958163 h 4446182"/>
                  <a:gd name="connsiteX53" fmla="*/ 770860 w 832884"/>
                  <a:gd name="connsiteY53" fmla="*/ 1756145 h 4446182"/>
                  <a:gd name="connsiteX54" fmla="*/ 515679 w 832884"/>
                  <a:gd name="connsiteY54" fmla="*/ 1607289 h 4446182"/>
                  <a:gd name="connsiteX55" fmla="*/ 217967 w 832884"/>
                  <a:gd name="connsiteY55" fmla="*/ 1447800 h 4446182"/>
                  <a:gd name="connsiteX56" fmla="*/ 69111 w 832884"/>
                  <a:gd name="connsiteY56" fmla="*/ 1330842 h 4446182"/>
                  <a:gd name="connsiteX57" fmla="*/ 58479 w 832884"/>
                  <a:gd name="connsiteY57" fmla="*/ 1203252 h 4446182"/>
                  <a:gd name="connsiteX58" fmla="*/ 419986 w 832884"/>
                  <a:gd name="connsiteY58" fmla="*/ 969335 h 4446182"/>
                  <a:gd name="connsiteX59" fmla="*/ 738962 w 832884"/>
                  <a:gd name="connsiteY59" fmla="*/ 809847 h 4446182"/>
                  <a:gd name="connsiteX60" fmla="*/ 419986 w 832884"/>
                  <a:gd name="connsiteY60" fmla="*/ 650359 h 4446182"/>
                  <a:gd name="connsiteX61" fmla="*/ 111641 w 832884"/>
                  <a:gd name="connsiteY61" fmla="*/ 427075 h 4446182"/>
                  <a:gd name="connsiteX62" fmla="*/ 47846 w 832884"/>
                  <a:gd name="connsiteY62" fmla="*/ 214424 h 4446182"/>
                  <a:gd name="connsiteX63" fmla="*/ 69111 w 832884"/>
                  <a:gd name="connsiteY63" fmla="*/ 33670 h 4446182"/>
                  <a:gd name="connsiteX64" fmla="*/ 132906 w 832884"/>
                  <a:gd name="connsiteY64" fmla="*/ 12405 h 4446182"/>
                  <a:gd name="connsiteX65" fmla="*/ 175437 w 832884"/>
                  <a:gd name="connsiteY65" fmla="*/ 54935 h 4446182"/>
                  <a:gd name="connsiteX0" fmla="*/ 175437 w 832884"/>
                  <a:gd name="connsiteY0" fmla="*/ 54935 h 4446182"/>
                  <a:gd name="connsiteX1" fmla="*/ 90376 w 832884"/>
                  <a:gd name="connsiteY1" fmla="*/ 214424 h 4446182"/>
                  <a:gd name="connsiteX2" fmla="*/ 143539 w 832884"/>
                  <a:gd name="connsiteY2" fmla="*/ 310117 h 4446182"/>
                  <a:gd name="connsiteX3" fmla="*/ 324293 w 832884"/>
                  <a:gd name="connsiteY3" fmla="*/ 469605 h 4446182"/>
                  <a:gd name="connsiteX4" fmla="*/ 515679 w 832884"/>
                  <a:gd name="connsiteY4" fmla="*/ 565298 h 4446182"/>
                  <a:gd name="connsiteX5" fmla="*/ 728330 w 832884"/>
                  <a:gd name="connsiteY5" fmla="*/ 692889 h 4446182"/>
                  <a:gd name="connsiteX6" fmla="*/ 802758 w 832884"/>
                  <a:gd name="connsiteY6" fmla="*/ 767317 h 4446182"/>
                  <a:gd name="connsiteX7" fmla="*/ 781493 w 832884"/>
                  <a:gd name="connsiteY7" fmla="*/ 894907 h 4446182"/>
                  <a:gd name="connsiteX8" fmla="*/ 632637 w 832884"/>
                  <a:gd name="connsiteY8" fmla="*/ 1022498 h 4446182"/>
                  <a:gd name="connsiteX9" fmla="*/ 260497 w 832884"/>
                  <a:gd name="connsiteY9" fmla="*/ 1181987 h 4446182"/>
                  <a:gd name="connsiteX10" fmla="*/ 69111 w 832884"/>
                  <a:gd name="connsiteY10" fmla="*/ 1341475 h 4446182"/>
                  <a:gd name="connsiteX11" fmla="*/ 79744 w 832884"/>
                  <a:gd name="connsiteY11" fmla="*/ 1458433 h 4446182"/>
                  <a:gd name="connsiteX12" fmla="*/ 175437 w 832884"/>
                  <a:gd name="connsiteY12" fmla="*/ 1564759 h 4446182"/>
                  <a:gd name="connsiteX13" fmla="*/ 462516 w 832884"/>
                  <a:gd name="connsiteY13" fmla="*/ 1692349 h 4446182"/>
                  <a:gd name="connsiteX14" fmla="*/ 685799 w 832884"/>
                  <a:gd name="connsiteY14" fmla="*/ 1830573 h 4446182"/>
                  <a:gd name="connsiteX15" fmla="*/ 717697 w 832884"/>
                  <a:gd name="connsiteY15" fmla="*/ 1873103 h 4446182"/>
                  <a:gd name="connsiteX16" fmla="*/ 441251 w 832884"/>
                  <a:gd name="connsiteY16" fmla="*/ 2021959 h 4446182"/>
                  <a:gd name="connsiteX17" fmla="*/ 186069 w 832884"/>
                  <a:gd name="connsiteY17" fmla="*/ 2149549 h 4446182"/>
                  <a:gd name="connsiteX18" fmla="*/ 58479 w 832884"/>
                  <a:gd name="connsiteY18" fmla="*/ 2277140 h 4446182"/>
                  <a:gd name="connsiteX19" fmla="*/ 47846 w 832884"/>
                  <a:gd name="connsiteY19" fmla="*/ 2511056 h 4446182"/>
                  <a:gd name="connsiteX20" fmla="*/ 69111 w 832884"/>
                  <a:gd name="connsiteY20" fmla="*/ 2532321 h 4446182"/>
                  <a:gd name="connsiteX21" fmla="*/ 154172 w 832884"/>
                  <a:gd name="connsiteY21" fmla="*/ 2628014 h 4446182"/>
                  <a:gd name="connsiteX22" fmla="*/ 409353 w 832884"/>
                  <a:gd name="connsiteY22" fmla="*/ 2723707 h 4446182"/>
                  <a:gd name="connsiteX23" fmla="*/ 632637 w 832884"/>
                  <a:gd name="connsiteY23" fmla="*/ 2851298 h 4446182"/>
                  <a:gd name="connsiteX24" fmla="*/ 696432 w 832884"/>
                  <a:gd name="connsiteY24" fmla="*/ 2915094 h 4446182"/>
                  <a:gd name="connsiteX25" fmla="*/ 483781 w 832884"/>
                  <a:gd name="connsiteY25" fmla="*/ 3042684 h 4446182"/>
                  <a:gd name="connsiteX26" fmla="*/ 154172 w 832884"/>
                  <a:gd name="connsiteY26" fmla="*/ 3223438 h 4446182"/>
                  <a:gd name="connsiteX27" fmla="*/ 47846 w 832884"/>
                  <a:gd name="connsiteY27" fmla="*/ 3425456 h 4446182"/>
                  <a:gd name="connsiteX28" fmla="*/ 79744 w 832884"/>
                  <a:gd name="connsiteY28" fmla="*/ 3606210 h 4446182"/>
                  <a:gd name="connsiteX29" fmla="*/ 334925 w 832884"/>
                  <a:gd name="connsiteY29" fmla="*/ 3744433 h 4446182"/>
                  <a:gd name="connsiteX30" fmla="*/ 590106 w 832884"/>
                  <a:gd name="connsiteY30" fmla="*/ 3872024 h 4446182"/>
                  <a:gd name="connsiteX31" fmla="*/ 707065 w 832884"/>
                  <a:gd name="connsiteY31" fmla="*/ 3978349 h 4446182"/>
                  <a:gd name="connsiteX32" fmla="*/ 600739 w 832884"/>
                  <a:gd name="connsiteY32" fmla="*/ 4116573 h 4446182"/>
                  <a:gd name="connsiteX33" fmla="*/ 377455 w 832884"/>
                  <a:gd name="connsiteY33" fmla="*/ 4244163 h 4446182"/>
                  <a:gd name="connsiteX34" fmla="*/ 186069 w 832884"/>
                  <a:gd name="connsiteY34" fmla="*/ 4371754 h 4446182"/>
                  <a:gd name="connsiteX35" fmla="*/ 217967 w 832884"/>
                  <a:gd name="connsiteY35" fmla="*/ 4446182 h 4446182"/>
                  <a:gd name="connsiteX36" fmla="*/ 345558 w 832884"/>
                  <a:gd name="connsiteY36" fmla="*/ 4371754 h 4446182"/>
                  <a:gd name="connsiteX37" fmla="*/ 643269 w 832884"/>
                  <a:gd name="connsiteY37" fmla="*/ 4222898 h 4446182"/>
                  <a:gd name="connsiteX38" fmla="*/ 760227 w 832884"/>
                  <a:gd name="connsiteY38" fmla="*/ 4063410 h 4446182"/>
                  <a:gd name="connsiteX39" fmla="*/ 770860 w 832884"/>
                  <a:gd name="connsiteY39" fmla="*/ 3882656 h 4446182"/>
                  <a:gd name="connsiteX40" fmla="*/ 590106 w 832884"/>
                  <a:gd name="connsiteY40" fmla="*/ 3765698 h 4446182"/>
                  <a:gd name="connsiteX41" fmla="*/ 239232 w 832884"/>
                  <a:gd name="connsiteY41" fmla="*/ 3574312 h 4446182"/>
                  <a:gd name="connsiteX42" fmla="*/ 101009 w 832884"/>
                  <a:gd name="connsiteY42" fmla="*/ 3436089 h 4446182"/>
                  <a:gd name="connsiteX43" fmla="*/ 334925 w 832884"/>
                  <a:gd name="connsiteY43" fmla="*/ 3255335 h 4446182"/>
                  <a:gd name="connsiteX44" fmla="*/ 664534 w 832884"/>
                  <a:gd name="connsiteY44" fmla="*/ 3085214 h 4446182"/>
                  <a:gd name="connsiteX45" fmla="*/ 781493 w 832884"/>
                  <a:gd name="connsiteY45" fmla="*/ 3021419 h 4446182"/>
                  <a:gd name="connsiteX46" fmla="*/ 781493 w 832884"/>
                  <a:gd name="connsiteY46" fmla="*/ 2819400 h 4446182"/>
                  <a:gd name="connsiteX47" fmla="*/ 473148 w 832884"/>
                  <a:gd name="connsiteY47" fmla="*/ 2649280 h 4446182"/>
                  <a:gd name="connsiteX48" fmla="*/ 186069 w 832884"/>
                  <a:gd name="connsiteY48" fmla="*/ 2479159 h 4446182"/>
                  <a:gd name="connsiteX49" fmla="*/ 111641 w 832884"/>
                  <a:gd name="connsiteY49" fmla="*/ 2383466 h 4446182"/>
                  <a:gd name="connsiteX50" fmla="*/ 292395 w 832884"/>
                  <a:gd name="connsiteY50" fmla="*/ 2223977 h 4446182"/>
                  <a:gd name="connsiteX51" fmla="*/ 600739 w 832884"/>
                  <a:gd name="connsiteY51" fmla="*/ 2064489 h 4446182"/>
                  <a:gd name="connsiteX52" fmla="*/ 770860 w 832884"/>
                  <a:gd name="connsiteY52" fmla="*/ 1958163 h 4446182"/>
                  <a:gd name="connsiteX53" fmla="*/ 770860 w 832884"/>
                  <a:gd name="connsiteY53" fmla="*/ 1756145 h 4446182"/>
                  <a:gd name="connsiteX54" fmla="*/ 515679 w 832884"/>
                  <a:gd name="connsiteY54" fmla="*/ 1607289 h 4446182"/>
                  <a:gd name="connsiteX55" fmla="*/ 217967 w 832884"/>
                  <a:gd name="connsiteY55" fmla="*/ 1447800 h 4446182"/>
                  <a:gd name="connsiteX56" fmla="*/ 69111 w 832884"/>
                  <a:gd name="connsiteY56" fmla="*/ 1330842 h 4446182"/>
                  <a:gd name="connsiteX57" fmla="*/ 58479 w 832884"/>
                  <a:gd name="connsiteY57" fmla="*/ 1203252 h 4446182"/>
                  <a:gd name="connsiteX58" fmla="*/ 419986 w 832884"/>
                  <a:gd name="connsiteY58" fmla="*/ 969335 h 4446182"/>
                  <a:gd name="connsiteX59" fmla="*/ 738962 w 832884"/>
                  <a:gd name="connsiteY59" fmla="*/ 809847 h 4446182"/>
                  <a:gd name="connsiteX60" fmla="*/ 419986 w 832884"/>
                  <a:gd name="connsiteY60" fmla="*/ 650359 h 4446182"/>
                  <a:gd name="connsiteX61" fmla="*/ 111641 w 832884"/>
                  <a:gd name="connsiteY61" fmla="*/ 427075 h 4446182"/>
                  <a:gd name="connsiteX62" fmla="*/ 47846 w 832884"/>
                  <a:gd name="connsiteY62" fmla="*/ 214424 h 4446182"/>
                  <a:gd name="connsiteX63" fmla="*/ 69111 w 832884"/>
                  <a:gd name="connsiteY63" fmla="*/ 33670 h 4446182"/>
                  <a:gd name="connsiteX64" fmla="*/ 132906 w 832884"/>
                  <a:gd name="connsiteY64" fmla="*/ 12405 h 4446182"/>
                  <a:gd name="connsiteX65" fmla="*/ 175437 w 832884"/>
                  <a:gd name="connsiteY65" fmla="*/ 54935 h 4446182"/>
                  <a:gd name="connsiteX0" fmla="*/ 175437 w 832884"/>
                  <a:gd name="connsiteY0" fmla="*/ 54935 h 4446182"/>
                  <a:gd name="connsiteX1" fmla="*/ 90376 w 832884"/>
                  <a:gd name="connsiteY1" fmla="*/ 214424 h 4446182"/>
                  <a:gd name="connsiteX2" fmla="*/ 143539 w 832884"/>
                  <a:gd name="connsiteY2" fmla="*/ 310117 h 4446182"/>
                  <a:gd name="connsiteX3" fmla="*/ 324293 w 832884"/>
                  <a:gd name="connsiteY3" fmla="*/ 469605 h 4446182"/>
                  <a:gd name="connsiteX4" fmla="*/ 515679 w 832884"/>
                  <a:gd name="connsiteY4" fmla="*/ 565298 h 4446182"/>
                  <a:gd name="connsiteX5" fmla="*/ 728330 w 832884"/>
                  <a:gd name="connsiteY5" fmla="*/ 692889 h 4446182"/>
                  <a:gd name="connsiteX6" fmla="*/ 802758 w 832884"/>
                  <a:gd name="connsiteY6" fmla="*/ 767317 h 4446182"/>
                  <a:gd name="connsiteX7" fmla="*/ 781493 w 832884"/>
                  <a:gd name="connsiteY7" fmla="*/ 894907 h 4446182"/>
                  <a:gd name="connsiteX8" fmla="*/ 632637 w 832884"/>
                  <a:gd name="connsiteY8" fmla="*/ 1022498 h 4446182"/>
                  <a:gd name="connsiteX9" fmla="*/ 260497 w 832884"/>
                  <a:gd name="connsiteY9" fmla="*/ 1181987 h 4446182"/>
                  <a:gd name="connsiteX10" fmla="*/ 69111 w 832884"/>
                  <a:gd name="connsiteY10" fmla="*/ 1341475 h 4446182"/>
                  <a:gd name="connsiteX11" fmla="*/ 79744 w 832884"/>
                  <a:gd name="connsiteY11" fmla="*/ 1458433 h 4446182"/>
                  <a:gd name="connsiteX12" fmla="*/ 175437 w 832884"/>
                  <a:gd name="connsiteY12" fmla="*/ 1564759 h 4446182"/>
                  <a:gd name="connsiteX13" fmla="*/ 462516 w 832884"/>
                  <a:gd name="connsiteY13" fmla="*/ 1692349 h 4446182"/>
                  <a:gd name="connsiteX14" fmla="*/ 685799 w 832884"/>
                  <a:gd name="connsiteY14" fmla="*/ 1830573 h 4446182"/>
                  <a:gd name="connsiteX15" fmla="*/ 717697 w 832884"/>
                  <a:gd name="connsiteY15" fmla="*/ 1873103 h 4446182"/>
                  <a:gd name="connsiteX16" fmla="*/ 441251 w 832884"/>
                  <a:gd name="connsiteY16" fmla="*/ 2021959 h 4446182"/>
                  <a:gd name="connsiteX17" fmla="*/ 186069 w 832884"/>
                  <a:gd name="connsiteY17" fmla="*/ 2149549 h 4446182"/>
                  <a:gd name="connsiteX18" fmla="*/ 58479 w 832884"/>
                  <a:gd name="connsiteY18" fmla="*/ 2277140 h 4446182"/>
                  <a:gd name="connsiteX19" fmla="*/ 47846 w 832884"/>
                  <a:gd name="connsiteY19" fmla="*/ 2511056 h 4446182"/>
                  <a:gd name="connsiteX20" fmla="*/ 69111 w 832884"/>
                  <a:gd name="connsiteY20" fmla="*/ 2532321 h 4446182"/>
                  <a:gd name="connsiteX21" fmla="*/ 154172 w 832884"/>
                  <a:gd name="connsiteY21" fmla="*/ 2628014 h 4446182"/>
                  <a:gd name="connsiteX22" fmla="*/ 409353 w 832884"/>
                  <a:gd name="connsiteY22" fmla="*/ 2723707 h 4446182"/>
                  <a:gd name="connsiteX23" fmla="*/ 632637 w 832884"/>
                  <a:gd name="connsiteY23" fmla="*/ 2851298 h 4446182"/>
                  <a:gd name="connsiteX24" fmla="*/ 696432 w 832884"/>
                  <a:gd name="connsiteY24" fmla="*/ 2915094 h 4446182"/>
                  <a:gd name="connsiteX25" fmla="*/ 483781 w 832884"/>
                  <a:gd name="connsiteY25" fmla="*/ 3042684 h 4446182"/>
                  <a:gd name="connsiteX26" fmla="*/ 154172 w 832884"/>
                  <a:gd name="connsiteY26" fmla="*/ 3223438 h 4446182"/>
                  <a:gd name="connsiteX27" fmla="*/ 47846 w 832884"/>
                  <a:gd name="connsiteY27" fmla="*/ 3425456 h 4446182"/>
                  <a:gd name="connsiteX28" fmla="*/ 79744 w 832884"/>
                  <a:gd name="connsiteY28" fmla="*/ 3606210 h 4446182"/>
                  <a:gd name="connsiteX29" fmla="*/ 334925 w 832884"/>
                  <a:gd name="connsiteY29" fmla="*/ 3744433 h 4446182"/>
                  <a:gd name="connsiteX30" fmla="*/ 590106 w 832884"/>
                  <a:gd name="connsiteY30" fmla="*/ 3872024 h 4446182"/>
                  <a:gd name="connsiteX31" fmla="*/ 707065 w 832884"/>
                  <a:gd name="connsiteY31" fmla="*/ 3978349 h 4446182"/>
                  <a:gd name="connsiteX32" fmla="*/ 600739 w 832884"/>
                  <a:gd name="connsiteY32" fmla="*/ 4116573 h 4446182"/>
                  <a:gd name="connsiteX33" fmla="*/ 377455 w 832884"/>
                  <a:gd name="connsiteY33" fmla="*/ 4244163 h 4446182"/>
                  <a:gd name="connsiteX34" fmla="*/ 186069 w 832884"/>
                  <a:gd name="connsiteY34" fmla="*/ 4371754 h 4446182"/>
                  <a:gd name="connsiteX35" fmla="*/ 217967 w 832884"/>
                  <a:gd name="connsiteY35" fmla="*/ 4446182 h 4446182"/>
                  <a:gd name="connsiteX36" fmla="*/ 345558 w 832884"/>
                  <a:gd name="connsiteY36" fmla="*/ 4371754 h 4446182"/>
                  <a:gd name="connsiteX37" fmla="*/ 643269 w 832884"/>
                  <a:gd name="connsiteY37" fmla="*/ 4222898 h 4446182"/>
                  <a:gd name="connsiteX38" fmla="*/ 760227 w 832884"/>
                  <a:gd name="connsiteY38" fmla="*/ 4063410 h 4446182"/>
                  <a:gd name="connsiteX39" fmla="*/ 770860 w 832884"/>
                  <a:gd name="connsiteY39" fmla="*/ 3882656 h 4446182"/>
                  <a:gd name="connsiteX40" fmla="*/ 590106 w 832884"/>
                  <a:gd name="connsiteY40" fmla="*/ 3765698 h 4446182"/>
                  <a:gd name="connsiteX41" fmla="*/ 239232 w 832884"/>
                  <a:gd name="connsiteY41" fmla="*/ 3574312 h 4446182"/>
                  <a:gd name="connsiteX42" fmla="*/ 101009 w 832884"/>
                  <a:gd name="connsiteY42" fmla="*/ 3436089 h 4446182"/>
                  <a:gd name="connsiteX43" fmla="*/ 334925 w 832884"/>
                  <a:gd name="connsiteY43" fmla="*/ 3255335 h 4446182"/>
                  <a:gd name="connsiteX44" fmla="*/ 664534 w 832884"/>
                  <a:gd name="connsiteY44" fmla="*/ 3085214 h 4446182"/>
                  <a:gd name="connsiteX45" fmla="*/ 781493 w 832884"/>
                  <a:gd name="connsiteY45" fmla="*/ 3021419 h 4446182"/>
                  <a:gd name="connsiteX46" fmla="*/ 781493 w 832884"/>
                  <a:gd name="connsiteY46" fmla="*/ 2819400 h 4446182"/>
                  <a:gd name="connsiteX47" fmla="*/ 473148 w 832884"/>
                  <a:gd name="connsiteY47" fmla="*/ 2649280 h 4446182"/>
                  <a:gd name="connsiteX48" fmla="*/ 186069 w 832884"/>
                  <a:gd name="connsiteY48" fmla="*/ 2479159 h 4446182"/>
                  <a:gd name="connsiteX49" fmla="*/ 111641 w 832884"/>
                  <a:gd name="connsiteY49" fmla="*/ 2383466 h 4446182"/>
                  <a:gd name="connsiteX50" fmla="*/ 292395 w 832884"/>
                  <a:gd name="connsiteY50" fmla="*/ 2223977 h 4446182"/>
                  <a:gd name="connsiteX51" fmla="*/ 600739 w 832884"/>
                  <a:gd name="connsiteY51" fmla="*/ 2064489 h 4446182"/>
                  <a:gd name="connsiteX52" fmla="*/ 770860 w 832884"/>
                  <a:gd name="connsiteY52" fmla="*/ 1958163 h 4446182"/>
                  <a:gd name="connsiteX53" fmla="*/ 770860 w 832884"/>
                  <a:gd name="connsiteY53" fmla="*/ 1756145 h 4446182"/>
                  <a:gd name="connsiteX54" fmla="*/ 515679 w 832884"/>
                  <a:gd name="connsiteY54" fmla="*/ 1607289 h 4446182"/>
                  <a:gd name="connsiteX55" fmla="*/ 217967 w 832884"/>
                  <a:gd name="connsiteY55" fmla="*/ 1447800 h 4446182"/>
                  <a:gd name="connsiteX56" fmla="*/ 69111 w 832884"/>
                  <a:gd name="connsiteY56" fmla="*/ 1330842 h 4446182"/>
                  <a:gd name="connsiteX57" fmla="*/ 58479 w 832884"/>
                  <a:gd name="connsiteY57" fmla="*/ 1203252 h 4446182"/>
                  <a:gd name="connsiteX58" fmla="*/ 419986 w 832884"/>
                  <a:gd name="connsiteY58" fmla="*/ 969335 h 4446182"/>
                  <a:gd name="connsiteX59" fmla="*/ 738962 w 832884"/>
                  <a:gd name="connsiteY59" fmla="*/ 809847 h 4446182"/>
                  <a:gd name="connsiteX60" fmla="*/ 419986 w 832884"/>
                  <a:gd name="connsiteY60" fmla="*/ 650359 h 4446182"/>
                  <a:gd name="connsiteX61" fmla="*/ 111641 w 832884"/>
                  <a:gd name="connsiteY61" fmla="*/ 427075 h 4446182"/>
                  <a:gd name="connsiteX62" fmla="*/ 47846 w 832884"/>
                  <a:gd name="connsiteY62" fmla="*/ 214424 h 4446182"/>
                  <a:gd name="connsiteX63" fmla="*/ 69111 w 832884"/>
                  <a:gd name="connsiteY63" fmla="*/ 33670 h 4446182"/>
                  <a:gd name="connsiteX64" fmla="*/ 132906 w 832884"/>
                  <a:gd name="connsiteY64" fmla="*/ 12405 h 4446182"/>
                  <a:gd name="connsiteX65" fmla="*/ 175437 w 832884"/>
                  <a:gd name="connsiteY65" fmla="*/ 54935 h 4446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</a:cxnLst>
                <a:rect l="l" t="t" r="r" b="b"/>
                <a:pathLst>
                  <a:path w="832884" h="4446182">
                    <a:moveTo>
                      <a:pt x="175437" y="54935"/>
                    </a:moveTo>
                    <a:cubicBezTo>
                      <a:pt x="168349" y="88605"/>
                      <a:pt x="95692" y="171894"/>
                      <a:pt x="90376" y="214424"/>
                    </a:cubicBezTo>
                    <a:cubicBezTo>
                      <a:pt x="85060" y="256954"/>
                      <a:pt x="104553" y="267587"/>
                      <a:pt x="143539" y="310117"/>
                    </a:cubicBezTo>
                    <a:cubicBezTo>
                      <a:pt x="182525" y="352647"/>
                      <a:pt x="262270" y="427075"/>
                      <a:pt x="324293" y="469605"/>
                    </a:cubicBezTo>
                    <a:cubicBezTo>
                      <a:pt x="386316" y="512135"/>
                      <a:pt x="448340" y="528084"/>
                      <a:pt x="515679" y="565298"/>
                    </a:cubicBezTo>
                    <a:cubicBezTo>
                      <a:pt x="583019" y="602512"/>
                      <a:pt x="680484" y="659219"/>
                      <a:pt x="728330" y="692889"/>
                    </a:cubicBezTo>
                    <a:cubicBezTo>
                      <a:pt x="776176" y="726559"/>
                      <a:pt x="793898" y="733647"/>
                      <a:pt x="802758" y="767317"/>
                    </a:cubicBezTo>
                    <a:cubicBezTo>
                      <a:pt x="811618" y="800987"/>
                      <a:pt x="809846" y="852377"/>
                      <a:pt x="781493" y="894907"/>
                    </a:cubicBezTo>
                    <a:cubicBezTo>
                      <a:pt x="753140" y="937437"/>
                      <a:pt x="719470" y="974651"/>
                      <a:pt x="632637" y="1022498"/>
                    </a:cubicBezTo>
                    <a:cubicBezTo>
                      <a:pt x="545804" y="1070345"/>
                      <a:pt x="354418" y="1128824"/>
                      <a:pt x="260497" y="1181987"/>
                    </a:cubicBezTo>
                    <a:cubicBezTo>
                      <a:pt x="166576" y="1235150"/>
                      <a:pt x="99236" y="1295401"/>
                      <a:pt x="69111" y="1341475"/>
                    </a:cubicBezTo>
                    <a:cubicBezTo>
                      <a:pt x="38986" y="1387549"/>
                      <a:pt x="62023" y="1421219"/>
                      <a:pt x="79744" y="1458433"/>
                    </a:cubicBezTo>
                    <a:cubicBezTo>
                      <a:pt x="97465" y="1495647"/>
                      <a:pt x="111642" y="1525773"/>
                      <a:pt x="175437" y="1564759"/>
                    </a:cubicBezTo>
                    <a:cubicBezTo>
                      <a:pt x="239232" y="1603745"/>
                      <a:pt x="377456" y="1648047"/>
                      <a:pt x="462516" y="1692349"/>
                    </a:cubicBezTo>
                    <a:cubicBezTo>
                      <a:pt x="547576" y="1736651"/>
                      <a:pt x="643269" y="1800447"/>
                      <a:pt x="685799" y="1830573"/>
                    </a:cubicBezTo>
                    <a:cubicBezTo>
                      <a:pt x="728329" y="1860699"/>
                      <a:pt x="701376" y="1797259"/>
                      <a:pt x="717697" y="1873103"/>
                    </a:cubicBezTo>
                    <a:cubicBezTo>
                      <a:pt x="676939" y="1905001"/>
                      <a:pt x="529856" y="1975885"/>
                      <a:pt x="441251" y="2021959"/>
                    </a:cubicBezTo>
                    <a:cubicBezTo>
                      <a:pt x="352646" y="2068033"/>
                      <a:pt x="249864" y="2107019"/>
                      <a:pt x="186069" y="2149549"/>
                    </a:cubicBezTo>
                    <a:cubicBezTo>
                      <a:pt x="122274" y="2192079"/>
                      <a:pt x="81516" y="2216889"/>
                      <a:pt x="58479" y="2277140"/>
                    </a:cubicBezTo>
                    <a:cubicBezTo>
                      <a:pt x="35442" y="2337391"/>
                      <a:pt x="46074" y="2468526"/>
                      <a:pt x="47846" y="2511056"/>
                    </a:cubicBezTo>
                    <a:cubicBezTo>
                      <a:pt x="49618" y="2553586"/>
                      <a:pt x="51390" y="2512828"/>
                      <a:pt x="69111" y="2532321"/>
                    </a:cubicBezTo>
                    <a:cubicBezTo>
                      <a:pt x="86832" y="2551814"/>
                      <a:pt x="97465" y="2596116"/>
                      <a:pt x="154172" y="2628014"/>
                    </a:cubicBezTo>
                    <a:cubicBezTo>
                      <a:pt x="210879" y="2659912"/>
                      <a:pt x="329609" y="2686493"/>
                      <a:pt x="409353" y="2723707"/>
                    </a:cubicBezTo>
                    <a:cubicBezTo>
                      <a:pt x="489097" y="2760921"/>
                      <a:pt x="584791" y="2819400"/>
                      <a:pt x="632637" y="2851298"/>
                    </a:cubicBezTo>
                    <a:cubicBezTo>
                      <a:pt x="680484" y="2883196"/>
                      <a:pt x="721241" y="2883196"/>
                      <a:pt x="696432" y="2915094"/>
                    </a:cubicBezTo>
                    <a:cubicBezTo>
                      <a:pt x="671623" y="2946992"/>
                      <a:pt x="574158" y="2991293"/>
                      <a:pt x="483781" y="3042684"/>
                    </a:cubicBezTo>
                    <a:cubicBezTo>
                      <a:pt x="393404" y="3094075"/>
                      <a:pt x="226828" y="3159643"/>
                      <a:pt x="154172" y="3223438"/>
                    </a:cubicBezTo>
                    <a:cubicBezTo>
                      <a:pt x="81516" y="3287233"/>
                      <a:pt x="60251" y="3361661"/>
                      <a:pt x="47846" y="3425456"/>
                    </a:cubicBezTo>
                    <a:cubicBezTo>
                      <a:pt x="35441" y="3489251"/>
                      <a:pt x="31898" y="3553047"/>
                      <a:pt x="79744" y="3606210"/>
                    </a:cubicBezTo>
                    <a:cubicBezTo>
                      <a:pt x="127590" y="3659373"/>
                      <a:pt x="249865" y="3700131"/>
                      <a:pt x="334925" y="3744433"/>
                    </a:cubicBezTo>
                    <a:cubicBezTo>
                      <a:pt x="419985" y="3788735"/>
                      <a:pt x="528083" y="3833038"/>
                      <a:pt x="590106" y="3872024"/>
                    </a:cubicBezTo>
                    <a:cubicBezTo>
                      <a:pt x="652129" y="3911010"/>
                      <a:pt x="705293" y="3937591"/>
                      <a:pt x="707065" y="3978349"/>
                    </a:cubicBezTo>
                    <a:cubicBezTo>
                      <a:pt x="708837" y="4019107"/>
                      <a:pt x="655674" y="4072271"/>
                      <a:pt x="600739" y="4116573"/>
                    </a:cubicBezTo>
                    <a:cubicBezTo>
                      <a:pt x="545804" y="4160875"/>
                      <a:pt x="446567" y="4201633"/>
                      <a:pt x="377455" y="4244163"/>
                    </a:cubicBezTo>
                    <a:cubicBezTo>
                      <a:pt x="308343" y="4286693"/>
                      <a:pt x="212650" y="4338084"/>
                      <a:pt x="186069" y="4371754"/>
                    </a:cubicBezTo>
                    <a:cubicBezTo>
                      <a:pt x="159488" y="4405424"/>
                      <a:pt x="191386" y="4446182"/>
                      <a:pt x="217967" y="4446182"/>
                    </a:cubicBezTo>
                    <a:cubicBezTo>
                      <a:pt x="244548" y="4446182"/>
                      <a:pt x="274674" y="4408968"/>
                      <a:pt x="345558" y="4371754"/>
                    </a:cubicBezTo>
                    <a:cubicBezTo>
                      <a:pt x="416442" y="4334540"/>
                      <a:pt x="574158" y="4274289"/>
                      <a:pt x="643269" y="4222898"/>
                    </a:cubicBezTo>
                    <a:cubicBezTo>
                      <a:pt x="712380" y="4171507"/>
                      <a:pt x="738962" y="4120117"/>
                      <a:pt x="760227" y="4063410"/>
                    </a:cubicBezTo>
                    <a:cubicBezTo>
                      <a:pt x="781492" y="4006703"/>
                      <a:pt x="799214" y="3932275"/>
                      <a:pt x="770860" y="3882656"/>
                    </a:cubicBezTo>
                    <a:cubicBezTo>
                      <a:pt x="742507" y="3833037"/>
                      <a:pt x="678711" y="3817089"/>
                      <a:pt x="590106" y="3765698"/>
                    </a:cubicBezTo>
                    <a:cubicBezTo>
                      <a:pt x="501501" y="3714307"/>
                      <a:pt x="320748" y="3629247"/>
                      <a:pt x="239232" y="3574312"/>
                    </a:cubicBezTo>
                    <a:cubicBezTo>
                      <a:pt x="157716" y="3519377"/>
                      <a:pt x="85060" y="3489252"/>
                      <a:pt x="101009" y="3436089"/>
                    </a:cubicBezTo>
                    <a:cubicBezTo>
                      <a:pt x="116958" y="3382926"/>
                      <a:pt x="241004" y="3313814"/>
                      <a:pt x="334925" y="3255335"/>
                    </a:cubicBezTo>
                    <a:cubicBezTo>
                      <a:pt x="428846" y="3196856"/>
                      <a:pt x="590106" y="3124200"/>
                      <a:pt x="664534" y="3085214"/>
                    </a:cubicBezTo>
                    <a:cubicBezTo>
                      <a:pt x="738962" y="3046228"/>
                      <a:pt x="762000" y="3065721"/>
                      <a:pt x="781493" y="3021419"/>
                    </a:cubicBezTo>
                    <a:cubicBezTo>
                      <a:pt x="800986" y="2977117"/>
                      <a:pt x="832884" y="2881423"/>
                      <a:pt x="781493" y="2819400"/>
                    </a:cubicBezTo>
                    <a:cubicBezTo>
                      <a:pt x="730102" y="2757377"/>
                      <a:pt x="572385" y="2705987"/>
                      <a:pt x="473148" y="2649280"/>
                    </a:cubicBezTo>
                    <a:cubicBezTo>
                      <a:pt x="373911" y="2592573"/>
                      <a:pt x="246320" y="2523461"/>
                      <a:pt x="186069" y="2479159"/>
                    </a:cubicBezTo>
                    <a:cubicBezTo>
                      <a:pt x="125818" y="2434857"/>
                      <a:pt x="93920" y="2425996"/>
                      <a:pt x="111641" y="2383466"/>
                    </a:cubicBezTo>
                    <a:cubicBezTo>
                      <a:pt x="129362" y="2340936"/>
                      <a:pt x="210879" y="2277140"/>
                      <a:pt x="292395" y="2223977"/>
                    </a:cubicBezTo>
                    <a:cubicBezTo>
                      <a:pt x="373911" y="2170814"/>
                      <a:pt x="520995" y="2108791"/>
                      <a:pt x="600739" y="2064489"/>
                    </a:cubicBezTo>
                    <a:cubicBezTo>
                      <a:pt x="680483" y="2020187"/>
                      <a:pt x="742507" y="2009554"/>
                      <a:pt x="770860" y="1958163"/>
                    </a:cubicBezTo>
                    <a:cubicBezTo>
                      <a:pt x="799214" y="1906772"/>
                      <a:pt x="813390" y="1814624"/>
                      <a:pt x="770860" y="1756145"/>
                    </a:cubicBezTo>
                    <a:cubicBezTo>
                      <a:pt x="728330" y="1697666"/>
                      <a:pt x="607828" y="1658680"/>
                      <a:pt x="515679" y="1607289"/>
                    </a:cubicBezTo>
                    <a:cubicBezTo>
                      <a:pt x="423530" y="1555898"/>
                      <a:pt x="292395" y="1493875"/>
                      <a:pt x="217967" y="1447800"/>
                    </a:cubicBezTo>
                    <a:cubicBezTo>
                      <a:pt x="143539" y="1401726"/>
                      <a:pt x="95692" y="1371600"/>
                      <a:pt x="69111" y="1330842"/>
                    </a:cubicBezTo>
                    <a:cubicBezTo>
                      <a:pt x="42530" y="1290084"/>
                      <a:pt x="0" y="1263503"/>
                      <a:pt x="58479" y="1203252"/>
                    </a:cubicBezTo>
                    <a:cubicBezTo>
                      <a:pt x="116958" y="1143001"/>
                      <a:pt x="306572" y="1034903"/>
                      <a:pt x="419986" y="969335"/>
                    </a:cubicBezTo>
                    <a:cubicBezTo>
                      <a:pt x="533400" y="903768"/>
                      <a:pt x="738962" y="863010"/>
                      <a:pt x="738962" y="809847"/>
                    </a:cubicBezTo>
                    <a:cubicBezTo>
                      <a:pt x="738962" y="756684"/>
                      <a:pt x="524540" y="714154"/>
                      <a:pt x="419986" y="650359"/>
                    </a:cubicBezTo>
                    <a:cubicBezTo>
                      <a:pt x="315433" y="586564"/>
                      <a:pt x="173664" y="499731"/>
                      <a:pt x="111641" y="427075"/>
                    </a:cubicBezTo>
                    <a:cubicBezTo>
                      <a:pt x="49618" y="354419"/>
                      <a:pt x="54934" y="279991"/>
                      <a:pt x="47846" y="214424"/>
                    </a:cubicBezTo>
                    <a:cubicBezTo>
                      <a:pt x="40758" y="148857"/>
                      <a:pt x="54934" y="67340"/>
                      <a:pt x="69111" y="33670"/>
                    </a:cubicBezTo>
                    <a:cubicBezTo>
                      <a:pt x="83288" y="0"/>
                      <a:pt x="118729" y="10633"/>
                      <a:pt x="132906" y="12405"/>
                    </a:cubicBezTo>
                    <a:cubicBezTo>
                      <a:pt x="147083" y="14177"/>
                      <a:pt x="182525" y="21265"/>
                      <a:pt x="175437" y="54935"/>
                    </a:cubicBezTo>
                    <a:close/>
                  </a:path>
                </a:pathLst>
              </a:custGeom>
              <a:grpFill/>
              <a:ln w="9525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25400" h="38100"/>
                <a:bevelB w="25400" h="381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87" name="Freeform 786"/>
              <p:cNvSpPr/>
              <p:nvPr/>
            </p:nvSpPr>
            <p:spPr bwMode="auto">
              <a:xfrm>
                <a:off x="6786578" y="3942448"/>
                <a:ext cx="192572" cy="1643610"/>
              </a:xfrm>
              <a:custGeom>
                <a:avLst/>
                <a:gdLst>
                  <a:gd name="connsiteX0" fmla="*/ 175437 w 832884"/>
                  <a:gd name="connsiteY0" fmla="*/ 54935 h 4446182"/>
                  <a:gd name="connsiteX1" fmla="*/ 90376 w 832884"/>
                  <a:gd name="connsiteY1" fmla="*/ 214424 h 4446182"/>
                  <a:gd name="connsiteX2" fmla="*/ 143539 w 832884"/>
                  <a:gd name="connsiteY2" fmla="*/ 310117 h 4446182"/>
                  <a:gd name="connsiteX3" fmla="*/ 324293 w 832884"/>
                  <a:gd name="connsiteY3" fmla="*/ 469605 h 4446182"/>
                  <a:gd name="connsiteX4" fmla="*/ 515679 w 832884"/>
                  <a:gd name="connsiteY4" fmla="*/ 565298 h 4446182"/>
                  <a:gd name="connsiteX5" fmla="*/ 728330 w 832884"/>
                  <a:gd name="connsiteY5" fmla="*/ 692889 h 4446182"/>
                  <a:gd name="connsiteX6" fmla="*/ 802758 w 832884"/>
                  <a:gd name="connsiteY6" fmla="*/ 767317 h 4446182"/>
                  <a:gd name="connsiteX7" fmla="*/ 781493 w 832884"/>
                  <a:gd name="connsiteY7" fmla="*/ 894907 h 4446182"/>
                  <a:gd name="connsiteX8" fmla="*/ 632637 w 832884"/>
                  <a:gd name="connsiteY8" fmla="*/ 1022498 h 4446182"/>
                  <a:gd name="connsiteX9" fmla="*/ 260497 w 832884"/>
                  <a:gd name="connsiteY9" fmla="*/ 1181987 h 4446182"/>
                  <a:gd name="connsiteX10" fmla="*/ 69111 w 832884"/>
                  <a:gd name="connsiteY10" fmla="*/ 1341475 h 4446182"/>
                  <a:gd name="connsiteX11" fmla="*/ 79744 w 832884"/>
                  <a:gd name="connsiteY11" fmla="*/ 1458433 h 4446182"/>
                  <a:gd name="connsiteX12" fmla="*/ 175437 w 832884"/>
                  <a:gd name="connsiteY12" fmla="*/ 1564759 h 4446182"/>
                  <a:gd name="connsiteX13" fmla="*/ 462516 w 832884"/>
                  <a:gd name="connsiteY13" fmla="*/ 1692349 h 4446182"/>
                  <a:gd name="connsiteX14" fmla="*/ 685799 w 832884"/>
                  <a:gd name="connsiteY14" fmla="*/ 1830573 h 4446182"/>
                  <a:gd name="connsiteX15" fmla="*/ 717697 w 832884"/>
                  <a:gd name="connsiteY15" fmla="*/ 1873103 h 4446182"/>
                  <a:gd name="connsiteX16" fmla="*/ 441251 w 832884"/>
                  <a:gd name="connsiteY16" fmla="*/ 2021959 h 4446182"/>
                  <a:gd name="connsiteX17" fmla="*/ 186069 w 832884"/>
                  <a:gd name="connsiteY17" fmla="*/ 2149549 h 4446182"/>
                  <a:gd name="connsiteX18" fmla="*/ 58479 w 832884"/>
                  <a:gd name="connsiteY18" fmla="*/ 2277140 h 4446182"/>
                  <a:gd name="connsiteX19" fmla="*/ 47846 w 832884"/>
                  <a:gd name="connsiteY19" fmla="*/ 2511056 h 4446182"/>
                  <a:gd name="connsiteX20" fmla="*/ 69111 w 832884"/>
                  <a:gd name="connsiteY20" fmla="*/ 2532321 h 4446182"/>
                  <a:gd name="connsiteX21" fmla="*/ 154172 w 832884"/>
                  <a:gd name="connsiteY21" fmla="*/ 2628014 h 4446182"/>
                  <a:gd name="connsiteX22" fmla="*/ 409353 w 832884"/>
                  <a:gd name="connsiteY22" fmla="*/ 2723707 h 4446182"/>
                  <a:gd name="connsiteX23" fmla="*/ 632637 w 832884"/>
                  <a:gd name="connsiteY23" fmla="*/ 2851298 h 4446182"/>
                  <a:gd name="connsiteX24" fmla="*/ 696432 w 832884"/>
                  <a:gd name="connsiteY24" fmla="*/ 2915094 h 4446182"/>
                  <a:gd name="connsiteX25" fmla="*/ 483781 w 832884"/>
                  <a:gd name="connsiteY25" fmla="*/ 3042684 h 4446182"/>
                  <a:gd name="connsiteX26" fmla="*/ 154172 w 832884"/>
                  <a:gd name="connsiteY26" fmla="*/ 3223438 h 4446182"/>
                  <a:gd name="connsiteX27" fmla="*/ 47846 w 832884"/>
                  <a:gd name="connsiteY27" fmla="*/ 3425456 h 4446182"/>
                  <a:gd name="connsiteX28" fmla="*/ 79744 w 832884"/>
                  <a:gd name="connsiteY28" fmla="*/ 3606210 h 4446182"/>
                  <a:gd name="connsiteX29" fmla="*/ 334925 w 832884"/>
                  <a:gd name="connsiteY29" fmla="*/ 3744433 h 4446182"/>
                  <a:gd name="connsiteX30" fmla="*/ 590106 w 832884"/>
                  <a:gd name="connsiteY30" fmla="*/ 3872024 h 4446182"/>
                  <a:gd name="connsiteX31" fmla="*/ 707065 w 832884"/>
                  <a:gd name="connsiteY31" fmla="*/ 3978349 h 4446182"/>
                  <a:gd name="connsiteX32" fmla="*/ 600739 w 832884"/>
                  <a:gd name="connsiteY32" fmla="*/ 4116573 h 4446182"/>
                  <a:gd name="connsiteX33" fmla="*/ 377455 w 832884"/>
                  <a:gd name="connsiteY33" fmla="*/ 4244163 h 4446182"/>
                  <a:gd name="connsiteX34" fmla="*/ 186069 w 832884"/>
                  <a:gd name="connsiteY34" fmla="*/ 4371754 h 4446182"/>
                  <a:gd name="connsiteX35" fmla="*/ 217967 w 832884"/>
                  <a:gd name="connsiteY35" fmla="*/ 4446182 h 4446182"/>
                  <a:gd name="connsiteX36" fmla="*/ 345558 w 832884"/>
                  <a:gd name="connsiteY36" fmla="*/ 4371754 h 4446182"/>
                  <a:gd name="connsiteX37" fmla="*/ 643269 w 832884"/>
                  <a:gd name="connsiteY37" fmla="*/ 4222898 h 4446182"/>
                  <a:gd name="connsiteX38" fmla="*/ 760227 w 832884"/>
                  <a:gd name="connsiteY38" fmla="*/ 4063410 h 4446182"/>
                  <a:gd name="connsiteX39" fmla="*/ 770860 w 832884"/>
                  <a:gd name="connsiteY39" fmla="*/ 3882656 h 4446182"/>
                  <a:gd name="connsiteX40" fmla="*/ 590106 w 832884"/>
                  <a:gd name="connsiteY40" fmla="*/ 3765698 h 4446182"/>
                  <a:gd name="connsiteX41" fmla="*/ 239232 w 832884"/>
                  <a:gd name="connsiteY41" fmla="*/ 3574312 h 4446182"/>
                  <a:gd name="connsiteX42" fmla="*/ 101009 w 832884"/>
                  <a:gd name="connsiteY42" fmla="*/ 3436089 h 4446182"/>
                  <a:gd name="connsiteX43" fmla="*/ 334925 w 832884"/>
                  <a:gd name="connsiteY43" fmla="*/ 3255335 h 4446182"/>
                  <a:gd name="connsiteX44" fmla="*/ 664534 w 832884"/>
                  <a:gd name="connsiteY44" fmla="*/ 3085214 h 4446182"/>
                  <a:gd name="connsiteX45" fmla="*/ 781493 w 832884"/>
                  <a:gd name="connsiteY45" fmla="*/ 3021419 h 4446182"/>
                  <a:gd name="connsiteX46" fmla="*/ 781493 w 832884"/>
                  <a:gd name="connsiteY46" fmla="*/ 2819400 h 4446182"/>
                  <a:gd name="connsiteX47" fmla="*/ 473148 w 832884"/>
                  <a:gd name="connsiteY47" fmla="*/ 2649280 h 4446182"/>
                  <a:gd name="connsiteX48" fmla="*/ 186069 w 832884"/>
                  <a:gd name="connsiteY48" fmla="*/ 2479159 h 4446182"/>
                  <a:gd name="connsiteX49" fmla="*/ 111641 w 832884"/>
                  <a:gd name="connsiteY49" fmla="*/ 2383466 h 4446182"/>
                  <a:gd name="connsiteX50" fmla="*/ 292395 w 832884"/>
                  <a:gd name="connsiteY50" fmla="*/ 2223977 h 4446182"/>
                  <a:gd name="connsiteX51" fmla="*/ 600739 w 832884"/>
                  <a:gd name="connsiteY51" fmla="*/ 2064489 h 4446182"/>
                  <a:gd name="connsiteX52" fmla="*/ 770860 w 832884"/>
                  <a:gd name="connsiteY52" fmla="*/ 1958163 h 4446182"/>
                  <a:gd name="connsiteX53" fmla="*/ 770860 w 832884"/>
                  <a:gd name="connsiteY53" fmla="*/ 1756145 h 4446182"/>
                  <a:gd name="connsiteX54" fmla="*/ 515679 w 832884"/>
                  <a:gd name="connsiteY54" fmla="*/ 1607289 h 4446182"/>
                  <a:gd name="connsiteX55" fmla="*/ 217967 w 832884"/>
                  <a:gd name="connsiteY55" fmla="*/ 1447800 h 4446182"/>
                  <a:gd name="connsiteX56" fmla="*/ 69111 w 832884"/>
                  <a:gd name="connsiteY56" fmla="*/ 1330842 h 4446182"/>
                  <a:gd name="connsiteX57" fmla="*/ 58479 w 832884"/>
                  <a:gd name="connsiteY57" fmla="*/ 1203252 h 4446182"/>
                  <a:gd name="connsiteX58" fmla="*/ 419986 w 832884"/>
                  <a:gd name="connsiteY58" fmla="*/ 969335 h 4446182"/>
                  <a:gd name="connsiteX59" fmla="*/ 738962 w 832884"/>
                  <a:gd name="connsiteY59" fmla="*/ 809847 h 4446182"/>
                  <a:gd name="connsiteX60" fmla="*/ 419986 w 832884"/>
                  <a:gd name="connsiteY60" fmla="*/ 650359 h 4446182"/>
                  <a:gd name="connsiteX61" fmla="*/ 111641 w 832884"/>
                  <a:gd name="connsiteY61" fmla="*/ 427075 h 4446182"/>
                  <a:gd name="connsiteX62" fmla="*/ 47846 w 832884"/>
                  <a:gd name="connsiteY62" fmla="*/ 214424 h 4446182"/>
                  <a:gd name="connsiteX63" fmla="*/ 69111 w 832884"/>
                  <a:gd name="connsiteY63" fmla="*/ 33670 h 4446182"/>
                  <a:gd name="connsiteX64" fmla="*/ 132906 w 832884"/>
                  <a:gd name="connsiteY64" fmla="*/ 12405 h 4446182"/>
                  <a:gd name="connsiteX65" fmla="*/ 175437 w 832884"/>
                  <a:gd name="connsiteY65" fmla="*/ 54935 h 4446182"/>
                  <a:gd name="connsiteX0" fmla="*/ 175437 w 832884"/>
                  <a:gd name="connsiteY0" fmla="*/ 54935 h 4446182"/>
                  <a:gd name="connsiteX1" fmla="*/ 90376 w 832884"/>
                  <a:gd name="connsiteY1" fmla="*/ 214424 h 4446182"/>
                  <a:gd name="connsiteX2" fmla="*/ 143539 w 832884"/>
                  <a:gd name="connsiteY2" fmla="*/ 310117 h 4446182"/>
                  <a:gd name="connsiteX3" fmla="*/ 324293 w 832884"/>
                  <a:gd name="connsiteY3" fmla="*/ 469605 h 4446182"/>
                  <a:gd name="connsiteX4" fmla="*/ 515679 w 832884"/>
                  <a:gd name="connsiteY4" fmla="*/ 565298 h 4446182"/>
                  <a:gd name="connsiteX5" fmla="*/ 728330 w 832884"/>
                  <a:gd name="connsiteY5" fmla="*/ 692889 h 4446182"/>
                  <a:gd name="connsiteX6" fmla="*/ 802758 w 832884"/>
                  <a:gd name="connsiteY6" fmla="*/ 767317 h 4446182"/>
                  <a:gd name="connsiteX7" fmla="*/ 781493 w 832884"/>
                  <a:gd name="connsiteY7" fmla="*/ 894907 h 4446182"/>
                  <a:gd name="connsiteX8" fmla="*/ 632637 w 832884"/>
                  <a:gd name="connsiteY8" fmla="*/ 1022498 h 4446182"/>
                  <a:gd name="connsiteX9" fmla="*/ 260497 w 832884"/>
                  <a:gd name="connsiteY9" fmla="*/ 1181987 h 4446182"/>
                  <a:gd name="connsiteX10" fmla="*/ 69111 w 832884"/>
                  <a:gd name="connsiteY10" fmla="*/ 1341475 h 4446182"/>
                  <a:gd name="connsiteX11" fmla="*/ 79744 w 832884"/>
                  <a:gd name="connsiteY11" fmla="*/ 1458433 h 4446182"/>
                  <a:gd name="connsiteX12" fmla="*/ 175437 w 832884"/>
                  <a:gd name="connsiteY12" fmla="*/ 1564759 h 4446182"/>
                  <a:gd name="connsiteX13" fmla="*/ 462516 w 832884"/>
                  <a:gd name="connsiteY13" fmla="*/ 1692349 h 4446182"/>
                  <a:gd name="connsiteX14" fmla="*/ 685799 w 832884"/>
                  <a:gd name="connsiteY14" fmla="*/ 1830573 h 4446182"/>
                  <a:gd name="connsiteX15" fmla="*/ 717697 w 832884"/>
                  <a:gd name="connsiteY15" fmla="*/ 1873103 h 4446182"/>
                  <a:gd name="connsiteX16" fmla="*/ 441251 w 832884"/>
                  <a:gd name="connsiteY16" fmla="*/ 2021959 h 4446182"/>
                  <a:gd name="connsiteX17" fmla="*/ 186069 w 832884"/>
                  <a:gd name="connsiteY17" fmla="*/ 2149549 h 4446182"/>
                  <a:gd name="connsiteX18" fmla="*/ 58479 w 832884"/>
                  <a:gd name="connsiteY18" fmla="*/ 2277140 h 4446182"/>
                  <a:gd name="connsiteX19" fmla="*/ 47846 w 832884"/>
                  <a:gd name="connsiteY19" fmla="*/ 2511056 h 4446182"/>
                  <a:gd name="connsiteX20" fmla="*/ 69111 w 832884"/>
                  <a:gd name="connsiteY20" fmla="*/ 2532321 h 4446182"/>
                  <a:gd name="connsiteX21" fmla="*/ 154172 w 832884"/>
                  <a:gd name="connsiteY21" fmla="*/ 2628014 h 4446182"/>
                  <a:gd name="connsiteX22" fmla="*/ 409353 w 832884"/>
                  <a:gd name="connsiteY22" fmla="*/ 2723707 h 4446182"/>
                  <a:gd name="connsiteX23" fmla="*/ 632637 w 832884"/>
                  <a:gd name="connsiteY23" fmla="*/ 2851298 h 4446182"/>
                  <a:gd name="connsiteX24" fmla="*/ 696432 w 832884"/>
                  <a:gd name="connsiteY24" fmla="*/ 2915094 h 4446182"/>
                  <a:gd name="connsiteX25" fmla="*/ 483781 w 832884"/>
                  <a:gd name="connsiteY25" fmla="*/ 3042684 h 4446182"/>
                  <a:gd name="connsiteX26" fmla="*/ 154172 w 832884"/>
                  <a:gd name="connsiteY26" fmla="*/ 3223438 h 4446182"/>
                  <a:gd name="connsiteX27" fmla="*/ 47846 w 832884"/>
                  <a:gd name="connsiteY27" fmla="*/ 3425456 h 4446182"/>
                  <a:gd name="connsiteX28" fmla="*/ 79744 w 832884"/>
                  <a:gd name="connsiteY28" fmla="*/ 3606210 h 4446182"/>
                  <a:gd name="connsiteX29" fmla="*/ 334925 w 832884"/>
                  <a:gd name="connsiteY29" fmla="*/ 3744433 h 4446182"/>
                  <a:gd name="connsiteX30" fmla="*/ 590106 w 832884"/>
                  <a:gd name="connsiteY30" fmla="*/ 3872024 h 4446182"/>
                  <a:gd name="connsiteX31" fmla="*/ 707065 w 832884"/>
                  <a:gd name="connsiteY31" fmla="*/ 3978349 h 4446182"/>
                  <a:gd name="connsiteX32" fmla="*/ 600739 w 832884"/>
                  <a:gd name="connsiteY32" fmla="*/ 4116573 h 4446182"/>
                  <a:gd name="connsiteX33" fmla="*/ 377455 w 832884"/>
                  <a:gd name="connsiteY33" fmla="*/ 4244163 h 4446182"/>
                  <a:gd name="connsiteX34" fmla="*/ 186069 w 832884"/>
                  <a:gd name="connsiteY34" fmla="*/ 4371754 h 4446182"/>
                  <a:gd name="connsiteX35" fmla="*/ 217967 w 832884"/>
                  <a:gd name="connsiteY35" fmla="*/ 4446182 h 4446182"/>
                  <a:gd name="connsiteX36" fmla="*/ 345558 w 832884"/>
                  <a:gd name="connsiteY36" fmla="*/ 4371754 h 4446182"/>
                  <a:gd name="connsiteX37" fmla="*/ 643269 w 832884"/>
                  <a:gd name="connsiteY37" fmla="*/ 4222898 h 4446182"/>
                  <a:gd name="connsiteX38" fmla="*/ 760227 w 832884"/>
                  <a:gd name="connsiteY38" fmla="*/ 4063410 h 4446182"/>
                  <a:gd name="connsiteX39" fmla="*/ 770860 w 832884"/>
                  <a:gd name="connsiteY39" fmla="*/ 3882656 h 4446182"/>
                  <a:gd name="connsiteX40" fmla="*/ 590106 w 832884"/>
                  <a:gd name="connsiteY40" fmla="*/ 3765698 h 4446182"/>
                  <a:gd name="connsiteX41" fmla="*/ 239232 w 832884"/>
                  <a:gd name="connsiteY41" fmla="*/ 3574312 h 4446182"/>
                  <a:gd name="connsiteX42" fmla="*/ 101009 w 832884"/>
                  <a:gd name="connsiteY42" fmla="*/ 3436089 h 4446182"/>
                  <a:gd name="connsiteX43" fmla="*/ 334925 w 832884"/>
                  <a:gd name="connsiteY43" fmla="*/ 3255335 h 4446182"/>
                  <a:gd name="connsiteX44" fmla="*/ 664534 w 832884"/>
                  <a:gd name="connsiteY44" fmla="*/ 3085214 h 4446182"/>
                  <a:gd name="connsiteX45" fmla="*/ 781493 w 832884"/>
                  <a:gd name="connsiteY45" fmla="*/ 3021419 h 4446182"/>
                  <a:gd name="connsiteX46" fmla="*/ 781493 w 832884"/>
                  <a:gd name="connsiteY46" fmla="*/ 2819400 h 4446182"/>
                  <a:gd name="connsiteX47" fmla="*/ 473148 w 832884"/>
                  <a:gd name="connsiteY47" fmla="*/ 2649280 h 4446182"/>
                  <a:gd name="connsiteX48" fmla="*/ 186069 w 832884"/>
                  <a:gd name="connsiteY48" fmla="*/ 2479159 h 4446182"/>
                  <a:gd name="connsiteX49" fmla="*/ 111641 w 832884"/>
                  <a:gd name="connsiteY49" fmla="*/ 2383466 h 4446182"/>
                  <a:gd name="connsiteX50" fmla="*/ 292395 w 832884"/>
                  <a:gd name="connsiteY50" fmla="*/ 2223977 h 4446182"/>
                  <a:gd name="connsiteX51" fmla="*/ 600739 w 832884"/>
                  <a:gd name="connsiteY51" fmla="*/ 2064489 h 4446182"/>
                  <a:gd name="connsiteX52" fmla="*/ 770860 w 832884"/>
                  <a:gd name="connsiteY52" fmla="*/ 1958163 h 4446182"/>
                  <a:gd name="connsiteX53" fmla="*/ 770860 w 832884"/>
                  <a:gd name="connsiteY53" fmla="*/ 1756145 h 4446182"/>
                  <a:gd name="connsiteX54" fmla="*/ 515679 w 832884"/>
                  <a:gd name="connsiteY54" fmla="*/ 1607289 h 4446182"/>
                  <a:gd name="connsiteX55" fmla="*/ 217967 w 832884"/>
                  <a:gd name="connsiteY55" fmla="*/ 1447800 h 4446182"/>
                  <a:gd name="connsiteX56" fmla="*/ 69111 w 832884"/>
                  <a:gd name="connsiteY56" fmla="*/ 1330842 h 4446182"/>
                  <a:gd name="connsiteX57" fmla="*/ 58479 w 832884"/>
                  <a:gd name="connsiteY57" fmla="*/ 1203252 h 4446182"/>
                  <a:gd name="connsiteX58" fmla="*/ 419986 w 832884"/>
                  <a:gd name="connsiteY58" fmla="*/ 969335 h 4446182"/>
                  <a:gd name="connsiteX59" fmla="*/ 738962 w 832884"/>
                  <a:gd name="connsiteY59" fmla="*/ 809847 h 4446182"/>
                  <a:gd name="connsiteX60" fmla="*/ 419986 w 832884"/>
                  <a:gd name="connsiteY60" fmla="*/ 650359 h 4446182"/>
                  <a:gd name="connsiteX61" fmla="*/ 111641 w 832884"/>
                  <a:gd name="connsiteY61" fmla="*/ 427075 h 4446182"/>
                  <a:gd name="connsiteX62" fmla="*/ 47846 w 832884"/>
                  <a:gd name="connsiteY62" fmla="*/ 214424 h 4446182"/>
                  <a:gd name="connsiteX63" fmla="*/ 69111 w 832884"/>
                  <a:gd name="connsiteY63" fmla="*/ 33670 h 4446182"/>
                  <a:gd name="connsiteX64" fmla="*/ 132906 w 832884"/>
                  <a:gd name="connsiteY64" fmla="*/ 12405 h 4446182"/>
                  <a:gd name="connsiteX65" fmla="*/ 175437 w 832884"/>
                  <a:gd name="connsiteY65" fmla="*/ 54935 h 4446182"/>
                  <a:gd name="connsiteX0" fmla="*/ 175437 w 832884"/>
                  <a:gd name="connsiteY0" fmla="*/ 54935 h 4446182"/>
                  <a:gd name="connsiteX1" fmla="*/ 90376 w 832884"/>
                  <a:gd name="connsiteY1" fmla="*/ 214424 h 4446182"/>
                  <a:gd name="connsiteX2" fmla="*/ 143539 w 832884"/>
                  <a:gd name="connsiteY2" fmla="*/ 310117 h 4446182"/>
                  <a:gd name="connsiteX3" fmla="*/ 324293 w 832884"/>
                  <a:gd name="connsiteY3" fmla="*/ 469605 h 4446182"/>
                  <a:gd name="connsiteX4" fmla="*/ 515679 w 832884"/>
                  <a:gd name="connsiteY4" fmla="*/ 565298 h 4446182"/>
                  <a:gd name="connsiteX5" fmla="*/ 728330 w 832884"/>
                  <a:gd name="connsiteY5" fmla="*/ 692889 h 4446182"/>
                  <a:gd name="connsiteX6" fmla="*/ 802758 w 832884"/>
                  <a:gd name="connsiteY6" fmla="*/ 767317 h 4446182"/>
                  <a:gd name="connsiteX7" fmla="*/ 781493 w 832884"/>
                  <a:gd name="connsiteY7" fmla="*/ 894907 h 4446182"/>
                  <a:gd name="connsiteX8" fmla="*/ 632637 w 832884"/>
                  <a:gd name="connsiteY8" fmla="*/ 1022498 h 4446182"/>
                  <a:gd name="connsiteX9" fmla="*/ 260497 w 832884"/>
                  <a:gd name="connsiteY9" fmla="*/ 1181987 h 4446182"/>
                  <a:gd name="connsiteX10" fmla="*/ 69111 w 832884"/>
                  <a:gd name="connsiteY10" fmla="*/ 1341475 h 4446182"/>
                  <a:gd name="connsiteX11" fmla="*/ 79744 w 832884"/>
                  <a:gd name="connsiteY11" fmla="*/ 1458433 h 4446182"/>
                  <a:gd name="connsiteX12" fmla="*/ 175437 w 832884"/>
                  <a:gd name="connsiteY12" fmla="*/ 1564759 h 4446182"/>
                  <a:gd name="connsiteX13" fmla="*/ 462516 w 832884"/>
                  <a:gd name="connsiteY13" fmla="*/ 1692349 h 4446182"/>
                  <a:gd name="connsiteX14" fmla="*/ 685799 w 832884"/>
                  <a:gd name="connsiteY14" fmla="*/ 1830573 h 4446182"/>
                  <a:gd name="connsiteX15" fmla="*/ 717697 w 832884"/>
                  <a:gd name="connsiteY15" fmla="*/ 1873103 h 4446182"/>
                  <a:gd name="connsiteX16" fmla="*/ 441251 w 832884"/>
                  <a:gd name="connsiteY16" fmla="*/ 2021959 h 4446182"/>
                  <a:gd name="connsiteX17" fmla="*/ 186069 w 832884"/>
                  <a:gd name="connsiteY17" fmla="*/ 2149549 h 4446182"/>
                  <a:gd name="connsiteX18" fmla="*/ 58479 w 832884"/>
                  <a:gd name="connsiteY18" fmla="*/ 2277140 h 4446182"/>
                  <a:gd name="connsiteX19" fmla="*/ 47846 w 832884"/>
                  <a:gd name="connsiteY19" fmla="*/ 2511056 h 4446182"/>
                  <a:gd name="connsiteX20" fmla="*/ 69111 w 832884"/>
                  <a:gd name="connsiteY20" fmla="*/ 2532321 h 4446182"/>
                  <a:gd name="connsiteX21" fmla="*/ 154172 w 832884"/>
                  <a:gd name="connsiteY21" fmla="*/ 2628014 h 4446182"/>
                  <a:gd name="connsiteX22" fmla="*/ 409353 w 832884"/>
                  <a:gd name="connsiteY22" fmla="*/ 2723707 h 4446182"/>
                  <a:gd name="connsiteX23" fmla="*/ 632637 w 832884"/>
                  <a:gd name="connsiteY23" fmla="*/ 2851298 h 4446182"/>
                  <a:gd name="connsiteX24" fmla="*/ 696432 w 832884"/>
                  <a:gd name="connsiteY24" fmla="*/ 2915094 h 4446182"/>
                  <a:gd name="connsiteX25" fmla="*/ 483781 w 832884"/>
                  <a:gd name="connsiteY25" fmla="*/ 3042684 h 4446182"/>
                  <a:gd name="connsiteX26" fmla="*/ 154172 w 832884"/>
                  <a:gd name="connsiteY26" fmla="*/ 3223438 h 4446182"/>
                  <a:gd name="connsiteX27" fmla="*/ 47846 w 832884"/>
                  <a:gd name="connsiteY27" fmla="*/ 3425456 h 4446182"/>
                  <a:gd name="connsiteX28" fmla="*/ 79744 w 832884"/>
                  <a:gd name="connsiteY28" fmla="*/ 3606210 h 4446182"/>
                  <a:gd name="connsiteX29" fmla="*/ 334925 w 832884"/>
                  <a:gd name="connsiteY29" fmla="*/ 3744433 h 4446182"/>
                  <a:gd name="connsiteX30" fmla="*/ 590106 w 832884"/>
                  <a:gd name="connsiteY30" fmla="*/ 3872024 h 4446182"/>
                  <a:gd name="connsiteX31" fmla="*/ 707065 w 832884"/>
                  <a:gd name="connsiteY31" fmla="*/ 3978349 h 4446182"/>
                  <a:gd name="connsiteX32" fmla="*/ 600739 w 832884"/>
                  <a:gd name="connsiteY32" fmla="*/ 4116573 h 4446182"/>
                  <a:gd name="connsiteX33" fmla="*/ 377455 w 832884"/>
                  <a:gd name="connsiteY33" fmla="*/ 4244163 h 4446182"/>
                  <a:gd name="connsiteX34" fmla="*/ 186069 w 832884"/>
                  <a:gd name="connsiteY34" fmla="*/ 4371754 h 4446182"/>
                  <a:gd name="connsiteX35" fmla="*/ 217967 w 832884"/>
                  <a:gd name="connsiteY35" fmla="*/ 4446182 h 4446182"/>
                  <a:gd name="connsiteX36" fmla="*/ 345558 w 832884"/>
                  <a:gd name="connsiteY36" fmla="*/ 4371754 h 4446182"/>
                  <a:gd name="connsiteX37" fmla="*/ 643269 w 832884"/>
                  <a:gd name="connsiteY37" fmla="*/ 4222898 h 4446182"/>
                  <a:gd name="connsiteX38" fmla="*/ 760227 w 832884"/>
                  <a:gd name="connsiteY38" fmla="*/ 4063410 h 4446182"/>
                  <a:gd name="connsiteX39" fmla="*/ 770860 w 832884"/>
                  <a:gd name="connsiteY39" fmla="*/ 3882656 h 4446182"/>
                  <a:gd name="connsiteX40" fmla="*/ 590106 w 832884"/>
                  <a:gd name="connsiteY40" fmla="*/ 3765698 h 4446182"/>
                  <a:gd name="connsiteX41" fmla="*/ 239232 w 832884"/>
                  <a:gd name="connsiteY41" fmla="*/ 3574312 h 4446182"/>
                  <a:gd name="connsiteX42" fmla="*/ 101009 w 832884"/>
                  <a:gd name="connsiteY42" fmla="*/ 3436089 h 4446182"/>
                  <a:gd name="connsiteX43" fmla="*/ 334925 w 832884"/>
                  <a:gd name="connsiteY43" fmla="*/ 3255335 h 4446182"/>
                  <a:gd name="connsiteX44" fmla="*/ 664534 w 832884"/>
                  <a:gd name="connsiteY44" fmla="*/ 3085214 h 4446182"/>
                  <a:gd name="connsiteX45" fmla="*/ 781493 w 832884"/>
                  <a:gd name="connsiteY45" fmla="*/ 3021419 h 4446182"/>
                  <a:gd name="connsiteX46" fmla="*/ 781493 w 832884"/>
                  <a:gd name="connsiteY46" fmla="*/ 2819400 h 4446182"/>
                  <a:gd name="connsiteX47" fmla="*/ 473148 w 832884"/>
                  <a:gd name="connsiteY47" fmla="*/ 2649280 h 4446182"/>
                  <a:gd name="connsiteX48" fmla="*/ 186069 w 832884"/>
                  <a:gd name="connsiteY48" fmla="*/ 2479159 h 4446182"/>
                  <a:gd name="connsiteX49" fmla="*/ 111641 w 832884"/>
                  <a:gd name="connsiteY49" fmla="*/ 2383466 h 4446182"/>
                  <a:gd name="connsiteX50" fmla="*/ 292395 w 832884"/>
                  <a:gd name="connsiteY50" fmla="*/ 2223977 h 4446182"/>
                  <a:gd name="connsiteX51" fmla="*/ 600739 w 832884"/>
                  <a:gd name="connsiteY51" fmla="*/ 2064489 h 4446182"/>
                  <a:gd name="connsiteX52" fmla="*/ 770860 w 832884"/>
                  <a:gd name="connsiteY52" fmla="*/ 1958163 h 4446182"/>
                  <a:gd name="connsiteX53" fmla="*/ 770860 w 832884"/>
                  <a:gd name="connsiteY53" fmla="*/ 1756145 h 4446182"/>
                  <a:gd name="connsiteX54" fmla="*/ 515679 w 832884"/>
                  <a:gd name="connsiteY54" fmla="*/ 1607289 h 4446182"/>
                  <a:gd name="connsiteX55" fmla="*/ 217967 w 832884"/>
                  <a:gd name="connsiteY55" fmla="*/ 1447800 h 4446182"/>
                  <a:gd name="connsiteX56" fmla="*/ 69111 w 832884"/>
                  <a:gd name="connsiteY56" fmla="*/ 1330842 h 4446182"/>
                  <a:gd name="connsiteX57" fmla="*/ 58479 w 832884"/>
                  <a:gd name="connsiteY57" fmla="*/ 1203252 h 4446182"/>
                  <a:gd name="connsiteX58" fmla="*/ 419986 w 832884"/>
                  <a:gd name="connsiteY58" fmla="*/ 969335 h 4446182"/>
                  <a:gd name="connsiteX59" fmla="*/ 738962 w 832884"/>
                  <a:gd name="connsiteY59" fmla="*/ 809847 h 4446182"/>
                  <a:gd name="connsiteX60" fmla="*/ 419986 w 832884"/>
                  <a:gd name="connsiteY60" fmla="*/ 650359 h 4446182"/>
                  <a:gd name="connsiteX61" fmla="*/ 111641 w 832884"/>
                  <a:gd name="connsiteY61" fmla="*/ 427075 h 4446182"/>
                  <a:gd name="connsiteX62" fmla="*/ 47846 w 832884"/>
                  <a:gd name="connsiteY62" fmla="*/ 214424 h 4446182"/>
                  <a:gd name="connsiteX63" fmla="*/ 69111 w 832884"/>
                  <a:gd name="connsiteY63" fmla="*/ 33670 h 4446182"/>
                  <a:gd name="connsiteX64" fmla="*/ 132906 w 832884"/>
                  <a:gd name="connsiteY64" fmla="*/ 12405 h 4446182"/>
                  <a:gd name="connsiteX65" fmla="*/ 175437 w 832884"/>
                  <a:gd name="connsiteY65" fmla="*/ 54935 h 4446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</a:cxnLst>
                <a:rect l="l" t="t" r="r" b="b"/>
                <a:pathLst>
                  <a:path w="832884" h="4446182">
                    <a:moveTo>
                      <a:pt x="175437" y="54935"/>
                    </a:moveTo>
                    <a:cubicBezTo>
                      <a:pt x="168349" y="88605"/>
                      <a:pt x="95692" y="171894"/>
                      <a:pt x="90376" y="214424"/>
                    </a:cubicBezTo>
                    <a:cubicBezTo>
                      <a:pt x="85060" y="256954"/>
                      <a:pt x="104553" y="267587"/>
                      <a:pt x="143539" y="310117"/>
                    </a:cubicBezTo>
                    <a:cubicBezTo>
                      <a:pt x="182525" y="352647"/>
                      <a:pt x="262270" y="427075"/>
                      <a:pt x="324293" y="469605"/>
                    </a:cubicBezTo>
                    <a:cubicBezTo>
                      <a:pt x="386316" y="512135"/>
                      <a:pt x="448340" y="528084"/>
                      <a:pt x="515679" y="565298"/>
                    </a:cubicBezTo>
                    <a:cubicBezTo>
                      <a:pt x="583019" y="602512"/>
                      <a:pt x="680484" y="659219"/>
                      <a:pt x="728330" y="692889"/>
                    </a:cubicBezTo>
                    <a:cubicBezTo>
                      <a:pt x="776176" y="726559"/>
                      <a:pt x="793898" y="733647"/>
                      <a:pt x="802758" y="767317"/>
                    </a:cubicBezTo>
                    <a:cubicBezTo>
                      <a:pt x="811618" y="800987"/>
                      <a:pt x="809846" y="852377"/>
                      <a:pt x="781493" y="894907"/>
                    </a:cubicBezTo>
                    <a:cubicBezTo>
                      <a:pt x="753140" y="937437"/>
                      <a:pt x="719470" y="974651"/>
                      <a:pt x="632637" y="1022498"/>
                    </a:cubicBezTo>
                    <a:cubicBezTo>
                      <a:pt x="545804" y="1070345"/>
                      <a:pt x="354418" y="1128824"/>
                      <a:pt x="260497" y="1181987"/>
                    </a:cubicBezTo>
                    <a:cubicBezTo>
                      <a:pt x="166576" y="1235150"/>
                      <a:pt x="99236" y="1295401"/>
                      <a:pt x="69111" y="1341475"/>
                    </a:cubicBezTo>
                    <a:cubicBezTo>
                      <a:pt x="38986" y="1387549"/>
                      <a:pt x="62023" y="1421219"/>
                      <a:pt x="79744" y="1458433"/>
                    </a:cubicBezTo>
                    <a:cubicBezTo>
                      <a:pt x="97465" y="1495647"/>
                      <a:pt x="111642" y="1525773"/>
                      <a:pt x="175437" y="1564759"/>
                    </a:cubicBezTo>
                    <a:cubicBezTo>
                      <a:pt x="239232" y="1603745"/>
                      <a:pt x="377456" y="1648047"/>
                      <a:pt x="462516" y="1692349"/>
                    </a:cubicBezTo>
                    <a:cubicBezTo>
                      <a:pt x="547576" y="1736651"/>
                      <a:pt x="643269" y="1800447"/>
                      <a:pt x="685799" y="1830573"/>
                    </a:cubicBezTo>
                    <a:cubicBezTo>
                      <a:pt x="728329" y="1860699"/>
                      <a:pt x="701376" y="1797259"/>
                      <a:pt x="717697" y="1873103"/>
                    </a:cubicBezTo>
                    <a:cubicBezTo>
                      <a:pt x="676939" y="1905001"/>
                      <a:pt x="529856" y="1975885"/>
                      <a:pt x="441251" y="2021959"/>
                    </a:cubicBezTo>
                    <a:cubicBezTo>
                      <a:pt x="352646" y="2068033"/>
                      <a:pt x="249864" y="2107019"/>
                      <a:pt x="186069" y="2149549"/>
                    </a:cubicBezTo>
                    <a:cubicBezTo>
                      <a:pt x="122274" y="2192079"/>
                      <a:pt x="81516" y="2216889"/>
                      <a:pt x="58479" y="2277140"/>
                    </a:cubicBezTo>
                    <a:cubicBezTo>
                      <a:pt x="35442" y="2337391"/>
                      <a:pt x="46074" y="2468526"/>
                      <a:pt x="47846" y="2511056"/>
                    </a:cubicBezTo>
                    <a:cubicBezTo>
                      <a:pt x="49618" y="2553586"/>
                      <a:pt x="51390" y="2512828"/>
                      <a:pt x="69111" y="2532321"/>
                    </a:cubicBezTo>
                    <a:cubicBezTo>
                      <a:pt x="86832" y="2551814"/>
                      <a:pt x="97465" y="2596116"/>
                      <a:pt x="154172" y="2628014"/>
                    </a:cubicBezTo>
                    <a:cubicBezTo>
                      <a:pt x="210879" y="2659912"/>
                      <a:pt x="329609" y="2686493"/>
                      <a:pt x="409353" y="2723707"/>
                    </a:cubicBezTo>
                    <a:cubicBezTo>
                      <a:pt x="489097" y="2760921"/>
                      <a:pt x="584791" y="2819400"/>
                      <a:pt x="632637" y="2851298"/>
                    </a:cubicBezTo>
                    <a:cubicBezTo>
                      <a:pt x="680484" y="2883196"/>
                      <a:pt x="721241" y="2883196"/>
                      <a:pt x="696432" y="2915094"/>
                    </a:cubicBezTo>
                    <a:cubicBezTo>
                      <a:pt x="671623" y="2946992"/>
                      <a:pt x="574158" y="2991293"/>
                      <a:pt x="483781" y="3042684"/>
                    </a:cubicBezTo>
                    <a:cubicBezTo>
                      <a:pt x="393404" y="3094075"/>
                      <a:pt x="226828" y="3159643"/>
                      <a:pt x="154172" y="3223438"/>
                    </a:cubicBezTo>
                    <a:cubicBezTo>
                      <a:pt x="81516" y="3287233"/>
                      <a:pt x="60251" y="3361661"/>
                      <a:pt x="47846" y="3425456"/>
                    </a:cubicBezTo>
                    <a:cubicBezTo>
                      <a:pt x="35441" y="3489251"/>
                      <a:pt x="31898" y="3553047"/>
                      <a:pt x="79744" y="3606210"/>
                    </a:cubicBezTo>
                    <a:cubicBezTo>
                      <a:pt x="127590" y="3659373"/>
                      <a:pt x="249865" y="3700131"/>
                      <a:pt x="334925" y="3744433"/>
                    </a:cubicBezTo>
                    <a:cubicBezTo>
                      <a:pt x="419985" y="3788735"/>
                      <a:pt x="528083" y="3833038"/>
                      <a:pt x="590106" y="3872024"/>
                    </a:cubicBezTo>
                    <a:cubicBezTo>
                      <a:pt x="652129" y="3911010"/>
                      <a:pt x="705293" y="3937591"/>
                      <a:pt x="707065" y="3978349"/>
                    </a:cubicBezTo>
                    <a:cubicBezTo>
                      <a:pt x="708837" y="4019107"/>
                      <a:pt x="655674" y="4072271"/>
                      <a:pt x="600739" y="4116573"/>
                    </a:cubicBezTo>
                    <a:cubicBezTo>
                      <a:pt x="545804" y="4160875"/>
                      <a:pt x="446567" y="4201633"/>
                      <a:pt x="377455" y="4244163"/>
                    </a:cubicBezTo>
                    <a:cubicBezTo>
                      <a:pt x="308343" y="4286693"/>
                      <a:pt x="212650" y="4338084"/>
                      <a:pt x="186069" y="4371754"/>
                    </a:cubicBezTo>
                    <a:cubicBezTo>
                      <a:pt x="159488" y="4405424"/>
                      <a:pt x="191386" y="4446182"/>
                      <a:pt x="217967" y="4446182"/>
                    </a:cubicBezTo>
                    <a:cubicBezTo>
                      <a:pt x="244548" y="4446182"/>
                      <a:pt x="274674" y="4408968"/>
                      <a:pt x="345558" y="4371754"/>
                    </a:cubicBezTo>
                    <a:cubicBezTo>
                      <a:pt x="416442" y="4334540"/>
                      <a:pt x="574158" y="4274289"/>
                      <a:pt x="643269" y="4222898"/>
                    </a:cubicBezTo>
                    <a:cubicBezTo>
                      <a:pt x="712380" y="4171507"/>
                      <a:pt x="738962" y="4120117"/>
                      <a:pt x="760227" y="4063410"/>
                    </a:cubicBezTo>
                    <a:cubicBezTo>
                      <a:pt x="781492" y="4006703"/>
                      <a:pt x="799214" y="3932275"/>
                      <a:pt x="770860" y="3882656"/>
                    </a:cubicBezTo>
                    <a:cubicBezTo>
                      <a:pt x="742507" y="3833037"/>
                      <a:pt x="678711" y="3817089"/>
                      <a:pt x="590106" y="3765698"/>
                    </a:cubicBezTo>
                    <a:cubicBezTo>
                      <a:pt x="501501" y="3714307"/>
                      <a:pt x="320748" y="3629247"/>
                      <a:pt x="239232" y="3574312"/>
                    </a:cubicBezTo>
                    <a:cubicBezTo>
                      <a:pt x="157716" y="3519377"/>
                      <a:pt x="85060" y="3489252"/>
                      <a:pt x="101009" y="3436089"/>
                    </a:cubicBezTo>
                    <a:cubicBezTo>
                      <a:pt x="116958" y="3382926"/>
                      <a:pt x="241004" y="3313814"/>
                      <a:pt x="334925" y="3255335"/>
                    </a:cubicBezTo>
                    <a:cubicBezTo>
                      <a:pt x="428846" y="3196856"/>
                      <a:pt x="590106" y="3124200"/>
                      <a:pt x="664534" y="3085214"/>
                    </a:cubicBezTo>
                    <a:cubicBezTo>
                      <a:pt x="738962" y="3046228"/>
                      <a:pt x="762000" y="3065721"/>
                      <a:pt x="781493" y="3021419"/>
                    </a:cubicBezTo>
                    <a:cubicBezTo>
                      <a:pt x="800986" y="2977117"/>
                      <a:pt x="832884" y="2881423"/>
                      <a:pt x="781493" y="2819400"/>
                    </a:cubicBezTo>
                    <a:cubicBezTo>
                      <a:pt x="730102" y="2757377"/>
                      <a:pt x="572385" y="2705987"/>
                      <a:pt x="473148" y="2649280"/>
                    </a:cubicBezTo>
                    <a:cubicBezTo>
                      <a:pt x="373911" y="2592573"/>
                      <a:pt x="246320" y="2523461"/>
                      <a:pt x="186069" y="2479159"/>
                    </a:cubicBezTo>
                    <a:cubicBezTo>
                      <a:pt x="125818" y="2434857"/>
                      <a:pt x="93920" y="2425996"/>
                      <a:pt x="111641" y="2383466"/>
                    </a:cubicBezTo>
                    <a:cubicBezTo>
                      <a:pt x="129362" y="2340936"/>
                      <a:pt x="210879" y="2277140"/>
                      <a:pt x="292395" y="2223977"/>
                    </a:cubicBezTo>
                    <a:cubicBezTo>
                      <a:pt x="373911" y="2170814"/>
                      <a:pt x="520995" y="2108791"/>
                      <a:pt x="600739" y="2064489"/>
                    </a:cubicBezTo>
                    <a:cubicBezTo>
                      <a:pt x="680483" y="2020187"/>
                      <a:pt x="742507" y="2009554"/>
                      <a:pt x="770860" y="1958163"/>
                    </a:cubicBezTo>
                    <a:cubicBezTo>
                      <a:pt x="799214" y="1906772"/>
                      <a:pt x="813390" y="1814624"/>
                      <a:pt x="770860" y="1756145"/>
                    </a:cubicBezTo>
                    <a:cubicBezTo>
                      <a:pt x="728330" y="1697666"/>
                      <a:pt x="607828" y="1658680"/>
                      <a:pt x="515679" y="1607289"/>
                    </a:cubicBezTo>
                    <a:cubicBezTo>
                      <a:pt x="423530" y="1555898"/>
                      <a:pt x="292395" y="1493875"/>
                      <a:pt x="217967" y="1447800"/>
                    </a:cubicBezTo>
                    <a:cubicBezTo>
                      <a:pt x="143539" y="1401726"/>
                      <a:pt x="95692" y="1371600"/>
                      <a:pt x="69111" y="1330842"/>
                    </a:cubicBezTo>
                    <a:cubicBezTo>
                      <a:pt x="42530" y="1290084"/>
                      <a:pt x="0" y="1263503"/>
                      <a:pt x="58479" y="1203252"/>
                    </a:cubicBezTo>
                    <a:cubicBezTo>
                      <a:pt x="116958" y="1143001"/>
                      <a:pt x="306572" y="1034903"/>
                      <a:pt x="419986" y="969335"/>
                    </a:cubicBezTo>
                    <a:cubicBezTo>
                      <a:pt x="533400" y="903768"/>
                      <a:pt x="738962" y="863010"/>
                      <a:pt x="738962" y="809847"/>
                    </a:cubicBezTo>
                    <a:cubicBezTo>
                      <a:pt x="738962" y="756684"/>
                      <a:pt x="524540" y="714154"/>
                      <a:pt x="419986" y="650359"/>
                    </a:cubicBezTo>
                    <a:cubicBezTo>
                      <a:pt x="315433" y="586564"/>
                      <a:pt x="173664" y="499731"/>
                      <a:pt x="111641" y="427075"/>
                    </a:cubicBezTo>
                    <a:cubicBezTo>
                      <a:pt x="49618" y="354419"/>
                      <a:pt x="54934" y="279991"/>
                      <a:pt x="47846" y="214424"/>
                    </a:cubicBezTo>
                    <a:cubicBezTo>
                      <a:pt x="40758" y="148857"/>
                      <a:pt x="54934" y="67340"/>
                      <a:pt x="69111" y="33670"/>
                    </a:cubicBezTo>
                    <a:cubicBezTo>
                      <a:pt x="83288" y="0"/>
                      <a:pt x="118729" y="10633"/>
                      <a:pt x="132906" y="12405"/>
                    </a:cubicBezTo>
                    <a:cubicBezTo>
                      <a:pt x="147083" y="14177"/>
                      <a:pt x="182525" y="21265"/>
                      <a:pt x="175437" y="54935"/>
                    </a:cubicBezTo>
                    <a:close/>
                  </a:path>
                </a:pathLst>
              </a:custGeom>
              <a:grpFill/>
              <a:ln w="9525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25400" h="38100"/>
                <a:bevelB w="25400" h="381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88" name="Oval 787"/>
              <p:cNvSpPr/>
              <p:nvPr/>
            </p:nvSpPr>
            <p:spPr bwMode="auto">
              <a:xfrm>
                <a:off x="6286512" y="3857628"/>
                <a:ext cx="357190" cy="357190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241300" h="247650"/>
                <a:bevelB w="241300" h="241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89" name="Oval 788"/>
              <p:cNvSpPr/>
              <p:nvPr/>
            </p:nvSpPr>
            <p:spPr bwMode="auto">
              <a:xfrm>
                <a:off x="6715140" y="3786190"/>
                <a:ext cx="357190" cy="357190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241300" h="247650"/>
                <a:bevelB w="241300" h="241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759" name="Group 5"/>
            <p:cNvGrpSpPr>
              <a:grpSpLocks noChangeAspect="1"/>
            </p:cNvGrpSpPr>
            <p:nvPr/>
          </p:nvGrpSpPr>
          <p:grpSpPr>
            <a:xfrm rot="1570630">
              <a:off x="6250947" y="1546070"/>
              <a:ext cx="2153811" cy="2567405"/>
              <a:chOff x="4429124" y="2714619"/>
              <a:chExt cx="1643074" cy="2000265"/>
            </a:xfrm>
            <a:solidFill>
              <a:srgbClr val="C00000">
                <a:alpha val="70000"/>
              </a:srgbClr>
            </a:solidFill>
          </p:grpSpPr>
          <p:cxnSp>
            <p:nvCxnSpPr>
              <p:cNvPr id="760" name="Straight Connector 759"/>
              <p:cNvCxnSpPr>
                <a:endCxn id="772" idx="2"/>
              </p:cNvCxnSpPr>
              <p:nvPr/>
            </p:nvCxnSpPr>
            <p:spPr bwMode="auto">
              <a:xfrm rot="5400000">
                <a:off x="5130615" y="4166859"/>
                <a:ext cx="681250" cy="414798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61" name="Straight Connector 760"/>
              <p:cNvCxnSpPr>
                <a:stCxn id="772" idx="2"/>
              </p:cNvCxnSpPr>
              <p:nvPr/>
            </p:nvCxnSpPr>
            <p:spPr bwMode="auto">
              <a:xfrm flipH="1" flipV="1">
                <a:off x="4905129" y="4033634"/>
                <a:ext cx="358711" cy="681250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62" name="Straight Connector 761"/>
              <p:cNvCxnSpPr/>
              <p:nvPr/>
            </p:nvCxnSpPr>
            <p:spPr bwMode="auto">
              <a:xfrm rot="10800000">
                <a:off x="5678637" y="4033635"/>
                <a:ext cx="393561" cy="157778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63" name="Straight Connector 762"/>
              <p:cNvCxnSpPr/>
              <p:nvPr/>
            </p:nvCxnSpPr>
            <p:spPr bwMode="auto">
              <a:xfrm rot="10800000">
                <a:off x="4905129" y="4033634"/>
                <a:ext cx="773508" cy="1396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64" name="Straight Connector 763"/>
              <p:cNvCxnSpPr/>
              <p:nvPr/>
            </p:nvCxnSpPr>
            <p:spPr bwMode="auto">
              <a:xfrm rot="10800000" flipV="1">
                <a:off x="4429124" y="4033634"/>
                <a:ext cx="476005" cy="188431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65" name="Straight Connector 764"/>
              <p:cNvCxnSpPr/>
              <p:nvPr/>
            </p:nvCxnSpPr>
            <p:spPr bwMode="auto">
              <a:xfrm rot="5400000">
                <a:off x="5461059" y="3434680"/>
                <a:ext cx="816532" cy="381376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66" name="Straight Connector 765"/>
              <p:cNvCxnSpPr/>
              <p:nvPr/>
            </p:nvCxnSpPr>
            <p:spPr bwMode="auto">
              <a:xfrm rot="16200000" flipH="1">
                <a:off x="5030714" y="3385711"/>
                <a:ext cx="879343" cy="416503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67" name="Straight Connector 766"/>
              <p:cNvCxnSpPr/>
              <p:nvPr/>
            </p:nvCxnSpPr>
            <p:spPr bwMode="auto">
              <a:xfrm rot="10800000">
                <a:off x="5262133" y="3154291"/>
                <a:ext cx="791786" cy="49947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68" name="Straight Connector 767"/>
              <p:cNvCxnSpPr/>
              <p:nvPr/>
            </p:nvCxnSpPr>
            <p:spPr bwMode="auto">
              <a:xfrm rot="16200000" flipH="1">
                <a:off x="5033871" y="2926030"/>
                <a:ext cx="439671" cy="16850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69" name="Straight Connector 768"/>
              <p:cNvCxnSpPr/>
              <p:nvPr/>
            </p:nvCxnSpPr>
            <p:spPr bwMode="auto">
              <a:xfrm rot="10800000" flipV="1">
                <a:off x="4435217" y="3154291"/>
                <a:ext cx="826916" cy="75673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70" name="Straight Connector 769"/>
              <p:cNvCxnSpPr/>
              <p:nvPr/>
            </p:nvCxnSpPr>
            <p:spPr bwMode="auto">
              <a:xfrm rot="5400000">
                <a:off x="4643960" y="3415460"/>
                <a:ext cx="879343" cy="357005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71" name="Straight Connector 770"/>
              <p:cNvCxnSpPr/>
              <p:nvPr/>
            </p:nvCxnSpPr>
            <p:spPr bwMode="auto">
              <a:xfrm rot="16200000" flipH="1">
                <a:off x="4268338" y="3396843"/>
                <a:ext cx="803669" cy="469912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sp>
            <p:nvSpPr>
              <p:cNvPr id="772" name="Freeform 771"/>
              <p:cNvSpPr/>
              <p:nvPr/>
            </p:nvSpPr>
            <p:spPr bwMode="auto">
              <a:xfrm>
                <a:off x="4429124" y="2714620"/>
                <a:ext cx="1638969" cy="2000264"/>
              </a:xfrm>
              <a:custGeom>
                <a:avLst/>
                <a:gdLst>
                  <a:gd name="connsiteX0" fmla="*/ 0 w 1967789"/>
                  <a:gd name="connsiteY0" fmla="*/ 592531 h 2275027"/>
                  <a:gd name="connsiteX1" fmla="*/ 7315 w 1967789"/>
                  <a:gd name="connsiteY1" fmla="*/ 1711757 h 2275027"/>
                  <a:gd name="connsiteX2" fmla="*/ 1002182 w 1967789"/>
                  <a:gd name="connsiteY2" fmla="*/ 2275027 h 2275027"/>
                  <a:gd name="connsiteX3" fmla="*/ 1967789 w 1967789"/>
                  <a:gd name="connsiteY3" fmla="*/ 1689811 h 2275027"/>
                  <a:gd name="connsiteX4" fmla="*/ 1967789 w 1967789"/>
                  <a:gd name="connsiteY4" fmla="*/ 548640 h 2275027"/>
                  <a:gd name="connsiteX5" fmla="*/ 980237 w 1967789"/>
                  <a:gd name="connsiteY5" fmla="*/ 0 h 2275027"/>
                  <a:gd name="connsiteX6" fmla="*/ 0 w 1967789"/>
                  <a:gd name="connsiteY6" fmla="*/ 592531 h 2275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67789" h="2275027">
                    <a:moveTo>
                      <a:pt x="0" y="592531"/>
                    </a:moveTo>
                    <a:cubicBezTo>
                      <a:pt x="2438" y="965606"/>
                      <a:pt x="4877" y="1338682"/>
                      <a:pt x="7315" y="1711757"/>
                    </a:cubicBezTo>
                    <a:lnTo>
                      <a:pt x="1002182" y="2275027"/>
                    </a:lnTo>
                    <a:lnTo>
                      <a:pt x="1967789" y="1689811"/>
                    </a:lnTo>
                    <a:lnTo>
                      <a:pt x="1967789" y="548640"/>
                    </a:lnTo>
                    <a:lnTo>
                      <a:pt x="980237" y="0"/>
                    </a:lnTo>
                    <a:lnTo>
                      <a:pt x="0" y="592531"/>
                    </a:lnTo>
                    <a:close/>
                  </a:path>
                </a:pathLst>
              </a:cu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cxnSp>
            <p:nvCxnSpPr>
              <p:cNvPr id="773" name="Straight Connector 772"/>
              <p:cNvCxnSpPr>
                <a:stCxn id="772" idx="5"/>
              </p:cNvCxnSpPr>
              <p:nvPr/>
            </p:nvCxnSpPr>
            <p:spPr bwMode="auto">
              <a:xfrm flipH="1">
                <a:off x="4845628" y="2714620"/>
                <a:ext cx="399934" cy="628102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74" name="Straight Connector 773"/>
              <p:cNvCxnSpPr/>
              <p:nvPr/>
            </p:nvCxnSpPr>
            <p:spPr bwMode="auto">
              <a:xfrm rot="16200000" flipH="1">
                <a:off x="5148049" y="2812134"/>
                <a:ext cx="628102" cy="433074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75" name="Straight Connector 774"/>
              <p:cNvCxnSpPr/>
              <p:nvPr/>
            </p:nvCxnSpPr>
            <p:spPr bwMode="auto">
              <a:xfrm rot="10800000" flipV="1">
                <a:off x="5678637" y="3210669"/>
                <a:ext cx="376990" cy="132052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76" name="Straight Connector 775"/>
              <p:cNvCxnSpPr/>
              <p:nvPr/>
            </p:nvCxnSpPr>
            <p:spPr bwMode="auto">
              <a:xfrm rot="10800000">
                <a:off x="4845630" y="3342722"/>
                <a:ext cx="833008" cy="1396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77" name="Straight Connector 776"/>
              <p:cNvCxnSpPr/>
              <p:nvPr/>
            </p:nvCxnSpPr>
            <p:spPr bwMode="auto">
              <a:xfrm rot="16200000" flipH="1">
                <a:off x="4549207" y="3634759"/>
                <a:ext cx="1004963" cy="420889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78" name="Straight Connector 777"/>
              <p:cNvCxnSpPr/>
              <p:nvPr/>
            </p:nvCxnSpPr>
            <p:spPr bwMode="auto">
              <a:xfrm rot="5400000">
                <a:off x="4967903" y="3636951"/>
                <a:ext cx="1004963" cy="416504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79" name="Straight Connector 778"/>
              <p:cNvCxnSpPr/>
              <p:nvPr/>
            </p:nvCxnSpPr>
            <p:spPr bwMode="auto">
              <a:xfrm rot="10800000">
                <a:off x="4429124" y="3229965"/>
                <a:ext cx="416504" cy="112757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80" name="Straight Connector 779"/>
              <p:cNvCxnSpPr/>
              <p:nvPr/>
            </p:nvCxnSpPr>
            <p:spPr bwMode="auto">
              <a:xfrm rot="10800000">
                <a:off x="4429124" y="4222064"/>
                <a:ext cx="833009" cy="125620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81" name="Straight Connector 780"/>
              <p:cNvCxnSpPr/>
              <p:nvPr/>
            </p:nvCxnSpPr>
            <p:spPr bwMode="auto">
              <a:xfrm rot="10800000" flipV="1">
                <a:off x="5262133" y="4189906"/>
                <a:ext cx="808638" cy="157778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82" name="Straight Connector 781"/>
              <p:cNvCxnSpPr>
                <a:endCxn id="772" idx="1"/>
              </p:cNvCxnSpPr>
              <p:nvPr/>
            </p:nvCxnSpPr>
            <p:spPr bwMode="auto">
              <a:xfrm rot="5400000">
                <a:off x="4201962" y="3575977"/>
                <a:ext cx="876921" cy="410412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83" name="Straight Connector 782"/>
              <p:cNvCxnSpPr>
                <a:endCxn id="772" idx="3"/>
              </p:cNvCxnSpPr>
              <p:nvPr/>
            </p:nvCxnSpPr>
            <p:spPr bwMode="auto">
              <a:xfrm rot="16200000" flipH="1">
                <a:off x="5444551" y="3576806"/>
                <a:ext cx="857626" cy="389456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84" name="Straight Connector 783"/>
              <p:cNvCxnSpPr>
                <a:endCxn id="772" idx="2"/>
              </p:cNvCxnSpPr>
              <p:nvPr/>
            </p:nvCxnSpPr>
            <p:spPr bwMode="auto">
              <a:xfrm rot="16200000" flipH="1">
                <a:off x="5079387" y="4530430"/>
                <a:ext cx="367199" cy="1707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</p:grpSp>
        <p:grpSp>
          <p:nvGrpSpPr>
            <p:cNvPr id="676" name="Group 675"/>
            <p:cNvGrpSpPr/>
            <p:nvPr/>
          </p:nvGrpSpPr>
          <p:grpSpPr>
            <a:xfrm rot="13400648">
              <a:off x="5683986" y="3655862"/>
              <a:ext cx="593559" cy="685321"/>
              <a:chOff x="1668379" y="1804736"/>
              <a:chExt cx="593558" cy="695966"/>
            </a:xfrm>
          </p:grpSpPr>
          <p:sp>
            <p:nvSpPr>
              <p:cNvPr id="677" name="Freeform 676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78" name="Oval 677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79" name="Oval 678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80" name="Oval 679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681" name="Group 680"/>
            <p:cNvGrpSpPr/>
            <p:nvPr/>
          </p:nvGrpSpPr>
          <p:grpSpPr>
            <a:xfrm rot="5989444">
              <a:off x="8764077" y="2953825"/>
              <a:ext cx="593558" cy="685322"/>
              <a:chOff x="1668379" y="1804736"/>
              <a:chExt cx="593558" cy="695966"/>
            </a:xfrm>
          </p:grpSpPr>
          <p:sp>
            <p:nvSpPr>
              <p:cNvPr id="682" name="Freeform 681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83" name="Oval 682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84" name="Oval 683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85" name="Oval 684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686" name="Group 685"/>
            <p:cNvGrpSpPr/>
            <p:nvPr/>
          </p:nvGrpSpPr>
          <p:grpSpPr>
            <a:xfrm rot="8759159">
              <a:off x="7921866" y="3920557"/>
              <a:ext cx="593559" cy="685321"/>
              <a:chOff x="1668379" y="1804736"/>
              <a:chExt cx="593558" cy="695966"/>
            </a:xfrm>
          </p:grpSpPr>
          <p:sp>
            <p:nvSpPr>
              <p:cNvPr id="687" name="Freeform 686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88" name="Oval 687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89" name="Oval 688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90" name="Oval 689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691" name="Group 690"/>
            <p:cNvGrpSpPr/>
            <p:nvPr/>
          </p:nvGrpSpPr>
          <p:grpSpPr>
            <a:xfrm rot="848185">
              <a:off x="7512790" y="768284"/>
              <a:ext cx="593559" cy="685321"/>
              <a:chOff x="1668379" y="1804736"/>
              <a:chExt cx="593558" cy="695966"/>
            </a:xfrm>
          </p:grpSpPr>
          <p:sp>
            <p:nvSpPr>
              <p:cNvPr id="692" name="Freeform 691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93" name="Oval 692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94" name="Oval 693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95" name="Oval 694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727" name="Oval 726"/>
            <p:cNvSpPr/>
            <p:nvPr/>
          </p:nvSpPr>
          <p:spPr>
            <a:xfrm>
              <a:off x="5545624" y="1314710"/>
              <a:ext cx="3571906" cy="3214710"/>
            </a:xfrm>
            <a:prstGeom prst="ellipse">
              <a:avLst/>
            </a:prstGeom>
            <a:solidFill>
              <a:srgbClr val="FFFF99">
                <a:alpha val="37000"/>
              </a:srgbClr>
            </a:solidFill>
            <a:ln>
              <a:noFill/>
            </a:ln>
            <a:scene3d>
              <a:camera prst="orthographicFront">
                <a:rot lat="0" lon="21599869" rev="0"/>
              </a:camera>
              <a:lightRig rig="harsh" dir="t"/>
            </a:scene3d>
            <a:sp3d prstMaterial="flat">
              <a:bevelT w="1270000" h="1524000"/>
              <a:bevelB w="1270000" h="152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729" name="Group 728"/>
            <p:cNvGrpSpPr/>
            <p:nvPr/>
          </p:nvGrpSpPr>
          <p:grpSpPr>
            <a:xfrm rot="19503754">
              <a:off x="5940660" y="1024957"/>
              <a:ext cx="593559" cy="685321"/>
              <a:chOff x="1668379" y="1804736"/>
              <a:chExt cx="593558" cy="695966"/>
            </a:xfrm>
          </p:grpSpPr>
          <p:sp>
            <p:nvSpPr>
              <p:cNvPr id="730" name="Freeform 729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31" name="Oval 730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balanced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32" name="Oval 731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balanced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33" name="Oval 732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734" name="Group 733"/>
            <p:cNvGrpSpPr/>
            <p:nvPr/>
          </p:nvGrpSpPr>
          <p:grpSpPr>
            <a:xfrm rot="17858056">
              <a:off x="5194701" y="1802997"/>
              <a:ext cx="593558" cy="685322"/>
              <a:chOff x="1668379" y="1804736"/>
              <a:chExt cx="593558" cy="695966"/>
            </a:xfrm>
          </p:grpSpPr>
          <p:sp>
            <p:nvSpPr>
              <p:cNvPr id="735" name="Freeform 734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36" name="Oval 735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37" name="Oval 736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38" name="Oval 737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739" name="Group 738"/>
            <p:cNvGrpSpPr/>
            <p:nvPr/>
          </p:nvGrpSpPr>
          <p:grpSpPr>
            <a:xfrm rot="2722965">
              <a:off x="8387086" y="1369860"/>
              <a:ext cx="593558" cy="685322"/>
              <a:chOff x="1668379" y="1804736"/>
              <a:chExt cx="593558" cy="695966"/>
            </a:xfrm>
          </p:grpSpPr>
          <p:sp>
            <p:nvSpPr>
              <p:cNvPr id="740" name="Freeform 739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41" name="Oval 740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42" name="Oval 741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43" name="Oval 742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744" name="Group 743"/>
            <p:cNvGrpSpPr/>
            <p:nvPr/>
          </p:nvGrpSpPr>
          <p:grpSpPr>
            <a:xfrm rot="10385865">
              <a:off x="7063609" y="4329631"/>
              <a:ext cx="593559" cy="685321"/>
              <a:chOff x="1668379" y="1804736"/>
              <a:chExt cx="593558" cy="695966"/>
            </a:xfrm>
          </p:grpSpPr>
          <p:sp>
            <p:nvSpPr>
              <p:cNvPr id="745" name="Freeform 744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46" name="Oval 745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47" name="Oval 746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48" name="Oval 747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749" name="Group 748"/>
            <p:cNvGrpSpPr/>
            <p:nvPr/>
          </p:nvGrpSpPr>
          <p:grpSpPr>
            <a:xfrm rot="15474907">
              <a:off x="5162619" y="2829694"/>
              <a:ext cx="593558" cy="685322"/>
              <a:chOff x="1668379" y="1804736"/>
              <a:chExt cx="593558" cy="695966"/>
            </a:xfrm>
          </p:grpSpPr>
          <p:sp>
            <p:nvSpPr>
              <p:cNvPr id="750" name="Freeform 749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51" name="Oval 750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52" name="Oval 751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53" name="Oval 752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754" name="Group 753"/>
            <p:cNvGrpSpPr/>
            <p:nvPr/>
          </p:nvGrpSpPr>
          <p:grpSpPr>
            <a:xfrm rot="12675834">
              <a:off x="6158381" y="4032851"/>
              <a:ext cx="593559" cy="685321"/>
              <a:chOff x="1668379" y="1804736"/>
              <a:chExt cx="593558" cy="695966"/>
            </a:xfrm>
          </p:grpSpPr>
          <p:sp>
            <p:nvSpPr>
              <p:cNvPr id="755" name="Freeform 754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56" name="Oval 755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57" name="Oval 756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58" name="Oval 757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21" name="Group 20"/>
          <p:cNvGrpSpPr/>
          <p:nvPr/>
        </p:nvGrpSpPr>
        <p:grpSpPr>
          <a:xfrm>
            <a:off x="35496" y="1245599"/>
            <a:ext cx="4344411" cy="1895370"/>
            <a:chOff x="35496" y="1245599"/>
            <a:chExt cx="4344411" cy="1895370"/>
          </a:xfrm>
        </p:grpSpPr>
        <p:cxnSp>
          <p:nvCxnSpPr>
            <p:cNvPr id="16" name="Straight Connector 15"/>
            <p:cNvCxnSpPr>
              <a:endCxn id="1183" idx="1"/>
            </p:cNvCxnSpPr>
            <p:nvPr/>
          </p:nvCxnSpPr>
          <p:spPr bwMode="auto">
            <a:xfrm flipV="1">
              <a:off x="35496" y="1730390"/>
              <a:ext cx="1313206" cy="141057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6699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82" name="Straight Connector 1181"/>
            <p:cNvCxnSpPr>
              <a:stCxn id="1183" idx="3"/>
            </p:cNvCxnSpPr>
            <p:nvPr/>
          </p:nvCxnSpPr>
          <p:spPr bwMode="auto">
            <a:xfrm>
              <a:off x="2680512" y="1730390"/>
              <a:ext cx="1699395" cy="141057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6699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83" name="Rectangle 1182"/>
            <p:cNvSpPr/>
            <p:nvPr/>
          </p:nvSpPr>
          <p:spPr bwMode="auto">
            <a:xfrm>
              <a:off x="1348702" y="1245599"/>
              <a:ext cx="1331810" cy="969581"/>
            </a:xfrm>
            <a:prstGeom prst="rect">
              <a:avLst/>
            </a:prstGeom>
            <a:noFill/>
            <a:ln w="9525" cap="flat" cmpd="sng" algn="ctr">
              <a:solidFill>
                <a:srgbClr val="006699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5496" y="3140968"/>
            <a:ext cx="4368611" cy="3611012"/>
            <a:chOff x="35496" y="3140968"/>
            <a:chExt cx="4368611" cy="3611012"/>
          </a:xfrm>
        </p:grpSpPr>
        <p:grpSp>
          <p:nvGrpSpPr>
            <p:cNvPr id="22" name="Group 21"/>
            <p:cNvGrpSpPr/>
            <p:nvPr/>
          </p:nvGrpSpPr>
          <p:grpSpPr>
            <a:xfrm>
              <a:off x="35496" y="3140968"/>
              <a:ext cx="4368611" cy="3611012"/>
              <a:chOff x="35496" y="3140968"/>
              <a:chExt cx="4368611" cy="3611012"/>
            </a:xfrm>
          </p:grpSpPr>
          <p:sp>
            <p:nvSpPr>
              <p:cNvPr id="2" name="Rectangle 1"/>
              <p:cNvSpPr/>
              <p:nvPr/>
            </p:nvSpPr>
            <p:spPr bwMode="auto">
              <a:xfrm>
                <a:off x="35496" y="3140968"/>
                <a:ext cx="4344411" cy="360040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9525" cap="flat" cmpd="sng" algn="ctr">
                <a:solidFill>
                  <a:srgbClr val="006699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1176" name="Rectangle 1175"/>
              <p:cNvSpPr/>
              <p:nvPr/>
            </p:nvSpPr>
            <p:spPr bwMode="auto">
              <a:xfrm>
                <a:off x="59696" y="5795169"/>
                <a:ext cx="4344411" cy="956811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  <a:alpha val="3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matte"/>
            </p:spPr>
            <p:txBody>
              <a:bodyPr vert="horz" wrap="none" lIns="2664000" tIns="360000" rIns="72000" bIns="108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i="0" u="none" strike="noStrike" normalizeH="0" baseline="0" dirty="0" smtClean="0">
                  <a:ln w="952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endParaRPr>
              </a:p>
            </p:txBody>
          </p:sp>
          <p:grpSp>
            <p:nvGrpSpPr>
              <p:cNvPr id="3" name="Group 2"/>
              <p:cNvGrpSpPr/>
              <p:nvPr/>
            </p:nvGrpSpPr>
            <p:grpSpPr>
              <a:xfrm>
                <a:off x="40085" y="5433373"/>
                <a:ext cx="4339822" cy="676600"/>
                <a:chOff x="40085" y="5433373"/>
                <a:chExt cx="3958128" cy="621649"/>
              </a:xfrm>
              <a:solidFill>
                <a:schemeClr val="bg1">
                  <a:lumMod val="75000"/>
                  <a:alpha val="61000"/>
                </a:schemeClr>
              </a:solidFill>
              <a:scene3d>
                <a:camera prst="orthographicFront"/>
                <a:lightRig rig="harsh" dir="t"/>
              </a:scene3d>
            </p:grpSpPr>
            <p:sp>
              <p:nvSpPr>
                <p:cNvPr id="957" name="Freeform 956"/>
                <p:cNvSpPr/>
                <p:nvPr/>
              </p:nvSpPr>
              <p:spPr bwMode="auto">
                <a:xfrm>
                  <a:off x="113250" y="5702302"/>
                  <a:ext cx="32762" cy="136002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grpFill/>
                <a:ln w="25400" cap="flat" cmpd="dbl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58" name="Freeform 957"/>
                <p:cNvSpPr/>
                <p:nvPr/>
              </p:nvSpPr>
              <p:spPr bwMode="auto">
                <a:xfrm>
                  <a:off x="292528" y="5709840"/>
                  <a:ext cx="32762" cy="136002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grpFill/>
                <a:ln w="25400" cap="flat" cmpd="dbl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59" name="Freeform 958"/>
                <p:cNvSpPr/>
                <p:nvPr/>
              </p:nvSpPr>
              <p:spPr bwMode="auto">
                <a:xfrm>
                  <a:off x="480018" y="5703466"/>
                  <a:ext cx="32762" cy="136002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grpFill/>
                <a:ln w="25400" cap="flat" cmpd="dbl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60" name="Freeform 959"/>
                <p:cNvSpPr/>
                <p:nvPr/>
              </p:nvSpPr>
              <p:spPr bwMode="auto">
                <a:xfrm>
                  <a:off x="1388674" y="5709840"/>
                  <a:ext cx="32762" cy="136002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grpFill/>
                <a:ln w="25400" cap="flat" cmpd="dbl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61" name="Freeform 960"/>
                <p:cNvSpPr/>
                <p:nvPr/>
              </p:nvSpPr>
              <p:spPr bwMode="auto">
                <a:xfrm>
                  <a:off x="1930988" y="5706653"/>
                  <a:ext cx="32762" cy="136002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grpFill/>
                <a:ln w="25400" cap="flat" cmpd="dbl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62" name="Freeform 961"/>
                <p:cNvSpPr/>
                <p:nvPr/>
              </p:nvSpPr>
              <p:spPr bwMode="auto">
                <a:xfrm>
                  <a:off x="1749257" y="5721889"/>
                  <a:ext cx="32762" cy="136002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grpFill/>
                <a:ln w="25400" cap="flat" cmpd="dbl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63" name="Freeform 962"/>
                <p:cNvSpPr/>
                <p:nvPr/>
              </p:nvSpPr>
              <p:spPr bwMode="auto">
                <a:xfrm>
                  <a:off x="1025843" y="5700279"/>
                  <a:ext cx="32762" cy="136002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grpFill/>
                <a:ln w="25400" cap="flat" cmpd="dbl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64" name="Freeform 963"/>
                <p:cNvSpPr/>
                <p:nvPr/>
              </p:nvSpPr>
              <p:spPr bwMode="auto">
                <a:xfrm>
                  <a:off x="838354" y="5703466"/>
                  <a:ext cx="32762" cy="136002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grpFill/>
                <a:ln w="25400" cap="flat" cmpd="dbl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65" name="Freeform 964"/>
                <p:cNvSpPr/>
                <p:nvPr/>
              </p:nvSpPr>
              <p:spPr bwMode="auto">
                <a:xfrm>
                  <a:off x="1204063" y="5700279"/>
                  <a:ext cx="32762" cy="136002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grpFill/>
                <a:ln w="25400" cap="flat" cmpd="dbl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66" name="Freeform 965"/>
                <p:cNvSpPr/>
                <p:nvPr/>
              </p:nvSpPr>
              <p:spPr bwMode="auto">
                <a:xfrm>
                  <a:off x="1557781" y="5700278"/>
                  <a:ext cx="29076" cy="143870"/>
                </a:xfrm>
                <a:custGeom>
                  <a:avLst/>
                  <a:gdLst>
                    <a:gd name="connsiteX0" fmla="*/ 35781 w 35781"/>
                    <a:gd name="connsiteY0" fmla="*/ 278296 h 278296"/>
                    <a:gd name="connsiteX1" fmla="*/ 27830 w 35781"/>
                    <a:gd name="connsiteY1" fmla="*/ 155051 h 278296"/>
                    <a:gd name="connsiteX2" fmla="*/ 23854 w 35781"/>
                    <a:gd name="connsiteY2" fmla="*/ 99392 h 278296"/>
                    <a:gd name="connsiteX3" fmla="*/ 19878 w 35781"/>
                    <a:gd name="connsiteY3" fmla="*/ 87465 h 278296"/>
                    <a:gd name="connsiteX4" fmla="*/ 11927 w 35781"/>
                    <a:gd name="connsiteY4" fmla="*/ 43732 h 278296"/>
                    <a:gd name="connsiteX5" fmla="*/ 7951 w 35781"/>
                    <a:gd name="connsiteY5" fmla="*/ 23854 h 278296"/>
                    <a:gd name="connsiteX6" fmla="*/ 0 w 35781"/>
                    <a:gd name="connsiteY6" fmla="*/ 0 h 278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81" h="278296">
                      <a:moveTo>
                        <a:pt x="35781" y="278296"/>
                      </a:moveTo>
                      <a:cubicBezTo>
                        <a:pt x="33131" y="237214"/>
                        <a:pt x="30763" y="196113"/>
                        <a:pt x="27830" y="155051"/>
                      </a:cubicBezTo>
                      <a:cubicBezTo>
                        <a:pt x="26505" y="136498"/>
                        <a:pt x="26027" y="117865"/>
                        <a:pt x="23854" y="99392"/>
                      </a:cubicBezTo>
                      <a:cubicBezTo>
                        <a:pt x="23364" y="95230"/>
                        <a:pt x="21203" y="91441"/>
                        <a:pt x="19878" y="87465"/>
                      </a:cubicBezTo>
                      <a:cubicBezTo>
                        <a:pt x="12989" y="39233"/>
                        <a:pt x="19425" y="77468"/>
                        <a:pt x="11927" y="43732"/>
                      </a:cubicBezTo>
                      <a:cubicBezTo>
                        <a:pt x="10461" y="37136"/>
                        <a:pt x="9729" y="30373"/>
                        <a:pt x="7951" y="23854"/>
                      </a:cubicBezTo>
                      <a:cubicBezTo>
                        <a:pt x="5746" y="15768"/>
                        <a:pt x="0" y="0"/>
                        <a:pt x="0" y="0"/>
                      </a:cubicBezTo>
                    </a:path>
                  </a:pathLst>
                </a:custGeom>
                <a:grpFill/>
                <a:ln w="25400" cap="flat" cmpd="dbl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67" name="Freeform 966"/>
                <p:cNvSpPr/>
                <p:nvPr/>
              </p:nvSpPr>
              <p:spPr bwMode="auto">
                <a:xfrm>
                  <a:off x="653743" y="5713026"/>
                  <a:ext cx="29076" cy="143870"/>
                </a:xfrm>
                <a:custGeom>
                  <a:avLst/>
                  <a:gdLst>
                    <a:gd name="connsiteX0" fmla="*/ 35781 w 35781"/>
                    <a:gd name="connsiteY0" fmla="*/ 278296 h 278296"/>
                    <a:gd name="connsiteX1" fmla="*/ 27830 w 35781"/>
                    <a:gd name="connsiteY1" fmla="*/ 155051 h 278296"/>
                    <a:gd name="connsiteX2" fmla="*/ 23854 w 35781"/>
                    <a:gd name="connsiteY2" fmla="*/ 99392 h 278296"/>
                    <a:gd name="connsiteX3" fmla="*/ 19878 w 35781"/>
                    <a:gd name="connsiteY3" fmla="*/ 87465 h 278296"/>
                    <a:gd name="connsiteX4" fmla="*/ 11927 w 35781"/>
                    <a:gd name="connsiteY4" fmla="*/ 43732 h 278296"/>
                    <a:gd name="connsiteX5" fmla="*/ 7951 w 35781"/>
                    <a:gd name="connsiteY5" fmla="*/ 23854 h 278296"/>
                    <a:gd name="connsiteX6" fmla="*/ 0 w 35781"/>
                    <a:gd name="connsiteY6" fmla="*/ 0 h 278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81" h="278296">
                      <a:moveTo>
                        <a:pt x="35781" y="278296"/>
                      </a:moveTo>
                      <a:cubicBezTo>
                        <a:pt x="33131" y="237214"/>
                        <a:pt x="30763" y="196113"/>
                        <a:pt x="27830" y="155051"/>
                      </a:cubicBezTo>
                      <a:cubicBezTo>
                        <a:pt x="26505" y="136498"/>
                        <a:pt x="26027" y="117865"/>
                        <a:pt x="23854" y="99392"/>
                      </a:cubicBezTo>
                      <a:cubicBezTo>
                        <a:pt x="23364" y="95230"/>
                        <a:pt x="21203" y="91441"/>
                        <a:pt x="19878" y="87465"/>
                      </a:cubicBezTo>
                      <a:cubicBezTo>
                        <a:pt x="12989" y="39233"/>
                        <a:pt x="19425" y="77468"/>
                        <a:pt x="11927" y="43732"/>
                      </a:cubicBezTo>
                      <a:cubicBezTo>
                        <a:pt x="10461" y="37136"/>
                        <a:pt x="9729" y="30373"/>
                        <a:pt x="7951" y="23854"/>
                      </a:cubicBezTo>
                      <a:cubicBezTo>
                        <a:pt x="5746" y="15768"/>
                        <a:pt x="0" y="0"/>
                        <a:pt x="0" y="0"/>
                      </a:cubicBezTo>
                    </a:path>
                  </a:pathLst>
                </a:custGeom>
                <a:grpFill/>
                <a:ln w="25400" cap="flat" cmpd="dbl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68" name="Freeform 967"/>
                <p:cNvSpPr/>
                <p:nvPr/>
              </p:nvSpPr>
              <p:spPr bwMode="auto">
                <a:xfrm>
                  <a:off x="844889" y="5639220"/>
                  <a:ext cx="11995" cy="121101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grpFill/>
                <a:ln w="25400" cap="flat" cmpd="dbl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69" name="Freeform 968"/>
                <p:cNvSpPr/>
                <p:nvPr/>
              </p:nvSpPr>
              <p:spPr bwMode="auto">
                <a:xfrm>
                  <a:off x="116555" y="5637238"/>
                  <a:ext cx="11995" cy="121101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grpFill/>
                <a:ln w="25400" cap="flat" cmpd="dbl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70" name="Freeform 969"/>
                <p:cNvSpPr/>
                <p:nvPr/>
              </p:nvSpPr>
              <p:spPr bwMode="auto">
                <a:xfrm>
                  <a:off x="471379" y="5637238"/>
                  <a:ext cx="11995" cy="121101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grpFill/>
                <a:ln w="25400" cap="flat" cmpd="dbl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71" name="Freeform 970"/>
                <p:cNvSpPr/>
                <p:nvPr/>
              </p:nvSpPr>
              <p:spPr bwMode="auto">
                <a:xfrm>
                  <a:off x="1011448" y="5625189"/>
                  <a:ext cx="11995" cy="121101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grpFill/>
                <a:ln w="25400" cap="flat" cmpd="dbl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72" name="Freeform 971"/>
                <p:cNvSpPr/>
                <p:nvPr/>
              </p:nvSpPr>
              <p:spPr bwMode="auto">
                <a:xfrm>
                  <a:off x="1553763" y="5637238"/>
                  <a:ext cx="11995" cy="121101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grpFill/>
                <a:ln w="25400" cap="flat" cmpd="dbl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73" name="Freeform 972"/>
                <p:cNvSpPr/>
                <p:nvPr/>
              </p:nvSpPr>
              <p:spPr bwMode="auto">
                <a:xfrm>
                  <a:off x="1741252" y="5643611"/>
                  <a:ext cx="11995" cy="121101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grpFill/>
                <a:ln w="25400" cap="flat" cmpd="dbl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74" name="Freeform 973"/>
                <p:cNvSpPr/>
                <p:nvPr/>
              </p:nvSpPr>
              <p:spPr bwMode="auto">
                <a:xfrm>
                  <a:off x="1948263" y="5643612"/>
                  <a:ext cx="41814" cy="121101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grpFill/>
                <a:ln w="25400" cap="flat" cmpd="dbl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75" name="Freeform 974"/>
                <p:cNvSpPr/>
                <p:nvPr/>
              </p:nvSpPr>
              <p:spPr bwMode="auto">
                <a:xfrm>
                  <a:off x="1392185" y="5643612"/>
                  <a:ext cx="41814" cy="121101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grpFill/>
                <a:ln w="25400" cap="flat" cmpd="dbl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76" name="Freeform 975"/>
                <p:cNvSpPr/>
                <p:nvPr/>
              </p:nvSpPr>
              <p:spPr bwMode="auto">
                <a:xfrm>
                  <a:off x="1212700" y="5640425"/>
                  <a:ext cx="41814" cy="121101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grpFill/>
                <a:ln w="25400" cap="flat" cmpd="dbl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77" name="Freeform 976"/>
                <p:cNvSpPr/>
                <p:nvPr/>
              </p:nvSpPr>
              <p:spPr bwMode="auto">
                <a:xfrm>
                  <a:off x="630711" y="5643612"/>
                  <a:ext cx="57468" cy="171376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  <a:gd name="connsiteX0" fmla="*/ 11693 w 65747"/>
                    <a:gd name="connsiteY0" fmla="*/ 0 h 243430"/>
                    <a:gd name="connsiteX1" fmla="*/ 64993 w 65747"/>
                    <a:gd name="connsiteY1" fmla="*/ 95061 h 243430"/>
                    <a:gd name="connsiteX2" fmla="*/ 7167 w 65747"/>
                    <a:gd name="connsiteY2" fmla="*/ 243430 h 243430"/>
                    <a:gd name="connsiteX0" fmla="*/ 90362 w 90362"/>
                    <a:gd name="connsiteY0" fmla="*/ 0 h 243430"/>
                    <a:gd name="connsiteX1" fmla="*/ 754 w 90362"/>
                    <a:gd name="connsiteY1" fmla="*/ 95061 h 243430"/>
                    <a:gd name="connsiteX2" fmla="*/ 85836 w 90362"/>
                    <a:gd name="connsiteY2" fmla="*/ 243430 h 243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0362" h="243430">
                      <a:moveTo>
                        <a:pt x="90362" y="0"/>
                      </a:moveTo>
                      <a:cubicBezTo>
                        <a:pt x="81686" y="33196"/>
                        <a:pt x="1508" y="54489"/>
                        <a:pt x="754" y="95061"/>
                      </a:cubicBezTo>
                      <a:cubicBezTo>
                        <a:pt x="0" y="135633"/>
                        <a:pt x="78669" y="219287"/>
                        <a:pt x="85836" y="243430"/>
                      </a:cubicBezTo>
                    </a:path>
                  </a:pathLst>
                </a:custGeom>
                <a:grpFill/>
                <a:ln w="25400" cap="flat" cmpd="dbl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78" name="Freeform 977"/>
                <p:cNvSpPr/>
                <p:nvPr/>
              </p:nvSpPr>
              <p:spPr bwMode="auto">
                <a:xfrm>
                  <a:off x="261491" y="5634051"/>
                  <a:ext cx="57468" cy="171376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  <a:gd name="connsiteX0" fmla="*/ 11693 w 65747"/>
                    <a:gd name="connsiteY0" fmla="*/ 0 h 243430"/>
                    <a:gd name="connsiteX1" fmla="*/ 64993 w 65747"/>
                    <a:gd name="connsiteY1" fmla="*/ 95061 h 243430"/>
                    <a:gd name="connsiteX2" fmla="*/ 7167 w 65747"/>
                    <a:gd name="connsiteY2" fmla="*/ 243430 h 243430"/>
                    <a:gd name="connsiteX0" fmla="*/ 90362 w 90362"/>
                    <a:gd name="connsiteY0" fmla="*/ 0 h 243430"/>
                    <a:gd name="connsiteX1" fmla="*/ 754 w 90362"/>
                    <a:gd name="connsiteY1" fmla="*/ 95061 h 243430"/>
                    <a:gd name="connsiteX2" fmla="*/ 85836 w 90362"/>
                    <a:gd name="connsiteY2" fmla="*/ 243430 h 243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0362" h="243430">
                      <a:moveTo>
                        <a:pt x="90362" y="0"/>
                      </a:moveTo>
                      <a:cubicBezTo>
                        <a:pt x="81686" y="33196"/>
                        <a:pt x="1508" y="54489"/>
                        <a:pt x="754" y="95061"/>
                      </a:cubicBezTo>
                      <a:cubicBezTo>
                        <a:pt x="0" y="135633"/>
                        <a:pt x="78669" y="219287"/>
                        <a:pt x="85836" y="243430"/>
                      </a:cubicBezTo>
                    </a:path>
                  </a:pathLst>
                </a:custGeom>
                <a:grpFill/>
                <a:ln w="25400" cap="flat" cmpd="dbl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79" name="Oval 978"/>
                <p:cNvSpPr/>
                <p:nvPr/>
              </p:nvSpPr>
              <p:spPr bwMode="auto">
                <a:xfrm>
                  <a:off x="40085" y="5442440"/>
                  <a:ext cx="181731" cy="201171"/>
                </a:xfrm>
                <a:prstGeom prst="ellipse">
                  <a:avLst/>
                </a:prstGeom>
                <a:grpFill/>
                <a:ln w="25400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80" name="Oval 979"/>
                <p:cNvSpPr/>
                <p:nvPr/>
              </p:nvSpPr>
              <p:spPr bwMode="auto">
                <a:xfrm>
                  <a:off x="221816" y="5451507"/>
                  <a:ext cx="181731" cy="201171"/>
                </a:xfrm>
                <a:prstGeom prst="ellipse">
                  <a:avLst/>
                </a:prstGeom>
                <a:grpFill/>
                <a:ln w="25400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81" name="Oval 980"/>
                <p:cNvSpPr/>
                <p:nvPr/>
              </p:nvSpPr>
              <p:spPr bwMode="auto">
                <a:xfrm>
                  <a:off x="403548" y="5442440"/>
                  <a:ext cx="181731" cy="201171"/>
                </a:xfrm>
                <a:prstGeom prst="ellipse">
                  <a:avLst/>
                </a:prstGeom>
                <a:grpFill/>
                <a:ln w="25400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82" name="Oval 981"/>
                <p:cNvSpPr/>
                <p:nvPr/>
              </p:nvSpPr>
              <p:spPr bwMode="auto">
                <a:xfrm>
                  <a:off x="585278" y="5460574"/>
                  <a:ext cx="181731" cy="201171"/>
                </a:xfrm>
                <a:prstGeom prst="ellipse">
                  <a:avLst/>
                </a:prstGeom>
                <a:grpFill/>
                <a:ln w="25400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83" name="Oval 982"/>
                <p:cNvSpPr/>
                <p:nvPr/>
              </p:nvSpPr>
              <p:spPr bwMode="auto">
                <a:xfrm>
                  <a:off x="767009" y="5442440"/>
                  <a:ext cx="181731" cy="201171"/>
                </a:xfrm>
                <a:prstGeom prst="ellipse">
                  <a:avLst/>
                </a:prstGeom>
                <a:grpFill/>
                <a:ln w="25400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036" name="Oval 1035"/>
                <p:cNvSpPr/>
                <p:nvPr/>
              </p:nvSpPr>
              <p:spPr bwMode="auto">
                <a:xfrm>
                  <a:off x="948741" y="5433373"/>
                  <a:ext cx="181731" cy="201171"/>
                </a:xfrm>
                <a:prstGeom prst="ellipse">
                  <a:avLst/>
                </a:prstGeom>
                <a:grpFill/>
                <a:ln w="25400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037" name="Oval 1036"/>
                <p:cNvSpPr/>
                <p:nvPr/>
              </p:nvSpPr>
              <p:spPr bwMode="auto">
                <a:xfrm>
                  <a:off x="1130472" y="5442440"/>
                  <a:ext cx="181731" cy="201171"/>
                </a:xfrm>
                <a:prstGeom prst="ellipse">
                  <a:avLst/>
                </a:prstGeom>
                <a:grpFill/>
                <a:ln w="25400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038" name="Oval 1037"/>
                <p:cNvSpPr/>
                <p:nvPr/>
              </p:nvSpPr>
              <p:spPr bwMode="auto">
                <a:xfrm>
                  <a:off x="1312204" y="5451507"/>
                  <a:ext cx="181731" cy="201171"/>
                </a:xfrm>
                <a:prstGeom prst="ellipse">
                  <a:avLst/>
                </a:prstGeom>
                <a:grpFill/>
                <a:ln w="25400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039" name="Oval 1038"/>
                <p:cNvSpPr/>
                <p:nvPr/>
              </p:nvSpPr>
              <p:spPr bwMode="auto">
                <a:xfrm>
                  <a:off x="1493934" y="5442440"/>
                  <a:ext cx="181731" cy="201171"/>
                </a:xfrm>
                <a:prstGeom prst="ellipse">
                  <a:avLst/>
                </a:prstGeom>
                <a:grpFill/>
                <a:ln w="25400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040" name="Oval 1039"/>
                <p:cNvSpPr/>
                <p:nvPr/>
              </p:nvSpPr>
              <p:spPr bwMode="auto">
                <a:xfrm>
                  <a:off x="1675665" y="5460574"/>
                  <a:ext cx="181731" cy="201171"/>
                </a:xfrm>
                <a:prstGeom prst="ellipse">
                  <a:avLst/>
                </a:prstGeom>
                <a:grpFill/>
                <a:ln w="25400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041" name="Oval 1040"/>
                <p:cNvSpPr/>
                <p:nvPr/>
              </p:nvSpPr>
              <p:spPr bwMode="auto">
                <a:xfrm>
                  <a:off x="1857397" y="5442440"/>
                  <a:ext cx="181731" cy="201171"/>
                </a:xfrm>
                <a:prstGeom prst="ellipse">
                  <a:avLst/>
                </a:prstGeom>
                <a:grpFill/>
                <a:ln w="25400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042" name="Oval 1041"/>
                <p:cNvSpPr/>
                <p:nvPr/>
              </p:nvSpPr>
              <p:spPr bwMode="auto">
                <a:xfrm>
                  <a:off x="40085" y="5835717"/>
                  <a:ext cx="181731" cy="201171"/>
                </a:xfrm>
                <a:prstGeom prst="ellipse">
                  <a:avLst/>
                </a:prstGeom>
                <a:grpFill/>
                <a:ln w="25400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043" name="Oval 1042"/>
                <p:cNvSpPr/>
                <p:nvPr/>
              </p:nvSpPr>
              <p:spPr bwMode="auto">
                <a:xfrm>
                  <a:off x="221816" y="5844783"/>
                  <a:ext cx="181731" cy="201171"/>
                </a:xfrm>
                <a:prstGeom prst="ellipse">
                  <a:avLst/>
                </a:prstGeom>
                <a:grpFill/>
                <a:ln w="25400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044" name="Oval 1043"/>
                <p:cNvSpPr/>
                <p:nvPr/>
              </p:nvSpPr>
              <p:spPr bwMode="auto">
                <a:xfrm>
                  <a:off x="403548" y="5835717"/>
                  <a:ext cx="181731" cy="201171"/>
                </a:xfrm>
                <a:prstGeom prst="ellipse">
                  <a:avLst/>
                </a:prstGeom>
                <a:grpFill/>
                <a:ln w="25400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045" name="Oval 1044"/>
                <p:cNvSpPr/>
                <p:nvPr/>
              </p:nvSpPr>
              <p:spPr bwMode="auto">
                <a:xfrm>
                  <a:off x="585278" y="5853850"/>
                  <a:ext cx="181731" cy="201171"/>
                </a:xfrm>
                <a:prstGeom prst="ellipse">
                  <a:avLst/>
                </a:prstGeom>
                <a:grpFill/>
                <a:ln w="25400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046" name="Oval 1045"/>
                <p:cNvSpPr/>
                <p:nvPr/>
              </p:nvSpPr>
              <p:spPr bwMode="auto">
                <a:xfrm>
                  <a:off x="767009" y="5835717"/>
                  <a:ext cx="181731" cy="201171"/>
                </a:xfrm>
                <a:prstGeom prst="ellipse">
                  <a:avLst/>
                </a:prstGeom>
                <a:grpFill/>
                <a:ln w="25400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047" name="Oval 1046"/>
                <p:cNvSpPr/>
                <p:nvPr/>
              </p:nvSpPr>
              <p:spPr bwMode="auto">
                <a:xfrm>
                  <a:off x="948741" y="5826650"/>
                  <a:ext cx="181731" cy="201171"/>
                </a:xfrm>
                <a:prstGeom prst="ellipse">
                  <a:avLst/>
                </a:prstGeom>
                <a:grpFill/>
                <a:ln w="25400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048" name="Oval 1047"/>
                <p:cNvSpPr/>
                <p:nvPr/>
              </p:nvSpPr>
              <p:spPr bwMode="auto">
                <a:xfrm>
                  <a:off x="1130472" y="5835717"/>
                  <a:ext cx="181731" cy="201171"/>
                </a:xfrm>
                <a:prstGeom prst="ellipse">
                  <a:avLst/>
                </a:prstGeom>
                <a:grpFill/>
                <a:ln w="25400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049" name="Oval 1048"/>
                <p:cNvSpPr/>
                <p:nvPr/>
              </p:nvSpPr>
              <p:spPr bwMode="auto">
                <a:xfrm>
                  <a:off x="1312204" y="5844783"/>
                  <a:ext cx="181731" cy="201171"/>
                </a:xfrm>
                <a:prstGeom prst="ellipse">
                  <a:avLst/>
                </a:prstGeom>
                <a:grpFill/>
                <a:ln w="25400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050" name="Oval 1049"/>
                <p:cNvSpPr/>
                <p:nvPr/>
              </p:nvSpPr>
              <p:spPr bwMode="auto">
                <a:xfrm>
                  <a:off x="1493934" y="5835717"/>
                  <a:ext cx="181731" cy="201171"/>
                </a:xfrm>
                <a:prstGeom prst="ellipse">
                  <a:avLst/>
                </a:prstGeom>
                <a:grpFill/>
                <a:ln w="25400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051" name="Oval 1050"/>
                <p:cNvSpPr/>
                <p:nvPr/>
              </p:nvSpPr>
              <p:spPr bwMode="auto">
                <a:xfrm>
                  <a:off x="1675665" y="5853850"/>
                  <a:ext cx="181731" cy="201171"/>
                </a:xfrm>
                <a:prstGeom prst="ellipse">
                  <a:avLst/>
                </a:prstGeom>
                <a:grpFill/>
                <a:ln w="25400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1052" name="Oval 1051"/>
                <p:cNvSpPr/>
                <p:nvPr/>
              </p:nvSpPr>
              <p:spPr bwMode="auto">
                <a:xfrm>
                  <a:off x="1857397" y="5835717"/>
                  <a:ext cx="181731" cy="201171"/>
                </a:xfrm>
                <a:prstGeom prst="ellipse">
                  <a:avLst/>
                </a:prstGeom>
                <a:grpFill/>
                <a:ln w="25400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61" name="Freeform 860"/>
                <p:cNvSpPr/>
                <p:nvPr/>
              </p:nvSpPr>
              <p:spPr bwMode="auto">
                <a:xfrm>
                  <a:off x="2121651" y="5708843"/>
                  <a:ext cx="31923" cy="133480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grpFill/>
                <a:ln w="25400" cap="flat" cmpd="dbl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62" name="Freeform 861"/>
                <p:cNvSpPr/>
                <p:nvPr/>
              </p:nvSpPr>
              <p:spPr bwMode="auto">
                <a:xfrm>
                  <a:off x="2296338" y="5716241"/>
                  <a:ext cx="31923" cy="133480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grpFill/>
                <a:ln w="25400" cap="flat" cmpd="dbl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63" name="Freeform 862"/>
                <p:cNvSpPr/>
                <p:nvPr/>
              </p:nvSpPr>
              <p:spPr bwMode="auto">
                <a:xfrm>
                  <a:off x="2479027" y="5709986"/>
                  <a:ext cx="31923" cy="133480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grpFill/>
                <a:ln w="25400" cap="flat" cmpd="dbl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64" name="Freeform 863"/>
                <p:cNvSpPr/>
                <p:nvPr/>
              </p:nvSpPr>
              <p:spPr bwMode="auto">
                <a:xfrm>
                  <a:off x="3364416" y="5716241"/>
                  <a:ext cx="31923" cy="133480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grpFill/>
                <a:ln w="25400" cap="flat" cmpd="dbl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65" name="Freeform 864"/>
                <p:cNvSpPr/>
                <p:nvPr/>
              </p:nvSpPr>
              <p:spPr bwMode="auto">
                <a:xfrm>
                  <a:off x="3892842" y="5713114"/>
                  <a:ext cx="31923" cy="133480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grpFill/>
                <a:ln w="25400" cap="flat" cmpd="dbl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66" name="Freeform 865"/>
                <p:cNvSpPr/>
                <p:nvPr/>
              </p:nvSpPr>
              <p:spPr bwMode="auto">
                <a:xfrm>
                  <a:off x="3715765" y="5728067"/>
                  <a:ext cx="31923" cy="133480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grpFill/>
                <a:ln w="25400" cap="flat" cmpd="dbl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67" name="Freeform 866"/>
                <p:cNvSpPr/>
                <p:nvPr/>
              </p:nvSpPr>
              <p:spPr bwMode="auto">
                <a:xfrm>
                  <a:off x="3010876" y="5706858"/>
                  <a:ext cx="31923" cy="133480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grpFill/>
                <a:ln w="25400" cap="flat" cmpd="dbl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68" name="Freeform 867"/>
                <p:cNvSpPr/>
                <p:nvPr/>
              </p:nvSpPr>
              <p:spPr bwMode="auto">
                <a:xfrm>
                  <a:off x="2828188" y="5709986"/>
                  <a:ext cx="31923" cy="133480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grpFill/>
                <a:ln w="25400" cap="flat" cmpd="dbl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69" name="Freeform 868"/>
                <p:cNvSpPr/>
                <p:nvPr/>
              </p:nvSpPr>
              <p:spPr bwMode="auto">
                <a:xfrm>
                  <a:off x="3184532" y="5706858"/>
                  <a:ext cx="31923" cy="133480"/>
                </a:xfrm>
                <a:custGeom>
                  <a:avLst/>
                  <a:gdLst>
                    <a:gd name="connsiteX0" fmla="*/ 51515 w 51515"/>
                    <a:gd name="connsiteY0" fmla="*/ 0 h 193183"/>
                    <a:gd name="connsiteX1" fmla="*/ 12879 w 51515"/>
                    <a:gd name="connsiteY1" fmla="*/ 12878 h 193183"/>
                    <a:gd name="connsiteX2" fmla="*/ 0 w 51515"/>
                    <a:gd name="connsiteY2" fmla="*/ 51515 h 193183"/>
                    <a:gd name="connsiteX3" fmla="*/ 25758 w 51515"/>
                    <a:gd name="connsiteY3" fmla="*/ 154546 h 193183"/>
                    <a:gd name="connsiteX4" fmla="*/ 25758 w 51515"/>
                    <a:gd name="connsiteY4" fmla="*/ 193183 h 19318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51515" h="193183">
                      <a:moveTo>
                        <a:pt x="51515" y="0"/>
                      </a:moveTo>
                      <a:cubicBezTo>
                        <a:pt x="38636" y="4293"/>
                        <a:pt x="22478" y="3279"/>
                        <a:pt x="12879" y="12878"/>
                      </a:cubicBezTo>
                      <a:cubicBezTo>
                        <a:pt x="3280" y="22477"/>
                        <a:pt x="0" y="37939"/>
                        <a:pt x="0" y="51515"/>
                      </a:cubicBezTo>
                      <a:cubicBezTo>
                        <a:pt x="0" y="131756"/>
                        <a:pt x="15595" y="93570"/>
                        <a:pt x="25758" y="154546"/>
                      </a:cubicBezTo>
                      <a:cubicBezTo>
                        <a:pt x="27875" y="167250"/>
                        <a:pt x="25758" y="180304"/>
                        <a:pt x="25758" y="193183"/>
                      </a:cubicBezTo>
                    </a:path>
                  </a:pathLst>
                </a:custGeom>
                <a:grpFill/>
                <a:ln w="25400" cap="flat" cmpd="dbl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0" h="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70" name="Freeform 869"/>
                <p:cNvSpPr/>
                <p:nvPr/>
              </p:nvSpPr>
              <p:spPr bwMode="auto">
                <a:xfrm>
                  <a:off x="3529192" y="5706857"/>
                  <a:ext cx="28331" cy="141202"/>
                </a:xfrm>
                <a:custGeom>
                  <a:avLst/>
                  <a:gdLst>
                    <a:gd name="connsiteX0" fmla="*/ 35781 w 35781"/>
                    <a:gd name="connsiteY0" fmla="*/ 278296 h 278296"/>
                    <a:gd name="connsiteX1" fmla="*/ 27830 w 35781"/>
                    <a:gd name="connsiteY1" fmla="*/ 155051 h 278296"/>
                    <a:gd name="connsiteX2" fmla="*/ 23854 w 35781"/>
                    <a:gd name="connsiteY2" fmla="*/ 99392 h 278296"/>
                    <a:gd name="connsiteX3" fmla="*/ 19878 w 35781"/>
                    <a:gd name="connsiteY3" fmla="*/ 87465 h 278296"/>
                    <a:gd name="connsiteX4" fmla="*/ 11927 w 35781"/>
                    <a:gd name="connsiteY4" fmla="*/ 43732 h 278296"/>
                    <a:gd name="connsiteX5" fmla="*/ 7951 w 35781"/>
                    <a:gd name="connsiteY5" fmla="*/ 23854 h 278296"/>
                    <a:gd name="connsiteX6" fmla="*/ 0 w 35781"/>
                    <a:gd name="connsiteY6" fmla="*/ 0 h 278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81" h="278296">
                      <a:moveTo>
                        <a:pt x="35781" y="278296"/>
                      </a:moveTo>
                      <a:cubicBezTo>
                        <a:pt x="33131" y="237214"/>
                        <a:pt x="30763" y="196113"/>
                        <a:pt x="27830" y="155051"/>
                      </a:cubicBezTo>
                      <a:cubicBezTo>
                        <a:pt x="26505" y="136498"/>
                        <a:pt x="26027" y="117865"/>
                        <a:pt x="23854" y="99392"/>
                      </a:cubicBezTo>
                      <a:cubicBezTo>
                        <a:pt x="23364" y="95230"/>
                        <a:pt x="21203" y="91441"/>
                        <a:pt x="19878" y="87465"/>
                      </a:cubicBezTo>
                      <a:cubicBezTo>
                        <a:pt x="12989" y="39233"/>
                        <a:pt x="19425" y="77468"/>
                        <a:pt x="11927" y="43732"/>
                      </a:cubicBezTo>
                      <a:cubicBezTo>
                        <a:pt x="10461" y="37136"/>
                        <a:pt x="9729" y="30373"/>
                        <a:pt x="7951" y="23854"/>
                      </a:cubicBezTo>
                      <a:cubicBezTo>
                        <a:pt x="5746" y="15768"/>
                        <a:pt x="0" y="0"/>
                        <a:pt x="0" y="0"/>
                      </a:cubicBezTo>
                    </a:path>
                  </a:pathLst>
                </a:custGeom>
                <a:grpFill/>
                <a:ln w="25400" cap="flat" cmpd="dbl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71" name="Freeform 870"/>
                <p:cNvSpPr/>
                <p:nvPr/>
              </p:nvSpPr>
              <p:spPr bwMode="auto">
                <a:xfrm>
                  <a:off x="2648304" y="5719369"/>
                  <a:ext cx="28331" cy="141202"/>
                </a:xfrm>
                <a:custGeom>
                  <a:avLst/>
                  <a:gdLst>
                    <a:gd name="connsiteX0" fmla="*/ 35781 w 35781"/>
                    <a:gd name="connsiteY0" fmla="*/ 278296 h 278296"/>
                    <a:gd name="connsiteX1" fmla="*/ 27830 w 35781"/>
                    <a:gd name="connsiteY1" fmla="*/ 155051 h 278296"/>
                    <a:gd name="connsiteX2" fmla="*/ 23854 w 35781"/>
                    <a:gd name="connsiteY2" fmla="*/ 99392 h 278296"/>
                    <a:gd name="connsiteX3" fmla="*/ 19878 w 35781"/>
                    <a:gd name="connsiteY3" fmla="*/ 87465 h 278296"/>
                    <a:gd name="connsiteX4" fmla="*/ 11927 w 35781"/>
                    <a:gd name="connsiteY4" fmla="*/ 43732 h 278296"/>
                    <a:gd name="connsiteX5" fmla="*/ 7951 w 35781"/>
                    <a:gd name="connsiteY5" fmla="*/ 23854 h 278296"/>
                    <a:gd name="connsiteX6" fmla="*/ 0 w 35781"/>
                    <a:gd name="connsiteY6" fmla="*/ 0 h 27829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35781" h="278296">
                      <a:moveTo>
                        <a:pt x="35781" y="278296"/>
                      </a:moveTo>
                      <a:cubicBezTo>
                        <a:pt x="33131" y="237214"/>
                        <a:pt x="30763" y="196113"/>
                        <a:pt x="27830" y="155051"/>
                      </a:cubicBezTo>
                      <a:cubicBezTo>
                        <a:pt x="26505" y="136498"/>
                        <a:pt x="26027" y="117865"/>
                        <a:pt x="23854" y="99392"/>
                      </a:cubicBezTo>
                      <a:cubicBezTo>
                        <a:pt x="23364" y="95230"/>
                        <a:pt x="21203" y="91441"/>
                        <a:pt x="19878" y="87465"/>
                      </a:cubicBezTo>
                      <a:cubicBezTo>
                        <a:pt x="12989" y="39233"/>
                        <a:pt x="19425" y="77468"/>
                        <a:pt x="11927" y="43732"/>
                      </a:cubicBezTo>
                      <a:cubicBezTo>
                        <a:pt x="10461" y="37136"/>
                        <a:pt x="9729" y="30373"/>
                        <a:pt x="7951" y="23854"/>
                      </a:cubicBezTo>
                      <a:cubicBezTo>
                        <a:pt x="5746" y="15768"/>
                        <a:pt x="0" y="0"/>
                        <a:pt x="0" y="0"/>
                      </a:cubicBezTo>
                    </a:path>
                  </a:pathLst>
                </a:custGeom>
                <a:grpFill/>
                <a:ln w="25400" cap="flat" cmpd="dbl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72" name="Freeform 871"/>
                <p:cNvSpPr/>
                <p:nvPr/>
              </p:nvSpPr>
              <p:spPr bwMode="auto">
                <a:xfrm>
                  <a:off x="2834555" y="5646931"/>
                  <a:ext cx="11687" cy="118855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grpFill/>
                <a:ln w="25400" cap="flat" cmpd="dbl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73" name="Freeform 872"/>
                <p:cNvSpPr/>
                <p:nvPr/>
              </p:nvSpPr>
              <p:spPr bwMode="auto">
                <a:xfrm>
                  <a:off x="2124871" y="5644986"/>
                  <a:ext cx="11687" cy="118855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grpFill/>
                <a:ln w="25400" cap="flat" cmpd="dbl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74" name="Freeform 873"/>
                <p:cNvSpPr/>
                <p:nvPr/>
              </p:nvSpPr>
              <p:spPr bwMode="auto">
                <a:xfrm>
                  <a:off x="2470610" y="5644986"/>
                  <a:ext cx="11687" cy="118855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grpFill/>
                <a:ln w="25400" cap="flat" cmpd="dbl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75" name="Freeform 874"/>
                <p:cNvSpPr/>
                <p:nvPr/>
              </p:nvSpPr>
              <p:spPr bwMode="auto">
                <a:xfrm>
                  <a:off x="2996849" y="5633160"/>
                  <a:ext cx="11687" cy="118855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grpFill/>
                <a:ln w="25400" cap="flat" cmpd="dbl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76" name="Freeform 875"/>
                <p:cNvSpPr/>
                <p:nvPr/>
              </p:nvSpPr>
              <p:spPr bwMode="auto">
                <a:xfrm>
                  <a:off x="3525277" y="5644986"/>
                  <a:ext cx="11687" cy="118855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grpFill/>
                <a:ln w="25400" cap="flat" cmpd="dbl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77" name="Freeform 876"/>
                <p:cNvSpPr/>
                <p:nvPr/>
              </p:nvSpPr>
              <p:spPr bwMode="auto">
                <a:xfrm>
                  <a:off x="3707965" y="5651241"/>
                  <a:ext cx="11687" cy="118855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8860" h="172016">
                      <a:moveTo>
                        <a:pt x="18860" y="0"/>
                      </a:moveTo>
                      <a:cubicBezTo>
                        <a:pt x="10184" y="33196"/>
                        <a:pt x="1508" y="66392"/>
                        <a:pt x="754" y="95061"/>
                      </a:cubicBezTo>
                      <a:cubicBezTo>
                        <a:pt x="0" y="123730"/>
                        <a:pt x="7167" y="147873"/>
                        <a:pt x="14334" y="172016"/>
                      </a:cubicBezTo>
                    </a:path>
                  </a:pathLst>
                </a:custGeom>
                <a:grpFill/>
                <a:ln w="25400" cap="flat" cmpd="dbl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78" name="Freeform 877"/>
                <p:cNvSpPr/>
                <p:nvPr/>
              </p:nvSpPr>
              <p:spPr bwMode="auto">
                <a:xfrm>
                  <a:off x="3909675" y="5651242"/>
                  <a:ext cx="40743" cy="118855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grpFill/>
                <a:ln w="25400" cap="flat" cmpd="dbl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879" name="Freeform 878"/>
                <p:cNvSpPr/>
                <p:nvPr/>
              </p:nvSpPr>
              <p:spPr bwMode="auto">
                <a:xfrm>
                  <a:off x="3367836" y="5651242"/>
                  <a:ext cx="40743" cy="118855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grpFill/>
                <a:ln w="25400" cap="flat" cmpd="dbl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32" name="Freeform 931"/>
                <p:cNvSpPr/>
                <p:nvPr/>
              </p:nvSpPr>
              <p:spPr bwMode="auto">
                <a:xfrm>
                  <a:off x="3192948" y="5648113"/>
                  <a:ext cx="40743" cy="118855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5747" h="172016">
                      <a:moveTo>
                        <a:pt x="11693" y="0"/>
                      </a:moveTo>
                      <a:cubicBezTo>
                        <a:pt x="3017" y="33196"/>
                        <a:pt x="65747" y="66392"/>
                        <a:pt x="64993" y="95061"/>
                      </a:cubicBezTo>
                      <a:cubicBezTo>
                        <a:pt x="64239" y="123730"/>
                        <a:pt x="0" y="147873"/>
                        <a:pt x="7167" y="172016"/>
                      </a:cubicBezTo>
                    </a:path>
                  </a:pathLst>
                </a:custGeom>
                <a:grpFill/>
                <a:ln w="25400" cap="flat" cmpd="dbl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33" name="Freeform 932"/>
                <p:cNvSpPr/>
                <p:nvPr/>
              </p:nvSpPr>
              <p:spPr bwMode="auto">
                <a:xfrm>
                  <a:off x="2625861" y="5651242"/>
                  <a:ext cx="55997" cy="168198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  <a:gd name="connsiteX0" fmla="*/ 11693 w 65747"/>
                    <a:gd name="connsiteY0" fmla="*/ 0 h 243430"/>
                    <a:gd name="connsiteX1" fmla="*/ 64993 w 65747"/>
                    <a:gd name="connsiteY1" fmla="*/ 95061 h 243430"/>
                    <a:gd name="connsiteX2" fmla="*/ 7167 w 65747"/>
                    <a:gd name="connsiteY2" fmla="*/ 243430 h 243430"/>
                    <a:gd name="connsiteX0" fmla="*/ 90362 w 90362"/>
                    <a:gd name="connsiteY0" fmla="*/ 0 h 243430"/>
                    <a:gd name="connsiteX1" fmla="*/ 754 w 90362"/>
                    <a:gd name="connsiteY1" fmla="*/ 95061 h 243430"/>
                    <a:gd name="connsiteX2" fmla="*/ 85836 w 90362"/>
                    <a:gd name="connsiteY2" fmla="*/ 243430 h 243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0362" h="243430">
                      <a:moveTo>
                        <a:pt x="90362" y="0"/>
                      </a:moveTo>
                      <a:cubicBezTo>
                        <a:pt x="81686" y="33196"/>
                        <a:pt x="1508" y="54489"/>
                        <a:pt x="754" y="95061"/>
                      </a:cubicBezTo>
                      <a:cubicBezTo>
                        <a:pt x="0" y="135633"/>
                        <a:pt x="78669" y="219287"/>
                        <a:pt x="85836" y="243430"/>
                      </a:cubicBezTo>
                    </a:path>
                  </a:pathLst>
                </a:custGeom>
                <a:grpFill/>
                <a:ln w="25400" cap="flat" cmpd="dbl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34" name="Freeform 933"/>
                <p:cNvSpPr/>
                <p:nvPr/>
              </p:nvSpPr>
              <p:spPr bwMode="auto">
                <a:xfrm>
                  <a:off x="2266096" y="5641858"/>
                  <a:ext cx="55997" cy="168198"/>
                </a:xfrm>
                <a:custGeom>
                  <a:avLst/>
                  <a:gdLst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8860 w 18860"/>
                    <a:gd name="connsiteY0" fmla="*/ 0 h 172016"/>
                    <a:gd name="connsiteX1" fmla="*/ 754 w 18860"/>
                    <a:gd name="connsiteY1" fmla="*/ 95061 h 172016"/>
                    <a:gd name="connsiteX2" fmla="*/ 14334 w 18860"/>
                    <a:gd name="connsiteY2" fmla="*/ 172016 h 172016"/>
                    <a:gd name="connsiteX0" fmla="*/ 11693 w 65747"/>
                    <a:gd name="connsiteY0" fmla="*/ 0 h 172016"/>
                    <a:gd name="connsiteX1" fmla="*/ 64993 w 65747"/>
                    <a:gd name="connsiteY1" fmla="*/ 95061 h 172016"/>
                    <a:gd name="connsiteX2" fmla="*/ 7167 w 65747"/>
                    <a:gd name="connsiteY2" fmla="*/ 172016 h 172016"/>
                    <a:gd name="connsiteX0" fmla="*/ 11693 w 65747"/>
                    <a:gd name="connsiteY0" fmla="*/ 0 h 243430"/>
                    <a:gd name="connsiteX1" fmla="*/ 64993 w 65747"/>
                    <a:gd name="connsiteY1" fmla="*/ 95061 h 243430"/>
                    <a:gd name="connsiteX2" fmla="*/ 7167 w 65747"/>
                    <a:gd name="connsiteY2" fmla="*/ 243430 h 243430"/>
                    <a:gd name="connsiteX0" fmla="*/ 90362 w 90362"/>
                    <a:gd name="connsiteY0" fmla="*/ 0 h 243430"/>
                    <a:gd name="connsiteX1" fmla="*/ 754 w 90362"/>
                    <a:gd name="connsiteY1" fmla="*/ 95061 h 243430"/>
                    <a:gd name="connsiteX2" fmla="*/ 85836 w 90362"/>
                    <a:gd name="connsiteY2" fmla="*/ 243430 h 2434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0362" h="243430">
                      <a:moveTo>
                        <a:pt x="90362" y="0"/>
                      </a:moveTo>
                      <a:cubicBezTo>
                        <a:pt x="81686" y="33196"/>
                        <a:pt x="1508" y="54489"/>
                        <a:pt x="754" y="95061"/>
                      </a:cubicBezTo>
                      <a:cubicBezTo>
                        <a:pt x="0" y="135633"/>
                        <a:pt x="78669" y="219287"/>
                        <a:pt x="85836" y="243430"/>
                      </a:cubicBezTo>
                    </a:path>
                  </a:pathLst>
                </a:custGeom>
                <a:grpFill/>
                <a:ln w="25400" cap="flat" cmpd="dbl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35" name="Oval 934"/>
                <p:cNvSpPr/>
                <p:nvPr/>
              </p:nvSpPr>
              <p:spPr bwMode="auto">
                <a:xfrm>
                  <a:off x="2050359" y="5453800"/>
                  <a:ext cx="177077" cy="197441"/>
                </a:xfrm>
                <a:prstGeom prst="ellipse">
                  <a:avLst/>
                </a:prstGeom>
                <a:grpFill/>
                <a:ln w="25400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36" name="Oval 935"/>
                <p:cNvSpPr/>
                <p:nvPr/>
              </p:nvSpPr>
              <p:spPr bwMode="auto">
                <a:xfrm>
                  <a:off x="2227437" y="5462699"/>
                  <a:ext cx="177077" cy="197441"/>
                </a:xfrm>
                <a:prstGeom prst="ellipse">
                  <a:avLst/>
                </a:prstGeom>
                <a:grpFill/>
                <a:ln w="25400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37" name="Oval 936"/>
                <p:cNvSpPr/>
                <p:nvPr/>
              </p:nvSpPr>
              <p:spPr bwMode="auto">
                <a:xfrm>
                  <a:off x="2404515" y="5453800"/>
                  <a:ext cx="177077" cy="197441"/>
                </a:xfrm>
                <a:prstGeom prst="ellipse">
                  <a:avLst/>
                </a:prstGeom>
                <a:grpFill/>
                <a:ln w="25400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38" name="Oval 937"/>
                <p:cNvSpPr/>
                <p:nvPr/>
              </p:nvSpPr>
              <p:spPr bwMode="auto">
                <a:xfrm>
                  <a:off x="2581592" y="5471598"/>
                  <a:ext cx="177077" cy="197441"/>
                </a:xfrm>
                <a:prstGeom prst="ellipse">
                  <a:avLst/>
                </a:prstGeom>
                <a:grpFill/>
                <a:ln w="25400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39" name="Oval 938"/>
                <p:cNvSpPr/>
                <p:nvPr/>
              </p:nvSpPr>
              <p:spPr bwMode="auto">
                <a:xfrm>
                  <a:off x="2758669" y="5453800"/>
                  <a:ext cx="177077" cy="197441"/>
                </a:xfrm>
                <a:prstGeom prst="ellipse">
                  <a:avLst/>
                </a:prstGeom>
                <a:grpFill/>
                <a:ln w="25400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40" name="Oval 939"/>
                <p:cNvSpPr/>
                <p:nvPr/>
              </p:nvSpPr>
              <p:spPr bwMode="auto">
                <a:xfrm>
                  <a:off x="2935748" y="5444901"/>
                  <a:ext cx="177077" cy="197441"/>
                </a:xfrm>
                <a:prstGeom prst="ellipse">
                  <a:avLst/>
                </a:prstGeom>
                <a:grpFill/>
                <a:ln w="25400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41" name="Oval 940"/>
                <p:cNvSpPr/>
                <p:nvPr/>
              </p:nvSpPr>
              <p:spPr bwMode="auto">
                <a:xfrm>
                  <a:off x="3112825" y="5453800"/>
                  <a:ext cx="177077" cy="197441"/>
                </a:xfrm>
                <a:prstGeom prst="ellipse">
                  <a:avLst/>
                </a:prstGeom>
                <a:grpFill/>
                <a:ln w="25400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42" name="Oval 941"/>
                <p:cNvSpPr/>
                <p:nvPr/>
              </p:nvSpPr>
              <p:spPr bwMode="auto">
                <a:xfrm>
                  <a:off x="3289903" y="5462699"/>
                  <a:ext cx="177077" cy="197441"/>
                </a:xfrm>
                <a:prstGeom prst="ellipse">
                  <a:avLst/>
                </a:prstGeom>
                <a:grpFill/>
                <a:ln w="25400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43" name="Oval 942"/>
                <p:cNvSpPr/>
                <p:nvPr/>
              </p:nvSpPr>
              <p:spPr bwMode="auto">
                <a:xfrm>
                  <a:off x="3466981" y="5453800"/>
                  <a:ext cx="177077" cy="197441"/>
                </a:xfrm>
                <a:prstGeom prst="ellipse">
                  <a:avLst/>
                </a:prstGeom>
                <a:grpFill/>
                <a:ln w="25400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44" name="Oval 943"/>
                <p:cNvSpPr/>
                <p:nvPr/>
              </p:nvSpPr>
              <p:spPr bwMode="auto">
                <a:xfrm>
                  <a:off x="3644058" y="5471598"/>
                  <a:ext cx="177077" cy="197441"/>
                </a:xfrm>
                <a:prstGeom prst="ellipse">
                  <a:avLst/>
                </a:prstGeom>
                <a:grpFill/>
                <a:ln w="25400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45" name="Oval 944"/>
                <p:cNvSpPr/>
                <p:nvPr/>
              </p:nvSpPr>
              <p:spPr bwMode="auto">
                <a:xfrm>
                  <a:off x="3821136" y="5453800"/>
                  <a:ext cx="177077" cy="197441"/>
                </a:xfrm>
                <a:prstGeom prst="ellipse">
                  <a:avLst/>
                </a:prstGeom>
                <a:grpFill/>
                <a:ln w="25400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46" name="Oval 945"/>
                <p:cNvSpPr/>
                <p:nvPr/>
              </p:nvSpPr>
              <p:spPr bwMode="auto">
                <a:xfrm>
                  <a:off x="2050359" y="5839784"/>
                  <a:ext cx="177077" cy="197441"/>
                </a:xfrm>
                <a:prstGeom prst="ellipse">
                  <a:avLst/>
                </a:prstGeom>
                <a:grpFill/>
                <a:ln w="25400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47" name="Oval 946"/>
                <p:cNvSpPr/>
                <p:nvPr/>
              </p:nvSpPr>
              <p:spPr bwMode="auto">
                <a:xfrm>
                  <a:off x="2227437" y="5848682"/>
                  <a:ext cx="177077" cy="197441"/>
                </a:xfrm>
                <a:prstGeom prst="ellipse">
                  <a:avLst/>
                </a:prstGeom>
                <a:grpFill/>
                <a:ln w="25400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48" name="Oval 947"/>
                <p:cNvSpPr/>
                <p:nvPr/>
              </p:nvSpPr>
              <p:spPr bwMode="auto">
                <a:xfrm>
                  <a:off x="2404515" y="5839784"/>
                  <a:ext cx="177077" cy="197441"/>
                </a:xfrm>
                <a:prstGeom prst="ellipse">
                  <a:avLst/>
                </a:prstGeom>
                <a:grpFill/>
                <a:ln w="25400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49" name="Oval 948"/>
                <p:cNvSpPr/>
                <p:nvPr/>
              </p:nvSpPr>
              <p:spPr bwMode="auto">
                <a:xfrm>
                  <a:off x="2581592" y="5857581"/>
                  <a:ext cx="177077" cy="197441"/>
                </a:xfrm>
                <a:prstGeom prst="ellipse">
                  <a:avLst/>
                </a:prstGeom>
                <a:grpFill/>
                <a:ln w="25400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50" name="Oval 949"/>
                <p:cNvSpPr/>
                <p:nvPr/>
              </p:nvSpPr>
              <p:spPr bwMode="auto">
                <a:xfrm>
                  <a:off x="2758669" y="5839784"/>
                  <a:ext cx="177077" cy="197441"/>
                </a:xfrm>
                <a:prstGeom prst="ellipse">
                  <a:avLst/>
                </a:prstGeom>
                <a:grpFill/>
                <a:ln w="25400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51" name="Oval 950"/>
                <p:cNvSpPr/>
                <p:nvPr/>
              </p:nvSpPr>
              <p:spPr bwMode="auto">
                <a:xfrm>
                  <a:off x="2935748" y="5830885"/>
                  <a:ext cx="177077" cy="197441"/>
                </a:xfrm>
                <a:prstGeom prst="ellipse">
                  <a:avLst/>
                </a:prstGeom>
                <a:grpFill/>
                <a:ln w="25400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52" name="Oval 951"/>
                <p:cNvSpPr/>
                <p:nvPr/>
              </p:nvSpPr>
              <p:spPr bwMode="auto">
                <a:xfrm>
                  <a:off x="3112825" y="5839784"/>
                  <a:ext cx="177077" cy="197441"/>
                </a:xfrm>
                <a:prstGeom prst="ellipse">
                  <a:avLst/>
                </a:prstGeom>
                <a:grpFill/>
                <a:ln w="25400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53" name="Oval 952"/>
                <p:cNvSpPr/>
                <p:nvPr/>
              </p:nvSpPr>
              <p:spPr bwMode="auto">
                <a:xfrm>
                  <a:off x="3289903" y="5848682"/>
                  <a:ext cx="177077" cy="197441"/>
                </a:xfrm>
                <a:prstGeom prst="ellipse">
                  <a:avLst/>
                </a:prstGeom>
                <a:grpFill/>
                <a:ln w="25400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54" name="Oval 953"/>
                <p:cNvSpPr/>
                <p:nvPr/>
              </p:nvSpPr>
              <p:spPr bwMode="auto">
                <a:xfrm>
                  <a:off x="3466981" y="5839784"/>
                  <a:ext cx="177077" cy="197441"/>
                </a:xfrm>
                <a:prstGeom prst="ellipse">
                  <a:avLst/>
                </a:prstGeom>
                <a:grpFill/>
                <a:ln w="25400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55" name="Oval 954"/>
                <p:cNvSpPr/>
                <p:nvPr/>
              </p:nvSpPr>
              <p:spPr bwMode="auto">
                <a:xfrm>
                  <a:off x="3644058" y="5857581"/>
                  <a:ext cx="177077" cy="197441"/>
                </a:xfrm>
                <a:prstGeom prst="ellipse">
                  <a:avLst/>
                </a:prstGeom>
                <a:grpFill/>
                <a:ln w="25400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956" name="Oval 955"/>
                <p:cNvSpPr/>
                <p:nvPr/>
              </p:nvSpPr>
              <p:spPr bwMode="auto">
                <a:xfrm>
                  <a:off x="3821136" y="5839784"/>
                  <a:ext cx="177077" cy="197441"/>
                </a:xfrm>
                <a:prstGeom prst="ellipse">
                  <a:avLst/>
                </a:prstGeom>
                <a:grpFill/>
                <a:ln w="25400" cap="flat" cmpd="sng" algn="ctr">
                  <a:solidFill>
                    <a:schemeClr val="bg1">
                      <a:lumMod val="7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88900"/>
                  <a:bevelB w="889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</p:grpSp>
          <p:grpSp>
            <p:nvGrpSpPr>
              <p:cNvPr id="11" name="Group 10"/>
              <p:cNvGrpSpPr/>
              <p:nvPr/>
            </p:nvGrpSpPr>
            <p:grpSpPr>
              <a:xfrm>
                <a:off x="1100632" y="5021322"/>
                <a:ext cx="1309523" cy="1396455"/>
                <a:chOff x="1100632" y="5021322"/>
                <a:chExt cx="1309523" cy="1396455"/>
              </a:xfrm>
            </p:grpSpPr>
            <p:grpSp>
              <p:nvGrpSpPr>
                <p:cNvPr id="1160" name="Group 257"/>
                <p:cNvGrpSpPr/>
                <p:nvPr/>
              </p:nvGrpSpPr>
              <p:grpSpPr>
                <a:xfrm rot="5400000">
                  <a:off x="1057166" y="5064788"/>
                  <a:ext cx="1396455" cy="1309523"/>
                  <a:chOff x="2627784" y="4725144"/>
                  <a:chExt cx="1738122" cy="1224136"/>
                </a:xfrm>
                <a:solidFill>
                  <a:srgbClr val="92D050">
                    <a:alpha val="80000"/>
                  </a:srgbClr>
                </a:solidFill>
                <a:scene3d>
                  <a:camera prst="orthographicFront"/>
                  <a:lightRig rig="morning" dir="t"/>
                </a:scene3d>
              </p:grpSpPr>
              <p:sp>
                <p:nvSpPr>
                  <p:cNvPr id="1161" name="Rounded Rectangle 1160"/>
                  <p:cNvSpPr/>
                  <p:nvPr/>
                </p:nvSpPr>
                <p:spPr bwMode="auto">
                  <a:xfrm rot="16200000">
                    <a:off x="3448960" y="5059409"/>
                    <a:ext cx="180020" cy="773311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 w="15875" cap="flat" cmpd="sng" algn="ctr">
                    <a:solidFill>
                      <a:schemeClr val="bg2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p3d prstMaterial="flat">
                    <a:bevelT w="101600" h="114300"/>
                    <a:bevelB w="101600" h="1143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1" u="none" strike="noStrike" cap="none" normalizeH="0" baseline="0" dirty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162" name="Rounded Rectangle 1161"/>
                  <p:cNvSpPr/>
                  <p:nvPr/>
                </p:nvSpPr>
                <p:spPr bwMode="auto">
                  <a:xfrm rot="16200000">
                    <a:off x="3591278" y="5211809"/>
                    <a:ext cx="180020" cy="773311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 w="15875" cap="flat" cmpd="sng" algn="ctr">
                    <a:solidFill>
                      <a:schemeClr val="bg2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p3d prstMaterial="flat">
                    <a:bevelT w="101600" h="114300"/>
                    <a:bevelB w="101600" h="1143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1" u="none" strike="noStrike" cap="none" normalizeH="0" baseline="0" dirty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163" name="Rounded Rectangle 1162"/>
                  <p:cNvSpPr/>
                  <p:nvPr/>
                </p:nvSpPr>
                <p:spPr bwMode="auto">
                  <a:xfrm rot="16200000">
                    <a:off x="3549827" y="4879389"/>
                    <a:ext cx="180020" cy="773311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 w="15875" cap="flat" cmpd="sng" algn="ctr">
                    <a:solidFill>
                      <a:schemeClr val="bg2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p3d prstMaterial="flat">
                    <a:bevelT w="101600" h="114300"/>
                    <a:bevelB w="101600" h="1143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1" u="none" strike="noStrike" cap="none" normalizeH="0" baseline="0" dirty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164" name="Rounded Rectangle 1163"/>
                  <p:cNvSpPr/>
                  <p:nvPr/>
                </p:nvSpPr>
                <p:spPr bwMode="auto">
                  <a:xfrm rot="16200000">
                    <a:off x="3415338" y="5311437"/>
                    <a:ext cx="180020" cy="773311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 w="15875" cap="flat" cmpd="sng" algn="ctr">
                    <a:solidFill>
                      <a:schemeClr val="bg2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p3d prstMaterial="flat">
                    <a:bevelT w="101600" h="114300"/>
                    <a:bevelB w="101600" h="1143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1" u="none" strike="noStrike" cap="none" normalizeH="0" baseline="0" dirty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165" name="Rounded Rectangle 1164"/>
                  <p:cNvSpPr/>
                  <p:nvPr/>
                </p:nvSpPr>
                <p:spPr bwMode="auto">
                  <a:xfrm rot="16200000">
                    <a:off x="3348093" y="4951397"/>
                    <a:ext cx="180020" cy="773311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 w="15875" cap="flat" cmpd="sng" algn="ctr">
                    <a:solidFill>
                      <a:schemeClr val="bg2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p3d prstMaterial="flat">
                    <a:bevelT w="101600" h="114300"/>
                    <a:bevelB w="101600" h="1143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1" u="none" strike="noStrike" cap="none" normalizeH="0" baseline="0" dirty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166" name="Rounded Rectangle 1165"/>
                  <p:cNvSpPr/>
                  <p:nvPr/>
                </p:nvSpPr>
                <p:spPr bwMode="auto">
                  <a:xfrm rot="16200000">
                    <a:off x="3387812" y="4644522"/>
                    <a:ext cx="180020" cy="773311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 w="15875" cap="flat" cmpd="sng" algn="ctr">
                    <a:solidFill>
                      <a:schemeClr val="bg2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p3d prstMaterial="flat">
                    <a:bevelT w="101600" h="114300"/>
                    <a:bevelB w="101600" h="1143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1" u="none" strike="noStrike" cap="none" normalizeH="0" baseline="0" dirty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167" name="Rounded Rectangle 1166"/>
                  <p:cNvSpPr/>
                  <p:nvPr/>
                </p:nvSpPr>
                <p:spPr bwMode="auto">
                  <a:xfrm rot="16200000">
                    <a:off x="3559756" y="4771377"/>
                    <a:ext cx="180020" cy="773311"/>
                  </a:xfrm>
                  <a:prstGeom prst="roundRect">
                    <a:avLst>
                      <a:gd name="adj" fmla="val 50000"/>
                    </a:avLst>
                  </a:prstGeom>
                  <a:grpFill/>
                  <a:ln w="15875" cap="flat" cmpd="sng" algn="ctr">
                    <a:solidFill>
                      <a:schemeClr val="bg2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p3d prstMaterial="flat">
                    <a:bevelT w="101600" h="114300"/>
                    <a:bevelB w="101600" h="1143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1" u="none" strike="noStrike" cap="none" normalizeH="0" baseline="0" dirty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cxnSp>
                <p:nvCxnSpPr>
                  <p:cNvPr id="1168" name="Curved Connector 229"/>
                  <p:cNvCxnSpPr>
                    <a:stCxn id="1164" idx="2"/>
                    <a:endCxn id="1162" idx="2"/>
                  </p:cNvCxnSpPr>
                  <p:nvPr/>
                </p:nvCxnSpPr>
                <p:spPr bwMode="auto">
                  <a:xfrm flipV="1">
                    <a:off x="3892004" y="5598465"/>
                    <a:ext cx="175940" cy="99628"/>
                  </a:xfrm>
                  <a:prstGeom prst="curvedConnector5">
                    <a:avLst>
                      <a:gd name="adj1" fmla="val 143312"/>
                      <a:gd name="adj2" fmla="val -108736"/>
                      <a:gd name="adj3" fmla="val 384997"/>
                    </a:avLst>
                  </a:prstGeom>
                  <a:grpFill/>
                  <a:ln w="15875" cap="flat" cmpd="sng" algn="ctr">
                    <a:solidFill>
                      <a:schemeClr val="bg2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p3d prstMaterial="flat"/>
                </p:spPr>
              </p:cxnSp>
              <p:cxnSp>
                <p:nvCxnSpPr>
                  <p:cNvPr id="1169" name="Curved Connector 229"/>
                  <p:cNvCxnSpPr>
                    <a:stCxn id="1162" idx="0"/>
                    <a:endCxn id="1161" idx="0"/>
                  </p:cNvCxnSpPr>
                  <p:nvPr/>
                </p:nvCxnSpPr>
                <p:spPr bwMode="auto">
                  <a:xfrm rot="10800000">
                    <a:off x="3152315" y="5446065"/>
                    <a:ext cx="142318" cy="152400"/>
                  </a:xfrm>
                  <a:prstGeom prst="curvedConnector3">
                    <a:avLst>
                      <a:gd name="adj1" fmla="val 316448"/>
                    </a:avLst>
                  </a:prstGeom>
                  <a:grpFill/>
                  <a:ln w="15875" cap="flat" cmpd="sng" algn="ctr">
                    <a:solidFill>
                      <a:schemeClr val="bg2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p3d prstMaterial="flat"/>
                </p:spPr>
              </p:cxnSp>
              <p:cxnSp>
                <p:nvCxnSpPr>
                  <p:cNvPr id="1170" name="Curved Connector 229"/>
                  <p:cNvCxnSpPr>
                    <a:endCxn id="1161" idx="2"/>
                  </p:cNvCxnSpPr>
                  <p:nvPr/>
                </p:nvCxnSpPr>
                <p:spPr bwMode="auto">
                  <a:xfrm>
                    <a:off x="3791137" y="5392059"/>
                    <a:ext cx="134489" cy="54006"/>
                  </a:xfrm>
                  <a:prstGeom prst="curvedConnector3">
                    <a:avLst>
                      <a:gd name="adj1" fmla="val 158732"/>
                    </a:avLst>
                  </a:prstGeom>
                  <a:grpFill/>
                  <a:ln w="15875" cap="flat" cmpd="sng" algn="ctr">
                    <a:solidFill>
                      <a:schemeClr val="bg2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p3d prstMaterial="flat"/>
                </p:spPr>
              </p:cxnSp>
              <p:cxnSp>
                <p:nvCxnSpPr>
                  <p:cNvPr id="1171" name="Curved Connector 229"/>
                  <p:cNvCxnSpPr>
                    <a:stCxn id="1165" idx="0"/>
                    <a:endCxn id="1167" idx="0"/>
                  </p:cNvCxnSpPr>
                  <p:nvPr/>
                </p:nvCxnSpPr>
                <p:spPr bwMode="auto">
                  <a:xfrm rot="10800000" flipH="1">
                    <a:off x="3051447" y="5158033"/>
                    <a:ext cx="211663" cy="180020"/>
                  </a:xfrm>
                  <a:prstGeom prst="curvedConnector5">
                    <a:avLst>
                      <a:gd name="adj1" fmla="val -204060"/>
                      <a:gd name="adj2" fmla="val 103015"/>
                      <a:gd name="adj3" fmla="val -22872"/>
                    </a:avLst>
                  </a:prstGeom>
                  <a:grpFill/>
                  <a:ln w="15875" cap="flat" cmpd="sng" algn="ctr">
                    <a:solidFill>
                      <a:schemeClr val="bg2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p3d prstMaterial="flat"/>
                </p:spPr>
              </p:cxnSp>
              <p:cxnSp>
                <p:nvCxnSpPr>
                  <p:cNvPr id="1172" name="Curved Connector 229"/>
                  <p:cNvCxnSpPr>
                    <a:stCxn id="1163" idx="2"/>
                    <a:endCxn id="1167" idx="2"/>
                  </p:cNvCxnSpPr>
                  <p:nvPr/>
                </p:nvCxnSpPr>
                <p:spPr bwMode="auto">
                  <a:xfrm flipV="1">
                    <a:off x="4026492" y="5158033"/>
                    <a:ext cx="9930" cy="108012"/>
                  </a:xfrm>
                  <a:prstGeom prst="curvedConnector3">
                    <a:avLst>
                      <a:gd name="adj1" fmla="val 4002258"/>
                    </a:avLst>
                  </a:prstGeom>
                  <a:grpFill/>
                  <a:ln w="15875" cap="flat" cmpd="sng" algn="ctr">
                    <a:solidFill>
                      <a:schemeClr val="bg2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p3d prstMaterial="flat"/>
                </p:spPr>
              </p:cxnSp>
              <p:cxnSp>
                <p:nvCxnSpPr>
                  <p:cNvPr id="1173" name="Curved Connector 229"/>
                  <p:cNvCxnSpPr>
                    <a:stCxn id="1166" idx="0"/>
                  </p:cNvCxnSpPr>
                  <p:nvPr/>
                </p:nvCxnSpPr>
                <p:spPr bwMode="auto">
                  <a:xfrm rot="10800000" flipH="1" flipV="1">
                    <a:off x="3091166" y="5031177"/>
                    <a:ext cx="229259" cy="216865"/>
                  </a:xfrm>
                  <a:prstGeom prst="curvedConnector3">
                    <a:avLst>
                      <a:gd name="adj1" fmla="val -136038"/>
                    </a:avLst>
                  </a:prstGeom>
                  <a:grpFill/>
                  <a:ln w="15875" cap="flat" cmpd="sng" algn="ctr">
                    <a:solidFill>
                      <a:schemeClr val="bg2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p3d prstMaterial="flat"/>
                </p:spPr>
              </p:cxnSp>
              <p:cxnSp>
                <p:nvCxnSpPr>
                  <p:cNvPr id="1174" name="Curved Connector 229"/>
                  <p:cNvCxnSpPr/>
                  <p:nvPr/>
                </p:nvCxnSpPr>
                <p:spPr bwMode="auto">
                  <a:xfrm flipV="1">
                    <a:off x="2627784" y="5661248"/>
                    <a:ext cx="513986" cy="288032"/>
                  </a:xfrm>
                  <a:prstGeom prst="curvedConnector3">
                    <a:avLst>
                      <a:gd name="adj1" fmla="val 50000"/>
                    </a:avLst>
                  </a:prstGeom>
                  <a:grpFill/>
                  <a:ln w="15875" cap="flat" cmpd="sng" algn="ctr">
                    <a:solidFill>
                      <a:schemeClr val="bg2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p3d prstMaterial="flat"/>
                </p:spPr>
              </p:cxnSp>
              <p:cxnSp>
                <p:nvCxnSpPr>
                  <p:cNvPr id="1175" name="Curved Connector 229"/>
                  <p:cNvCxnSpPr/>
                  <p:nvPr/>
                </p:nvCxnSpPr>
                <p:spPr bwMode="auto">
                  <a:xfrm flipV="1">
                    <a:off x="3851920" y="4725144"/>
                    <a:ext cx="513986" cy="288032"/>
                  </a:xfrm>
                  <a:prstGeom prst="curvedConnector3">
                    <a:avLst>
                      <a:gd name="adj1" fmla="val 50000"/>
                    </a:avLst>
                  </a:prstGeom>
                  <a:grpFill/>
                  <a:ln w="15875" cap="flat" cmpd="sng" algn="ctr">
                    <a:solidFill>
                      <a:schemeClr val="bg2">
                        <a:lumMod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p3d prstMaterial="flat"/>
                </p:spPr>
              </p:cxnSp>
            </p:grpSp>
            <p:sp>
              <p:nvSpPr>
                <p:cNvPr id="10" name="TextBox 9"/>
                <p:cNvSpPr txBox="1"/>
                <p:nvPr/>
              </p:nvSpPr>
              <p:spPr>
                <a:xfrm>
                  <a:off x="1201069" y="5684196"/>
                  <a:ext cx="740908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i="0" dirty="0" smtClean="0">
                      <a:ln w="952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  <a:latin typeface="+mn-lt"/>
                    </a:rPr>
                    <a:t>CCR5</a:t>
                  </a:r>
                  <a:endParaRPr lang="en-GB" i="0" dirty="0">
                    <a:ln w="952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</a:endParaRPr>
                </a:p>
              </p:txBody>
            </p:sp>
          </p:grpSp>
          <p:grpSp>
            <p:nvGrpSpPr>
              <p:cNvPr id="13" name="Group 12"/>
              <p:cNvGrpSpPr/>
              <p:nvPr/>
            </p:nvGrpSpPr>
            <p:grpSpPr>
              <a:xfrm>
                <a:off x="2844906" y="4334375"/>
                <a:ext cx="504294" cy="1815654"/>
                <a:chOff x="2322384" y="4356491"/>
                <a:chExt cx="504294" cy="1815654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2322384" y="4356491"/>
                  <a:ext cx="504294" cy="1815654"/>
                  <a:chOff x="4713312" y="4608932"/>
                  <a:chExt cx="544977" cy="1463418"/>
                </a:xfrm>
                <a:solidFill>
                  <a:srgbClr val="FFC000"/>
                </a:solidFill>
                <a:scene3d>
                  <a:camera prst="orthographicFront"/>
                  <a:lightRig rig="harsh" dir="t"/>
                </a:scene3d>
              </p:grpSpPr>
              <p:sp>
                <p:nvSpPr>
                  <p:cNvPr id="1179" name="Rounded Rectangle 1178"/>
                  <p:cNvSpPr/>
                  <p:nvPr/>
                </p:nvSpPr>
                <p:spPr bwMode="auto">
                  <a:xfrm rot="20748132">
                    <a:off x="4737182" y="4861208"/>
                    <a:ext cx="432048" cy="320228"/>
                  </a:xfrm>
                  <a:prstGeom prst="roundRect">
                    <a:avLst>
                      <a:gd name="adj" fmla="val 27516"/>
                    </a:avLst>
                  </a:prstGeom>
                  <a:grp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p3d prstMaterial="flat">
                    <a:bevelT w="114300" h="1143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GB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5" name="Freeform 4"/>
                  <p:cNvSpPr/>
                  <p:nvPr/>
                </p:nvSpPr>
                <p:spPr bwMode="auto">
                  <a:xfrm>
                    <a:off x="4748577" y="4614205"/>
                    <a:ext cx="509712" cy="1458145"/>
                  </a:xfrm>
                  <a:custGeom>
                    <a:avLst/>
                    <a:gdLst>
                      <a:gd name="connsiteX0" fmla="*/ 2001 w 412868"/>
                      <a:gd name="connsiteY0" fmla="*/ 67964 h 1458145"/>
                      <a:gd name="connsiteX1" fmla="*/ 57086 w 412868"/>
                      <a:gd name="connsiteY1" fmla="*/ 1862 h 1458145"/>
                      <a:gd name="connsiteX2" fmla="*/ 178271 w 412868"/>
                      <a:gd name="connsiteY2" fmla="*/ 112031 h 1458145"/>
                      <a:gd name="connsiteX3" fmla="*/ 200305 w 412868"/>
                      <a:gd name="connsiteY3" fmla="*/ 475588 h 1458145"/>
                      <a:gd name="connsiteX4" fmla="*/ 233355 w 412868"/>
                      <a:gd name="connsiteY4" fmla="*/ 960330 h 1458145"/>
                      <a:gd name="connsiteX5" fmla="*/ 365558 w 412868"/>
                      <a:gd name="connsiteY5" fmla="*/ 1312870 h 1458145"/>
                      <a:gd name="connsiteX6" fmla="*/ 409625 w 412868"/>
                      <a:gd name="connsiteY6" fmla="*/ 1456089 h 1458145"/>
                      <a:gd name="connsiteX7" fmla="*/ 288440 w 412868"/>
                      <a:gd name="connsiteY7" fmla="*/ 1367954 h 1458145"/>
                      <a:gd name="connsiteX8" fmla="*/ 178271 w 412868"/>
                      <a:gd name="connsiteY8" fmla="*/ 993381 h 1458145"/>
                      <a:gd name="connsiteX9" fmla="*/ 123187 w 412868"/>
                      <a:gd name="connsiteY9" fmla="*/ 365419 h 1458145"/>
                      <a:gd name="connsiteX10" fmla="*/ 2001 w 412868"/>
                      <a:gd name="connsiteY10" fmla="*/ 67964 h 145814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412868" h="1458145">
                        <a:moveTo>
                          <a:pt x="2001" y="67964"/>
                        </a:moveTo>
                        <a:cubicBezTo>
                          <a:pt x="-9016" y="7371"/>
                          <a:pt x="27708" y="-5482"/>
                          <a:pt x="57086" y="1862"/>
                        </a:cubicBezTo>
                        <a:cubicBezTo>
                          <a:pt x="86464" y="9206"/>
                          <a:pt x="154401" y="33077"/>
                          <a:pt x="178271" y="112031"/>
                        </a:cubicBezTo>
                        <a:cubicBezTo>
                          <a:pt x="202141" y="190985"/>
                          <a:pt x="191124" y="334205"/>
                          <a:pt x="200305" y="475588"/>
                        </a:cubicBezTo>
                        <a:cubicBezTo>
                          <a:pt x="209486" y="616971"/>
                          <a:pt x="205813" y="820783"/>
                          <a:pt x="233355" y="960330"/>
                        </a:cubicBezTo>
                        <a:cubicBezTo>
                          <a:pt x="260897" y="1099877"/>
                          <a:pt x="336180" y="1230244"/>
                          <a:pt x="365558" y="1312870"/>
                        </a:cubicBezTo>
                        <a:cubicBezTo>
                          <a:pt x="394936" y="1395497"/>
                          <a:pt x="422478" y="1446908"/>
                          <a:pt x="409625" y="1456089"/>
                        </a:cubicBezTo>
                        <a:cubicBezTo>
                          <a:pt x="396772" y="1465270"/>
                          <a:pt x="326999" y="1445072"/>
                          <a:pt x="288440" y="1367954"/>
                        </a:cubicBezTo>
                        <a:cubicBezTo>
                          <a:pt x="249881" y="1290836"/>
                          <a:pt x="205813" y="1160470"/>
                          <a:pt x="178271" y="993381"/>
                        </a:cubicBezTo>
                        <a:cubicBezTo>
                          <a:pt x="150729" y="826292"/>
                          <a:pt x="147057" y="521491"/>
                          <a:pt x="123187" y="365419"/>
                        </a:cubicBezTo>
                        <a:cubicBezTo>
                          <a:pt x="99317" y="209347"/>
                          <a:pt x="13018" y="128557"/>
                          <a:pt x="2001" y="67964"/>
                        </a:cubicBezTo>
                        <a:close/>
                      </a:path>
                    </a:pathLst>
                  </a:custGeom>
                  <a:grp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p3d prstMaterial="flat">
                    <a:bevelT w="3175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GB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4" name="Rounded Rectangle 3"/>
                  <p:cNvSpPr/>
                  <p:nvPr/>
                </p:nvSpPr>
                <p:spPr bwMode="auto">
                  <a:xfrm>
                    <a:off x="4788024" y="5405772"/>
                    <a:ext cx="432048" cy="320228"/>
                  </a:xfrm>
                  <a:prstGeom prst="roundRect">
                    <a:avLst>
                      <a:gd name="adj" fmla="val 26988"/>
                    </a:avLst>
                  </a:prstGeom>
                  <a:grp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p3d prstMaterial="flat">
                    <a:bevelT w="114300" h="1143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GB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178" name="Rounded Rectangle 1177"/>
                  <p:cNvSpPr/>
                  <p:nvPr/>
                </p:nvSpPr>
                <p:spPr bwMode="auto">
                  <a:xfrm rot="20817584">
                    <a:off x="4769021" y="5124162"/>
                    <a:ext cx="432048" cy="320228"/>
                  </a:xfrm>
                  <a:prstGeom prst="roundRect">
                    <a:avLst/>
                  </a:prstGeom>
                  <a:grp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p3d prstMaterial="flat">
                    <a:bevelT w="114300" h="1143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GB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180" name="Rounded Rectangle 1179"/>
                  <p:cNvSpPr/>
                  <p:nvPr/>
                </p:nvSpPr>
                <p:spPr bwMode="auto">
                  <a:xfrm rot="253847">
                    <a:off x="4713312" y="4608932"/>
                    <a:ext cx="432048" cy="320228"/>
                  </a:xfrm>
                  <a:prstGeom prst="roundRect">
                    <a:avLst>
                      <a:gd name="adj" fmla="val 26960"/>
                    </a:avLst>
                  </a:prstGeom>
                  <a:grp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p3d prstMaterial="flat">
                    <a:bevelT w="114300" h="1143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GB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1181" name="TextBox 1180"/>
                <p:cNvSpPr txBox="1"/>
                <p:nvPr/>
              </p:nvSpPr>
              <p:spPr>
                <a:xfrm rot="16200000">
                  <a:off x="2288399" y="5242882"/>
                  <a:ext cx="593432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GB" i="0" dirty="0" smtClean="0">
                      <a:ln w="9525" cmpd="sng">
                        <a:solidFill>
                          <a:srgbClr val="FFFFFF"/>
                        </a:solidFill>
                        <a:prstDash val="solid"/>
                      </a:ln>
                      <a:solidFill>
                        <a:srgbClr val="FFFFFF"/>
                      </a:solidFill>
                      <a:effectLst>
                        <a:outerShdw blurRad="63500" dir="3600000" algn="tl" rotWithShape="0">
                          <a:srgbClr val="000000">
                            <a:alpha val="70000"/>
                          </a:srgbClr>
                        </a:outerShdw>
                      </a:effectLst>
                      <a:latin typeface="+mn-lt"/>
                    </a:rPr>
                    <a:t>CD4</a:t>
                  </a:r>
                  <a:endParaRPr lang="en-GB" i="0" dirty="0">
                    <a:ln w="9525" cmpd="sng">
                      <a:solidFill>
                        <a:srgbClr val="FFFFFF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</a:endParaRPr>
                </a:p>
              </p:txBody>
            </p:sp>
          </p:grpSp>
          <p:grpSp>
            <p:nvGrpSpPr>
              <p:cNvPr id="598" name="Group 597"/>
              <p:cNvGrpSpPr>
                <a:grpSpLocks noChangeAspect="1"/>
              </p:cNvGrpSpPr>
              <p:nvPr/>
            </p:nvGrpSpPr>
            <p:grpSpPr>
              <a:xfrm>
                <a:off x="1475656" y="4067949"/>
                <a:ext cx="1546271" cy="1531803"/>
                <a:chOff x="5116737" y="768284"/>
                <a:chExt cx="4286780" cy="4246668"/>
              </a:xfrm>
            </p:grpSpPr>
            <p:grpSp>
              <p:nvGrpSpPr>
                <p:cNvPr id="599" name="Group 92"/>
                <p:cNvGrpSpPr>
                  <a:grpSpLocks noChangeAspect="1"/>
                </p:cNvGrpSpPr>
                <p:nvPr/>
              </p:nvGrpSpPr>
              <p:grpSpPr>
                <a:xfrm rot="20186867">
                  <a:off x="7013033" y="2186052"/>
                  <a:ext cx="611392" cy="1540872"/>
                  <a:chOff x="6286512" y="3786190"/>
                  <a:chExt cx="785818" cy="1929362"/>
                </a:xfrm>
                <a:solidFill>
                  <a:schemeClr val="accent1"/>
                </a:solidFill>
                <a:scene3d>
                  <a:camera prst="orthographicFront"/>
                  <a:lightRig rig="harsh" dir="t"/>
                </a:scene3d>
              </p:grpSpPr>
              <p:sp>
                <p:nvSpPr>
                  <p:cNvPr id="697" name="Freeform 696"/>
                  <p:cNvSpPr/>
                  <p:nvPr/>
                </p:nvSpPr>
                <p:spPr bwMode="auto">
                  <a:xfrm>
                    <a:off x="6500826" y="4071942"/>
                    <a:ext cx="192572" cy="1643610"/>
                  </a:xfrm>
                  <a:custGeom>
                    <a:avLst/>
                    <a:gdLst>
                      <a:gd name="connsiteX0" fmla="*/ 175437 w 832884"/>
                      <a:gd name="connsiteY0" fmla="*/ 54935 h 4446182"/>
                      <a:gd name="connsiteX1" fmla="*/ 90376 w 832884"/>
                      <a:gd name="connsiteY1" fmla="*/ 214424 h 4446182"/>
                      <a:gd name="connsiteX2" fmla="*/ 143539 w 832884"/>
                      <a:gd name="connsiteY2" fmla="*/ 310117 h 4446182"/>
                      <a:gd name="connsiteX3" fmla="*/ 324293 w 832884"/>
                      <a:gd name="connsiteY3" fmla="*/ 469605 h 4446182"/>
                      <a:gd name="connsiteX4" fmla="*/ 515679 w 832884"/>
                      <a:gd name="connsiteY4" fmla="*/ 565298 h 4446182"/>
                      <a:gd name="connsiteX5" fmla="*/ 728330 w 832884"/>
                      <a:gd name="connsiteY5" fmla="*/ 692889 h 4446182"/>
                      <a:gd name="connsiteX6" fmla="*/ 802758 w 832884"/>
                      <a:gd name="connsiteY6" fmla="*/ 767317 h 4446182"/>
                      <a:gd name="connsiteX7" fmla="*/ 781493 w 832884"/>
                      <a:gd name="connsiteY7" fmla="*/ 894907 h 4446182"/>
                      <a:gd name="connsiteX8" fmla="*/ 632637 w 832884"/>
                      <a:gd name="connsiteY8" fmla="*/ 1022498 h 4446182"/>
                      <a:gd name="connsiteX9" fmla="*/ 260497 w 832884"/>
                      <a:gd name="connsiteY9" fmla="*/ 1181987 h 4446182"/>
                      <a:gd name="connsiteX10" fmla="*/ 69111 w 832884"/>
                      <a:gd name="connsiteY10" fmla="*/ 1341475 h 4446182"/>
                      <a:gd name="connsiteX11" fmla="*/ 79744 w 832884"/>
                      <a:gd name="connsiteY11" fmla="*/ 1458433 h 4446182"/>
                      <a:gd name="connsiteX12" fmla="*/ 175437 w 832884"/>
                      <a:gd name="connsiteY12" fmla="*/ 1564759 h 4446182"/>
                      <a:gd name="connsiteX13" fmla="*/ 462516 w 832884"/>
                      <a:gd name="connsiteY13" fmla="*/ 1692349 h 4446182"/>
                      <a:gd name="connsiteX14" fmla="*/ 685799 w 832884"/>
                      <a:gd name="connsiteY14" fmla="*/ 1830573 h 4446182"/>
                      <a:gd name="connsiteX15" fmla="*/ 717697 w 832884"/>
                      <a:gd name="connsiteY15" fmla="*/ 1873103 h 4446182"/>
                      <a:gd name="connsiteX16" fmla="*/ 441251 w 832884"/>
                      <a:gd name="connsiteY16" fmla="*/ 2021959 h 4446182"/>
                      <a:gd name="connsiteX17" fmla="*/ 186069 w 832884"/>
                      <a:gd name="connsiteY17" fmla="*/ 2149549 h 4446182"/>
                      <a:gd name="connsiteX18" fmla="*/ 58479 w 832884"/>
                      <a:gd name="connsiteY18" fmla="*/ 2277140 h 4446182"/>
                      <a:gd name="connsiteX19" fmla="*/ 47846 w 832884"/>
                      <a:gd name="connsiteY19" fmla="*/ 2511056 h 4446182"/>
                      <a:gd name="connsiteX20" fmla="*/ 69111 w 832884"/>
                      <a:gd name="connsiteY20" fmla="*/ 2532321 h 4446182"/>
                      <a:gd name="connsiteX21" fmla="*/ 154172 w 832884"/>
                      <a:gd name="connsiteY21" fmla="*/ 2628014 h 4446182"/>
                      <a:gd name="connsiteX22" fmla="*/ 409353 w 832884"/>
                      <a:gd name="connsiteY22" fmla="*/ 2723707 h 4446182"/>
                      <a:gd name="connsiteX23" fmla="*/ 632637 w 832884"/>
                      <a:gd name="connsiteY23" fmla="*/ 2851298 h 4446182"/>
                      <a:gd name="connsiteX24" fmla="*/ 696432 w 832884"/>
                      <a:gd name="connsiteY24" fmla="*/ 2915094 h 4446182"/>
                      <a:gd name="connsiteX25" fmla="*/ 483781 w 832884"/>
                      <a:gd name="connsiteY25" fmla="*/ 3042684 h 4446182"/>
                      <a:gd name="connsiteX26" fmla="*/ 154172 w 832884"/>
                      <a:gd name="connsiteY26" fmla="*/ 3223438 h 4446182"/>
                      <a:gd name="connsiteX27" fmla="*/ 47846 w 832884"/>
                      <a:gd name="connsiteY27" fmla="*/ 3425456 h 4446182"/>
                      <a:gd name="connsiteX28" fmla="*/ 79744 w 832884"/>
                      <a:gd name="connsiteY28" fmla="*/ 3606210 h 4446182"/>
                      <a:gd name="connsiteX29" fmla="*/ 334925 w 832884"/>
                      <a:gd name="connsiteY29" fmla="*/ 3744433 h 4446182"/>
                      <a:gd name="connsiteX30" fmla="*/ 590106 w 832884"/>
                      <a:gd name="connsiteY30" fmla="*/ 3872024 h 4446182"/>
                      <a:gd name="connsiteX31" fmla="*/ 707065 w 832884"/>
                      <a:gd name="connsiteY31" fmla="*/ 3978349 h 4446182"/>
                      <a:gd name="connsiteX32" fmla="*/ 600739 w 832884"/>
                      <a:gd name="connsiteY32" fmla="*/ 4116573 h 4446182"/>
                      <a:gd name="connsiteX33" fmla="*/ 377455 w 832884"/>
                      <a:gd name="connsiteY33" fmla="*/ 4244163 h 4446182"/>
                      <a:gd name="connsiteX34" fmla="*/ 186069 w 832884"/>
                      <a:gd name="connsiteY34" fmla="*/ 4371754 h 4446182"/>
                      <a:gd name="connsiteX35" fmla="*/ 217967 w 832884"/>
                      <a:gd name="connsiteY35" fmla="*/ 4446182 h 4446182"/>
                      <a:gd name="connsiteX36" fmla="*/ 345558 w 832884"/>
                      <a:gd name="connsiteY36" fmla="*/ 4371754 h 4446182"/>
                      <a:gd name="connsiteX37" fmla="*/ 643269 w 832884"/>
                      <a:gd name="connsiteY37" fmla="*/ 4222898 h 4446182"/>
                      <a:gd name="connsiteX38" fmla="*/ 760227 w 832884"/>
                      <a:gd name="connsiteY38" fmla="*/ 4063410 h 4446182"/>
                      <a:gd name="connsiteX39" fmla="*/ 770860 w 832884"/>
                      <a:gd name="connsiteY39" fmla="*/ 3882656 h 4446182"/>
                      <a:gd name="connsiteX40" fmla="*/ 590106 w 832884"/>
                      <a:gd name="connsiteY40" fmla="*/ 3765698 h 4446182"/>
                      <a:gd name="connsiteX41" fmla="*/ 239232 w 832884"/>
                      <a:gd name="connsiteY41" fmla="*/ 3574312 h 4446182"/>
                      <a:gd name="connsiteX42" fmla="*/ 101009 w 832884"/>
                      <a:gd name="connsiteY42" fmla="*/ 3436089 h 4446182"/>
                      <a:gd name="connsiteX43" fmla="*/ 334925 w 832884"/>
                      <a:gd name="connsiteY43" fmla="*/ 3255335 h 4446182"/>
                      <a:gd name="connsiteX44" fmla="*/ 664534 w 832884"/>
                      <a:gd name="connsiteY44" fmla="*/ 3085214 h 4446182"/>
                      <a:gd name="connsiteX45" fmla="*/ 781493 w 832884"/>
                      <a:gd name="connsiteY45" fmla="*/ 3021419 h 4446182"/>
                      <a:gd name="connsiteX46" fmla="*/ 781493 w 832884"/>
                      <a:gd name="connsiteY46" fmla="*/ 2819400 h 4446182"/>
                      <a:gd name="connsiteX47" fmla="*/ 473148 w 832884"/>
                      <a:gd name="connsiteY47" fmla="*/ 2649280 h 4446182"/>
                      <a:gd name="connsiteX48" fmla="*/ 186069 w 832884"/>
                      <a:gd name="connsiteY48" fmla="*/ 2479159 h 4446182"/>
                      <a:gd name="connsiteX49" fmla="*/ 111641 w 832884"/>
                      <a:gd name="connsiteY49" fmla="*/ 2383466 h 4446182"/>
                      <a:gd name="connsiteX50" fmla="*/ 292395 w 832884"/>
                      <a:gd name="connsiteY50" fmla="*/ 2223977 h 4446182"/>
                      <a:gd name="connsiteX51" fmla="*/ 600739 w 832884"/>
                      <a:gd name="connsiteY51" fmla="*/ 2064489 h 4446182"/>
                      <a:gd name="connsiteX52" fmla="*/ 770860 w 832884"/>
                      <a:gd name="connsiteY52" fmla="*/ 1958163 h 4446182"/>
                      <a:gd name="connsiteX53" fmla="*/ 770860 w 832884"/>
                      <a:gd name="connsiteY53" fmla="*/ 1756145 h 4446182"/>
                      <a:gd name="connsiteX54" fmla="*/ 515679 w 832884"/>
                      <a:gd name="connsiteY54" fmla="*/ 1607289 h 4446182"/>
                      <a:gd name="connsiteX55" fmla="*/ 217967 w 832884"/>
                      <a:gd name="connsiteY55" fmla="*/ 1447800 h 4446182"/>
                      <a:gd name="connsiteX56" fmla="*/ 69111 w 832884"/>
                      <a:gd name="connsiteY56" fmla="*/ 1330842 h 4446182"/>
                      <a:gd name="connsiteX57" fmla="*/ 58479 w 832884"/>
                      <a:gd name="connsiteY57" fmla="*/ 1203252 h 4446182"/>
                      <a:gd name="connsiteX58" fmla="*/ 419986 w 832884"/>
                      <a:gd name="connsiteY58" fmla="*/ 969335 h 4446182"/>
                      <a:gd name="connsiteX59" fmla="*/ 738962 w 832884"/>
                      <a:gd name="connsiteY59" fmla="*/ 809847 h 4446182"/>
                      <a:gd name="connsiteX60" fmla="*/ 419986 w 832884"/>
                      <a:gd name="connsiteY60" fmla="*/ 650359 h 4446182"/>
                      <a:gd name="connsiteX61" fmla="*/ 111641 w 832884"/>
                      <a:gd name="connsiteY61" fmla="*/ 427075 h 4446182"/>
                      <a:gd name="connsiteX62" fmla="*/ 47846 w 832884"/>
                      <a:gd name="connsiteY62" fmla="*/ 214424 h 4446182"/>
                      <a:gd name="connsiteX63" fmla="*/ 69111 w 832884"/>
                      <a:gd name="connsiteY63" fmla="*/ 33670 h 4446182"/>
                      <a:gd name="connsiteX64" fmla="*/ 132906 w 832884"/>
                      <a:gd name="connsiteY64" fmla="*/ 12405 h 4446182"/>
                      <a:gd name="connsiteX65" fmla="*/ 175437 w 832884"/>
                      <a:gd name="connsiteY65" fmla="*/ 54935 h 4446182"/>
                      <a:gd name="connsiteX0" fmla="*/ 175437 w 832884"/>
                      <a:gd name="connsiteY0" fmla="*/ 54935 h 4446182"/>
                      <a:gd name="connsiteX1" fmla="*/ 90376 w 832884"/>
                      <a:gd name="connsiteY1" fmla="*/ 214424 h 4446182"/>
                      <a:gd name="connsiteX2" fmla="*/ 143539 w 832884"/>
                      <a:gd name="connsiteY2" fmla="*/ 310117 h 4446182"/>
                      <a:gd name="connsiteX3" fmla="*/ 324293 w 832884"/>
                      <a:gd name="connsiteY3" fmla="*/ 469605 h 4446182"/>
                      <a:gd name="connsiteX4" fmla="*/ 515679 w 832884"/>
                      <a:gd name="connsiteY4" fmla="*/ 565298 h 4446182"/>
                      <a:gd name="connsiteX5" fmla="*/ 728330 w 832884"/>
                      <a:gd name="connsiteY5" fmla="*/ 692889 h 4446182"/>
                      <a:gd name="connsiteX6" fmla="*/ 802758 w 832884"/>
                      <a:gd name="connsiteY6" fmla="*/ 767317 h 4446182"/>
                      <a:gd name="connsiteX7" fmla="*/ 781493 w 832884"/>
                      <a:gd name="connsiteY7" fmla="*/ 894907 h 4446182"/>
                      <a:gd name="connsiteX8" fmla="*/ 632637 w 832884"/>
                      <a:gd name="connsiteY8" fmla="*/ 1022498 h 4446182"/>
                      <a:gd name="connsiteX9" fmla="*/ 260497 w 832884"/>
                      <a:gd name="connsiteY9" fmla="*/ 1181987 h 4446182"/>
                      <a:gd name="connsiteX10" fmla="*/ 69111 w 832884"/>
                      <a:gd name="connsiteY10" fmla="*/ 1341475 h 4446182"/>
                      <a:gd name="connsiteX11" fmla="*/ 79744 w 832884"/>
                      <a:gd name="connsiteY11" fmla="*/ 1458433 h 4446182"/>
                      <a:gd name="connsiteX12" fmla="*/ 175437 w 832884"/>
                      <a:gd name="connsiteY12" fmla="*/ 1564759 h 4446182"/>
                      <a:gd name="connsiteX13" fmla="*/ 462516 w 832884"/>
                      <a:gd name="connsiteY13" fmla="*/ 1692349 h 4446182"/>
                      <a:gd name="connsiteX14" fmla="*/ 685799 w 832884"/>
                      <a:gd name="connsiteY14" fmla="*/ 1830573 h 4446182"/>
                      <a:gd name="connsiteX15" fmla="*/ 717697 w 832884"/>
                      <a:gd name="connsiteY15" fmla="*/ 1873103 h 4446182"/>
                      <a:gd name="connsiteX16" fmla="*/ 441251 w 832884"/>
                      <a:gd name="connsiteY16" fmla="*/ 2021959 h 4446182"/>
                      <a:gd name="connsiteX17" fmla="*/ 186069 w 832884"/>
                      <a:gd name="connsiteY17" fmla="*/ 2149549 h 4446182"/>
                      <a:gd name="connsiteX18" fmla="*/ 58479 w 832884"/>
                      <a:gd name="connsiteY18" fmla="*/ 2277140 h 4446182"/>
                      <a:gd name="connsiteX19" fmla="*/ 47846 w 832884"/>
                      <a:gd name="connsiteY19" fmla="*/ 2511056 h 4446182"/>
                      <a:gd name="connsiteX20" fmla="*/ 69111 w 832884"/>
                      <a:gd name="connsiteY20" fmla="*/ 2532321 h 4446182"/>
                      <a:gd name="connsiteX21" fmla="*/ 154172 w 832884"/>
                      <a:gd name="connsiteY21" fmla="*/ 2628014 h 4446182"/>
                      <a:gd name="connsiteX22" fmla="*/ 409353 w 832884"/>
                      <a:gd name="connsiteY22" fmla="*/ 2723707 h 4446182"/>
                      <a:gd name="connsiteX23" fmla="*/ 632637 w 832884"/>
                      <a:gd name="connsiteY23" fmla="*/ 2851298 h 4446182"/>
                      <a:gd name="connsiteX24" fmla="*/ 696432 w 832884"/>
                      <a:gd name="connsiteY24" fmla="*/ 2915094 h 4446182"/>
                      <a:gd name="connsiteX25" fmla="*/ 483781 w 832884"/>
                      <a:gd name="connsiteY25" fmla="*/ 3042684 h 4446182"/>
                      <a:gd name="connsiteX26" fmla="*/ 154172 w 832884"/>
                      <a:gd name="connsiteY26" fmla="*/ 3223438 h 4446182"/>
                      <a:gd name="connsiteX27" fmla="*/ 47846 w 832884"/>
                      <a:gd name="connsiteY27" fmla="*/ 3425456 h 4446182"/>
                      <a:gd name="connsiteX28" fmla="*/ 79744 w 832884"/>
                      <a:gd name="connsiteY28" fmla="*/ 3606210 h 4446182"/>
                      <a:gd name="connsiteX29" fmla="*/ 334925 w 832884"/>
                      <a:gd name="connsiteY29" fmla="*/ 3744433 h 4446182"/>
                      <a:gd name="connsiteX30" fmla="*/ 590106 w 832884"/>
                      <a:gd name="connsiteY30" fmla="*/ 3872024 h 4446182"/>
                      <a:gd name="connsiteX31" fmla="*/ 707065 w 832884"/>
                      <a:gd name="connsiteY31" fmla="*/ 3978349 h 4446182"/>
                      <a:gd name="connsiteX32" fmla="*/ 600739 w 832884"/>
                      <a:gd name="connsiteY32" fmla="*/ 4116573 h 4446182"/>
                      <a:gd name="connsiteX33" fmla="*/ 377455 w 832884"/>
                      <a:gd name="connsiteY33" fmla="*/ 4244163 h 4446182"/>
                      <a:gd name="connsiteX34" fmla="*/ 186069 w 832884"/>
                      <a:gd name="connsiteY34" fmla="*/ 4371754 h 4446182"/>
                      <a:gd name="connsiteX35" fmla="*/ 217967 w 832884"/>
                      <a:gd name="connsiteY35" fmla="*/ 4446182 h 4446182"/>
                      <a:gd name="connsiteX36" fmla="*/ 345558 w 832884"/>
                      <a:gd name="connsiteY36" fmla="*/ 4371754 h 4446182"/>
                      <a:gd name="connsiteX37" fmla="*/ 643269 w 832884"/>
                      <a:gd name="connsiteY37" fmla="*/ 4222898 h 4446182"/>
                      <a:gd name="connsiteX38" fmla="*/ 760227 w 832884"/>
                      <a:gd name="connsiteY38" fmla="*/ 4063410 h 4446182"/>
                      <a:gd name="connsiteX39" fmla="*/ 770860 w 832884"/>
                      <a:gd name="connsiteY39" fmla="*/ 3882656 h 4446182"/>
                      <a:gd name="connsiteX40" fmla="*/ 590106 w 832884"/>
                      <a:gd name="connsiteY40" fmla="*/ 3765698 h 4446182"/>
                      <a:gd name="connsiteX41" fmla="*/ 239232 w 832884"/>
                      <a:gd name="connsiteY41" fmla="*/ 3574312 h 4446182"/>
                      <a:gd name="connsiteX42" fmla="*/ 101009 w 832884"/>
                      <a:gd name="connsiteY42" fmla="*/ 3436089 h 4446182"/>
                      <a:gd name="connsiteX43" fmla="*/ 334925 w 832884"/>
                      <a:gd name="connsiteY43" fmla="*/ 3255335 h 4446182"/>
                      <a:gd name="connsiteX44" fmla="*/ 664534 w 832884"/>
                      <a:gd name="connsiteY44" fmla="*/ 3085214 h 4446182"/>
                      <a:gd name="connsiteX45" fmla="*/ 781493 w 832884"/>
                      <a:gd name="connsiteY45" fmla="*/ 3021419 h 4446182"/>
                      <a:gd name="connsiteX46" fmla="*/ 781493 w 832884"/>
                      <a:gd name="connsiteY46" fmla="*/ 2819400 h 4446182"/>
                      <a:gd name="connsiteX47" fmla="*/ 473148 w 832884"/>
                      <a:gd name="connsiteY47" fmla="*/ 2649280 h 4446182"/>
                      <a:gd name="connsiteX48" fmla="*/ 186069 w 832884"/>
                      <a:gd name="connsiteY48" fmla="*/ 2479159 h 4446182"/>
                      <a:gd name="connsiteX49" fmla="*/ 111641 w 832884"/>
                      <a:gd name="connsiteY49" fmla="*/ 2383466 h 4446182"/>
                      <a:gd name="connsiteX50" fmla="*/ 292395 w 832884"/>
                      <a:gd name="connsiteY50" fmla="*/ 2223977 h 4446182"/>
                      <a:gd name="connsiteX51" fmla="*/ 600739 w 832884"/>
                      <a:gd name="connsiteY51" fmla="*/ 2064489 h 4446182"/>
                      <a:gd name="connsiteX52" fmla="*/ 770860 w 832884"/>
                      <a:gd name="connsiteY52" fmla="*/ 1958163 h 4446182"/>
                      <a:gd name="connsiteX53" fmla="*/ 770860 w 832884"/>
                      <a:gd name="connsiteY53" fmla="*/ 1756145 h 4446182"/>
                      <a:gd name="connsiteX54" fmla="*/ 515679 w 832884"/>
                      <a:gd name="connsiteY54" fmla="*/ 1607289 h 4446182"/>
                      <a:gd name="connsiteX55" fmla="*/ 217967 w 832884"/>
                      <a:gd name="connsiteY55" fmla="*/ 1447800 h 4446182"/>
                      <a:gd name="connsiteX56" fmla="*/ 69111 w 832884"/>
                      <a:gd name="connsiteY56" fmla="*/ 1330842 h 4446182"/>
                      <a:gd name="connsiteX57" fmla="*/ 58479 w 832884"/>
                      <a:gd name="connsiteY57" fmla="*/ 1203252 h 4446182"/>
                      <a:gd name="connsiteX58" fmla="*/ 419986 w 832884"/>
                      <a:gd name="connsiteY58" fmla="*/ 969335 h 4446182"/>
                      <a:gd name="connsiteX59" fmla="*/ 738962 w 832884"/>
                      <a:gd name="connsiteY59" fmla="*/ 809847 h 4446182"/>
                      <a:gd name="connsiteX60" fmla="*/ 419986 w 832884"/>
                      <a:gd name="connsiteY60" fmla="*/ 650359 h 4446182"/>
                      <a:gd name="connsiteX61" fmla="*/ 111641 w 832884"/>
                      <a:gd name="connsiteY61" fmla="*/ 427075 h 4446182"/>
                      <a:gd name="connsiteX62" fmla="*/ 47846 w 832884"/>
                      <a:gd name="connsiteY62" fmla="*/ 214424 h 4446182"/>
                      <a:gd name="connsiteX63" fmla="*/ 69111 w 832884"/>
                      <a:gd name="connsiteY63" fmla="*/ 33670 h 4446182"/>
                      <a:gd name="connsiteX64" fmla="*/ 132906 w 832884"/>
                      <a:gd name="connsiteY64" fmla="*/ 12405 h 4446182"/>
                      <a:gd name="connsiteX65" fmla="*/ 175437 w 832884"/>
                      <a:gd name="connsiteY65" fmla="*/ 54935 h 4446182"/>
                      <a:gd name="connsiteX0" fmla="*/ 175437 w 832884"/>
                      <a:gd name="connsiteY0" fmla="*/ 54935 h 4446182"/>
                      <a:gd name="connsiteX1" fmla="*/ 90376 w 832884"/>
                      <a:gd name="connsiteY1" fmla="*/ 214424 h 4446182"/>
                      <a:gd name="connsiteX2" fmla="*/ 143539 w 832884"/>
                      <a:gd name="connsiteY2" fmla="*/ 310117 h 4446182"/>
                      <a:gd name="connsiteX3" fmla="*/ 324293 w 832884"/>
                      <a:gd name="connsiteY3" fmla="*/ 469605 h 4446182"/>
                      <a:gd name="connsiteX4" fmla="*/ 515679 w 832884"/>
                      <a:gd name="connsiteY4" fmla="*/ 565298 h 4446182"/>
                      <a:gd name="connsiteX5" fmla="*/ 728330 w 832884"/>
                      <a:gd name="connsiteY5" fmla="*/ 692889 h 4446182"/>
                      <a:gd name="connsiteX6" fmla="*/ 802758 w 832884"/>
                      <a:gd name="connsiteY6" fmla="*/ 767317 h 4446182"/>
                      <a:gd name="connsiteX7" fmla="*/ 781493 w 832884"/>
                      <a:gd name="connsiteY7" fmla="*/ 894907 h 4446182"/>
                      <a:gd name="connsiteX8" fmla="*/ 632637 w 832884"/>
                      <a:gd name="connsiteY8" fmla="*/ 1022498 h 4446182"/>
                      <a:gd name="connsiteX9" fmla="*/ 260497 w 832884"/>
                      <a:gd name="connsiteY9" fmla="*/ 1181987 h 4446182"/>
                      <a:gd name="connsiteX10" fmla="*/ 69111 w 832884"/>
                      <a:gd name="connsiteY10" fmla="*/ 1341475 h 4446182"/>
                      <a:gd name="connsiteX11" fmla="*/ 79744 w 832884"/>
                      <a:gd name="connsiteY11" fmla="*/ 1458433 h 4446182"/>
                      <a:gd name="connsiteX12" fmla="*/ 175437 w 832884"/>
                      <a:gd name="connsiteY12" fmla="*/ 1564759 h 4446182"/>
                      <a:gd name="connsiteX13" fmla="*/ 462516 w 832884"/>
                      <a:gd name="connsiteY13" fmla="*/ 1692349 h 4446182"/>
                      <a:gd name="connsiteX14" fmla="*/ 685799 w 832884"/>
                      <a:gd name="connsiteY14" fmla="*/ 1830573 h 4446182"/>
                      <a:gd name="connsiteX15" fmla="*/ 717697 w 832884"/>
                      <a:gd name="connsiteY15" fmla="*/ 1873103 h 4446182"/>
                      <a:gd name="connsiteX16" fmla="*/ 441251 w 832884"/>
                      <a:gd name="connsiteY16" fmla="*/ 2021959 h 4446182"/>
                      <a:gd name="connsiteX17" fmla="*/ 186069 w 832884"/>
                      <a:gd name="connsiteY17" fmla="*/ 2149549 h 4446182"/>
                      <a:gd name="connsiteX18" fmla="*/ 58479 w 832884"/>
                      <a:gd name="connsiteY18" fmla="*/ 2277140 h 4446182"/>
                      <a:gd name="connsiteX19" fmla="*/ 47846 w 832884"/>
                      <a:gd name="connsiteY19" fmla="*/ 2511056 h 4446182"/>
                      <a:gd name="connsiteX20" fmla="*/ 69111 w 832884"/>
                      <a:gd name="connsiteY20" fmla="*/ 2532321 h 4446182"/>
                      <a:gd name="connsiteX21" fmla="*/ 154172 w 832884"/>
                      <a:gd name="connsiteY21" fmla="*/ 2628014 h 4446182"/>
                      <a:gd name="connsiteX22" fmla="*/ 409353 w 832884"/>
                      <a:gd name="connsiteY22" fmla="*/ 2723707 h 4446182"/>
                      <a:gd name="connsiteX23" fmla="*/ 632637 w 832884"/>
                      <a:gd name="connsiteY23" fmla="*/ 2851298 h 4446182"/>
                      <a:gd name="connsiteX24" fmla="*/ 696432 w 832884"/>
                      <a:gd name="connsiteY24" fmla="*/ 2915094 h 4446182"/>
                      <a:gd name="connsiteX25" fmla="*/ 483781 w 832884"/>
                      <a:gd name="connsiteY25" fmla="*/ 3042684 h 4446182"/>
                      <a:gd name="connsiteX26" fmla="*/ 154172 w 832884"/>
                      <a:gd name="connsiteY26" fmla="*/ 3223438 h 4446182"/>
                      <a:gd name="connsiteX27" fmla="*/ 47846 w 832884"/>
                      <a:gd name="connsiteY27" fmla="*/ 3425456 h 4446182"/>
                      <a:gd name="connsiteX28" fmla="*/ 79744 w 832884"/>
                      <a:gd name="connsiteY28" fmla="*/ 3606210 h 4446182"/>
                      <a:gd name="connsiteX29" fmla="*/ 334925 w 832884"/>
                      <a:gd name="connsiteY29" fmla="*/ 3744433 h 4446182"/>
                      <a:gd name="connsiteX30" fmla="*/ 590106 w 832884"/>
                      <a:gd name="connsiteY30" fmla="*/ 3872024 h 4446182"/>
                      <a:gd name="connsiteX31" fmla="*/ 707065 w 832884"/>
                      <a:gd name="connsiteY31" fmla="*/ 3978349 h 4446182"/>
                      <a:gd name="connsiteX32" fmla="*/ 600739 w 832884"/>
                      <a:gd name="connsiteY32" fmla="*/ 4116573 h 4446182"/>
                      <a:gd name="connsiteX33" fmla="*/ 377455 w 832884"/>
                      <a:gd name="connsiteY33" fmla="*/ 4244163 h 4446182"/>
                      <a:gd name="connsiteX34" fmla="*/ 186069 w 832884"/>
                      <a:gd name="connsiteY34" fmla="*/ 4371754 h 4446182"/>
                      <a:gd name="connsiteX35" fmla="*/ 217967 w 832884"/>
                      <a:gd name="connsiteY35" fmla="*/ 4446182 h 4446182"/>
                      <a:gd name="connsiteX36" fmla="*/ 345558 w 832884"/>
                      <a:gd name="connsiteY36" fmla="*/ 4371754 h 4446182"/>
                      <a:gd name="connsiteX37" fmla="*/ 643269 w 832884"/>
                      <a:gd name="connsiteY37" fmla="*/ 4222898 h 4446182"/>
                      <a:gd name="connsiteX38" fmla="*/ 760227 w 832884"/>
                      <a:gd name="connsiteY38" fmla="*/ 4063410 h 4446182"/>
                      <a:gd name="connsiteX39" fmla="*/ 770860 w 832884"/>
                      <a:gd name="connsiteY39" fmla="*/ 3882656 h 4446182"/>
                      <a:gd name="connsiteX40" fmla="*/ 590106 w 832884"/>
                      <a:gd name="connsiteY40" fmla="*/ 3765698 h 4446182"/>
                      <a:gd name="connsiteX41" fmla="*/ 239232 w 832884"/>
                      <a:gd name="connsiteY41" fmla="*/ 3574312 h 4446182"/>
                      <a:gd name="connsiteX42" fmla="*/ 101009 w 832884"/>
                      <a:gd name="connsiteY42" fmla="*/ 3436089 h 4446182"/>
                      <a:gd name="connsiteX43" fmla="*/ 334925 w 832884"/>
                      <a:gd name="connsiteY43" fmla="*/ 3255335 h 4446182"/>
                      <a:gd name="connsiteX44" fmla="*/ 664534 w 832884"/>
                      <a:gd name="connsiteY44" fmla="*/ 3085214 h 4446182"/>
                      <a:gd name="connsiteX45" fmla="*/ 781493 w 832884"/>
                      <a:gd name="connsiteY45" fmla="*/ 3021419 h 4446182"/>
                      <a:gd name="connsiteX46" fmla="*/ 781493 w 832884"/>
                      <a:gd name="connsiteY46" fmla="*/ 2819400 h 4446182"/>
                      <a:gd name="connsiteX47" fmla="*/ 473148 w 832884"/>
                      <a:gd name="connsiteY47" fmla="*/ 2649280 h 4446182"/>
                      <a:gd name="connsiteX48" fmla="*/ 186069 w 832884"/>
                      <a:gd name="connsiteY48" fmla="*/ 2479159 h 4446182"/>
                      <a:gd name="connsiteX49" fmla="*/ 111641 w 832884"/>
                      <a:gd name="connsiteY49" fmla="*/ 2383466 h 4446182"/>
                      <a:gd name="connsiteX50" fmla="*/ 292395 w 832884"/>
                      <a:gd name="connsiteY50" fmla="*/ 2223977 h 4446182"/>
                      <a:gd name="connsiteX51" fmla="*/ 600739 w 832884"/>
                      <a:gd name="connsiteY51" fmla="*/ 2064489 h 4446182"/>
                      <a:gd name="connsiteX52" fmla="*/ 770860 w 832884"/>
                      <a:gd name="connsiteY52" fmla="*/ 1958163 h 4446182"/>
                      <a:gd name="connsiteX53" fmla="*/ 770860 w 832884"/>
                      <a:gd name="connsiteY53" fmla="*/ 1756145 h 4446182"/>
                      <a:gd name="connsiteX54" fmla="*/ 515679 w 832884"/>
                      <a:gd name="connsiteY54" fmla="*/ 1607289 h 4446182"/>
                      <a:gd name="connsiteX55" fmla="*/ 217967 w 832884"/>
                      <a:gd name="connsiteY55" fmla="*/ 1447800 h 4446182"/>
                      <a:gd name="connsiteX56" fmla="*/ 69111 w 832884"/>
                      <a:gd name="connsiteY56" fmla="*/ 1330842 h 4446182"/>
                      <a:gd name="connsiteX57" fmla="*/ 58479 w 832884"/>
                      <a:gd name="connsiteY57" fmla="*/ 1203252 h 4446182"/>
                      <a:gd name="connsiteX58" fmla="*/ 419986 w 832884"/>
                      <a:gd name="connsiteY58" fmla="*/ 969335 h 4446182"/>
                      <a:gd name="connsiteX59" fmla="*/ 738962 w 832884"/>
                      <a:gd name="connsiteY59" fmla="*/ 809847 h 4446182"/>
                      <a:gd name="connsiteX60" fmla="*/ 419986 w 832884"/>
                      <a:gd name="connsiteY60" fmla="*/ 650359 h 4446182"/>
                      <a:gd name="connsiteX61" fmla="*/ 111641 w 832884"/>
                      <a:gd name="connsiteY61" fmla="*/ 427075 h 4446182"/>
                      <a:gd name="connsiteX62" fmla="*/ 47846 w 832884"/>
                      <a:gd name="connsiteY62" fmla="*/ 214424 h 4446182"/>
                      <a:gd name="connsiteX63" fmla="*/ 69111 w 832884"/>
                      <a:gd name="connsiteY63" fmla="*/ 33670 h 4446182"/>
                      <a:gd name="connsiteX64" fmla="*/ 132906 w 832884"/>
                      <a:gd name="connsiteY64" fmla="*/ 12405 h 4446182"/>
                      <a:gd name="connsiteX65" fmla="*/ 175437 w 832884"/>
                      <a:gd name="connsiteY65" fmla="*/ 54935 h 444618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</a:cxnLst>
                    <a:rect l="l" t="t" r="r" b="b"/>
                    <a:pathLst>
                      <a:path w="832884" h="4446182">
                        <a:moveTo>
                          <a:pt x="175437" y="54935"/>
                        </a:moveTo>
                        <a:cubicBezTo>
                          <a:pt x="168349" y="88605"/>
                          <a:pt x="95692" y="171894"/>
                          <a:pt x="90376" y="214424"/>
                        </a:cubicBezTo>
                        <a:cubicBezTo>
                          <a:pt x="85060" y="256954"/>
                          <a:pt x="104553" y="267587"/>
                          <a:pt x="143539" y="310117"/>
                        </a:cubicBezTo>
                        <a:cubicBezTo>
                          <a:pt x="182525" y="352647"/>
                          <a:pt x="262270" y="427075"/>
                          <a:pt x="324293" y="469605"/>
                        </a:cubicBezTo>
                        <a:cubicBezTo>
                          <a:pt x="386316" y="512135"/>
                          <a:pt x="448340" y="528084"/>
                          <a:pt x="515679" y="565298"/>
                        </a:cubicBezTo>
                        <a:cubicBezTo>
                          <a:pt x="583019" y="602512"/>
                          <a:pt x="680484" y="659219"/>
                          <a:pt x="728330" y="692889"/>
                        </a:cubicBezTo>
                        <a:cubicBezTo>
                          <a:pt x="776176" y="726559"/>
                          <a:pt x="793898" y="733647"/>
                          <a:pt x="802758" y="767317"/>
                        </a:cubicBezTo>
                        <a:cubicBezTo>
                          <a:pt x="811618" y="800987"/>
                          <a:pt x="809846" y="852377"/>
                          <a:pt x="781493" y="894907"/>
                        </a:cubicBezTo>
                        <a:cubicBezTo>
                          <a:pt x="753140" y="937437"/>
                          <a:pt x="719470" y="974651"/>
                          <a:pt x="632637" y="1022498"/>
                        </a:cubicBezTo>
                        <a:cubicBezTo>
                          <a:pt x="545804" y="1070345"/>
                          <a:pt x="354418" y="1128824"/>
                          <a:pt x="260497" y="1181987"/>
                        </a:cubicBezTo>
                        <a:cubicBezTo>
                          <a:pt x="166576" y="1235150"/>
                          <a:pt x="99236" y="1295401"/>
                          <a:pt x="69111" y="1341475"/>
                        </a:cubicBezTo>
                        <a:cubicBezTo>
                          <a:pt x="38986" y="1387549"/>
                          <a:pt x="62023" y="1421219"/>
                          <a:pt x="79744" y="1458433"/>
                        </a:cubicBezTo>
                        <a:cubicBezTo>
                          <a:pt x="97465" y="1495647"/>
                          <a:pt x="111642" y="1525773"/>
                          <a:pt x="175437" y="1564759"/>
                        </a:cubicBezTo>
                        <a:cubicBezTo>
                          <a:pt x="239232" y="1603745"/>
                          <a:pt x="377456" y="1648047"/>
                          <a:pt x="462516" y="1692349"/>
                        </a:cubicBezTo>
                        <a:cubicBezTo>
                          <a:pt x="547576" y="1736651"/>
                          <a:pt x="643269" y="1800447"/>
                          <a:pt x="685799" y="1830573"/>
                        </a:cubicBezTo>
                        <a:cubicBezTo>
                          <a:pt x="728329" y="1860699"/>
                          <a:pt x="701376" y="1797259"/>
                          <a:pt x="717697" y="1873103"/>
                        </a:cubicBezTo>
                        <a:cubicBezTo>
                          <a:pt x="676939" y="1905001"/>
                          <a:pt x="529856" y="1975885"/>
                          <a:pt x="441251" y="2021959"/>
                        </a:cubicBezTo>
                        <a:cubicBezTo>
                          <a:pt x="352646" y="2068033"/>
                          <a:pt x="249864" y="2107019"/>
                          <a:pt x="186069" y="2149549"/>
                        </a:cubicBezTo>
                        <a:cubicBezTo>
                          <a:pt x="122274" y="2192079"/>
                          <a:pt x="81516" y="2216889"/>
                          <a:pt x="58479" y="2277140"/>
                        </a:cubicBezTo>
                        <a:cubicBezTo>
                          <a:pt x="35442" y="2337391"/>
                          <a:pt x="46074" y="2468526"/>
                          <a:pt x="47846" y="2511056"/>
                        </a:cubicBezTo>
                        <a:cubicBezTo>
                          <a:pt x="49618" y="2553586"/>
                          <a:pt x="51390" y="2512828"/>
                          <a:pt x="69111" y="2532321"/>
                        </a:cubicBezTo>
                        <a:cubicBezTo>
                          <a:pt x="86832" y="2551814"/>
                          <a:pt x="97465" y="2596116"/>
                          <a:pt x="154172" y="2628014"/>
                        </a:cubicBezTo>
                        <a:cubicBezTo>
                          <a:pt x="210879" y="2659912"/>
                          <a:pt x="329609" y="2686493"/>
                          <a:pt x="409353" y="2723707"/>
                        </a:cubicBezTo>
                        <a:cubicBezTo>
                          <a:pt x="489097" y="2760921"/>
                          <a:pt x="584791" y="2819400"/>
                          <a:pt x="632637" y="2851298"/>
                        </a:cubicBezTo>
                        <a:cubicBezTo>
                          <a:pt x="680484" y="2883196"/>
                          <a:pt x="721241" y="2883196"/>
                          <a:pt x="696432" y="2915094"/>
                        </a:cubicBezTo>
                        <a:cubicBezTo>
                          <a:pt x="671623" y="2946992"/>
                          <a:pt x="574158" y="2991293"/>
                          <a:pt x="483781" y="3042684"/>
                        </a:cubicBezTo>
                        <a:cubicBezTo>
                          <a:pt x="393404" y="3094075"/>
                          <a:pt x="226828" y="3159643"/>
                          <a:pt x="154172" y="3223438"/>
                        </a:cubicBezTo>
                        <a:cubicBezTo>
                          <a:pt x="81516" y="3287233"/>
                          <a:pt x="60251" y="3361661"/>
                          <a:pt x="47846" y="3425456"/>
                        </a:cubicBezTo>
                        <a:cubicBezTo>
                          <a:pt x="35441" y="3489251"/>
                          <a:pt x="31898" y="3553047"/>
                          <a:pt x="79744" y="3606210"/>
                        </a:cubicBezTo>
                        <a:cubicBezTo>
                          <a:pt x="127590" y="3659373"/>
                          <a:pt x="249865" y="3700131"/>
                          <a:pt x="334925" y="3744433"/>
                        </a:cubicBezTo>
                        <a:cubicBezTo>
                          <a:pt x="419985" y="3788735"/>
                          <a:pt x="528083" y="3833038"/>
                          <a:pt x="590106" y="3872024"/>
                        </a:cubicBezTo>
                        <a:cubicBezTo>
                          <a:pt x="652129" y="3911010"/>
                          <a:pt x="705293" y="3937591"/>
                          <a:pt x="707065" y="3978349"/>
                        </a:cubicBezTo>
                        <a:cubicBezTo>
                          <a:pt x="708837" y="4019107"/>
                          <a:pt x="655674" y="4072271"/>
                          <a:pt x="600739" y="4116573"/>
                        </a:cubicBezTo>
                        <a:cubicBezTo>
                          <a:pt x="545804" y="4160875"/>
                          <a:pt x="446567" y="4201633"/>
                          <a:pt x="377455" y="4244163"/>
                        </a:cubicBezTo>
                        <a:cubicBezTo>
                          <a:pt x="308343" y="4286693"/>
                          <a:pt x="212650" y="4338084"/>
                          <a:pt x="186069" y="4371754"/>
                        </a:cubicBezTo>
                        <a:cubicBezTo>
                          <a:pt x="159488" y="4405424"/>
                          <a:pt x="191386" y="4446182"/>
                          <a:pt x="217967" y="4446182"/>
                        </a:cubicBezTo>
                        <a:cubicBezTo>
                          <a:pt x="244548" y="4446182"/>
                          <a:pt x="274674" y="4408968"/>
                          <a:pt x="345558" y="4371754"/>
                        </a:cubicBezTo>
                        <a:cubicBezTo>
                          <a:pt x="416442" y="4334540"/>
                          <a:pt x="574158" y="4274289"/>
                          <a:pt x="643269" y="4222898"/>
                        </a:cubicBezTo>
                        <a:cubicBezTo>
                          <a:pt x="712380" y="4171507"/>
                          <a:pt x="738962" y="4120117"/>
                          <a:pt x="760227" y="4063410"/>
                        </a:cubicBezTo>
                        <a:cubicBezTo>
                          <a:pt x="781492" y="4006703"/>
                          <a:pt x="799214" y="3932275"/>
                          <a:pt x="770860" y="3882656"/>
                        </a:cubicBezTo>
                        <a:cubicBezTo>
                          <a:pt x="742507" y="3833037"/>
                          <a:pt x="678711" y="3817089"/>
                          <a:pt x="590106" y="3765698"/>
                        </a:cubicBezTo>
                        <a:cubicBezTo>
                          <a:pt x="501501" y="3714307"/>
                          <a:pt x="320748" y="3629247"/>
                          <a:pt x="239232" y="3574312"/>
                        </a:cubicBezTo>
                        <a:cubicBezTo>
                          <a:pt x="157716" y="3519377"/>
                          <a:pt x="85060" y="3489252"/>
                          <a:pt x="101009" y="3436089"/>
                        </a:cubicBezTo>
                        <a:cubicBezTo>
                          <a:pt x="116958" y="3382926"/>
                          <a:pt x="241004" y="3313814"/>
                          <a:pt x="334925" y="3255335"/>
                        </a:cubicBezTo>
                        <a:cubicBezTo>
                          <a:pt x="428846" y="3196856"/>
                          <a:pt x="590106" y="3124200"/>
                          <a:pt x="664534" y="3085214"/>
                        </a:cubicBezTo>
                        <a:cubicBezTo>
                          <a:pt x="738962" y="3046228"/>
                          <a:pt x="762000" y="3065721"/>
                          <a:pt x="781493" y="3021419"/>
                        </a:cubicBezTo>
                        <a:cubicBezTo>
                          <a:pt x="800986" y="2977117"/>
                          <a:pt x="832884" y="2881423"/>
                          <a:pt x="781493" y="2819400"/>
                        </a:cubicBezTo>
                        <a:cubicBezTo>
                          <a:pt x="730102" y="2757377"/>
                          <a:pt x="572385" y="2705987"/>
                          <a:pt x="473148" y="2649280"/>
                        </a:cubicBezTo>
                        <a:cubicBezTo>
                          <a:pt x="373911" y="2592573"/>
                          <a:pt x="246320" y="2523461"/>
                          <a:pt x="186069" y="2479159"/>
                        </a:cubicBezTo>
                        <a:cubicBezTo>
                          <a:pt x="125818" y="2434857"/>
                          <a:pt x="93920" y="2425996"/>
                          <a:pt x="111641" y="2383466"/>
                        </a:cubicBezTo>
                        <a:cubicBezTo>
                          <a:pt x="129362" y="2340936"/>
                          <a:pt x="210879" y="2277140"/>
                          <a:pt x="292395" y="2223977"/>
                        </a:cubicBezTo>
                        <a:cubicBezTo>
                          <a:pt x="373911" y="2170814"/>
                          <a:pt x="520995" y="2108791"/>
                          <a:pt x="600739" y="2064489"/>
                        </a:cubicBezTo>
                        <a:cubicBezTo>
                          <a:pt x="680483" y="2020187"/>
                          <a:pt x="742507" y="2009554"/>
                          <a:pt x="770860" y="1958163"/>
                        </a:cubicBezTo>
                        <a:cubicBezTo>
                          <a:pt x="799214" y="1906772"/>
                          <a:pt x="813390" y="1814624"/>
                          <a:pt x="770860" y="1756145"/>
                        </a:cubicBezTo>
                        <a:cubicBezTo>
                          <a:pt x="728330" y="1697666"/>
                          <a:pt x="607828" y="1658680"/>
                          <a:pt x="515679" y="1607289"/>
                        </a:cubicBezTo>
                        <a:cubicBezTo>
                          <a:pt x="423530" y="1555898"/>
                          <a:pt x="292395" y="1493875"/>
                          <a:pt x="217967" y="1447800"/>
                        </a:cubicBezTo>
                        <a:cubicBezTo>
                          <a:pt x="143539" y="1401726"/>
                          <a:pt x="95692" y="1371600"/>
                          <a:pt x="69111" y="1330842"/>
                        </a:cubicBezTo>
                        <a:cubicBezTo>
                          <a:pt x="42530" y="1290084"/>
                          <a:pt x="0" y="1263503"/>
                          <a:pt x="58479" y="1203252"/>
                        </a:cubicBezTo>
                        <a:cubicBezTo>
                          <a:pt x="116958" y="1143001"/>
                          <a:pt x="306572" y="1034903"/>
                          <a:pt x="419986" y="969335"/>
                        </a:cubicBezTo>
                        <a:cubicBezTo>
                          <a:pt x="533400" y="903768"/>
                          <a:pt x="738962" y="863010"/>
                          <a:pt x="738962" y="809847"/>
                        </a:cubicBezTo>
                        <a:cubicBezTo>
                          <a:pt x="738962" y="756684"/>
                          <a:pt x="524540" y="714154"/>
                          <a:pt x="419986" y="650359"/>
                        </a:cubicBezTo>
                        <a:cubicBezTo>
                          <a:pt x="315433" y="586564"/>
                          <a:pt x="173664" y="499731"/>
                          <a:pt x="111641" y="427075"/>
                        </a:cubicBezTo>
                        <a:cubicBezTo>
                          <a:pt x="49618" y="354419"/>
                          <a:pt x="54934" y="279991"/>
                          <a:pt x="47846" y="214424"/>
                        </a:cubicBezTo>
                        <a:cubicBezTo>
                          <a:pt x="40758" y="148857"/>
                          <a:pt x="54934" y="67340"/>
                          <a:pt x="69111" y="33670"/>
                        </a:cubicBezTo>
                        <a:cubicBezTo>
                          <a:pt x="83288" y="0"/>
                          <a:pt x="118729" y="10633"/>
                          <a:pt x="132906" y="12405"/>
                        </a:cubicBezTo>
                        <a:cubicBezTo>
                          <a:pt x="147083" y="14177"/>
                          <a:pt x="182525" y="21265"/>
                          <a:pt x="175437" y="54935"/>
                        </a:cubicBezTo>
                        <a:close/>
                      </a:path>
                    </a:pathLst>
                  </a:custGeom>
                  <a:grpFill/>
                  <a:ln w="9525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p3d prstMaterial="flat">
                    <a:bevelT w="25400" h="38100"/>
                    <a:bevelB w="25400" h="381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GB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98" name="Freeform 697"/>
                  <p:cNvSpPr/>
                  <p:nvPr/>
                </p:nvSpPr>
                <p:spPr bwMode="auto">
                  <a:xfrm>
                    <a:off x="6786578" y="3942448"/>
                    <a:ext cx="192572" cy="1643610"/>
                  </a:xfrm>
                  <a:custGeom>
                    <a:avLst/>
                    <a:gdLst>
                      <a:gd name="connsiteX0" fmla="*/ 175437 w 832884"/>
                      <a:gd name="connsiteY0" fmla="*/ 54935 h 4446182"/>
                      <a:gd name="connsiteX1" fmla="*/ 90376 w 832884"/>
                      <a:gd name="connsiteY1" fmla="*/ 214424 h 4446182"/>
                      <a:gd name="connsiteX2" fmla="*/ 143539 w 832884"/>
                      <a:gd name="connsiteY2" fmla="*/ 310117 h 4446182"/>
                      <a:gd name="connsiteX3" fmla="*/ 324293 w 832884"/>
                      <a:gd name="connsiteY3" fmla="*/ 469605 h 4446182"/>
                      <a:gd name="connsiteX4" fmla="*/ 515679 w 832884"/>
                      <a:gd name="connsiteY4" fmla="*/ 565298 h 4446182"/>
                      <a:gd name="connsiteX5" fmla="*/ 728330 w 832884"/>
                      <a:gd name="connsiteY5" fmla="*/ 692889 h 4446182"/>
                      <a:gd name="connsiteX6" fmla="*/ 802758 w 832884"/>
                      <a:gd name="connsiteY6" fmla="*/ 767317 h 4446182"/>
                      <a:gd name="connsiteX7" fmla="*/ 781493 w 832884"/>
                      <a:gd name="connsiteY7" fmla="*/ 894907 h 4446182"/>
                      <a:gd name="connsiteX8" fmla="*/ 632637 w 832884"/>
                      <a:gd name="connsiteY8" fmla="*/ 1022498 h 4446182"/>
                      <a:gd name="connsiteX9" fmla="*/ 260497 w 832884"/>
                      <a:gd name="connsiteY9" fmla="*/ 1181987 h 4446182"/>
                      <a:gd name="connsiteX10" fmla="*/ 69111 w 832884"/>
                      <a:gd name="connsiteY10" fmla="*/ 1341475 h 4446182"/>
                      <a:gd name="connsiteX11" fmla="*/ 79744 w 832884"/>
                      <a:gd name="connsiteY11" fmla="*/ 1458433 h 4446182"/>
                      <a:gd name="connsiteX12" fmla="*/ 175437 w 832884"/>
                      <a:gd name="connsiteY12" fmla="*/ 1564759 h 4446182"/>
                      <a:gd name="connsiteX13" fmla="*/ 462516 w 832884"/>
                      <a:gd name="connsiteY13" fmla="*/ 1692349 h 4446182"/>
                      <a:gd name="connsiteX14" fmla="*/ 685799 w 832884"/>
                      <a:gd name="connsiteY14" fmla="*/ 1830573 h 4446182"/>
                      <a:gd name="connsiteX15" fmla="*/ 717697 w 832884"/>
                      <a:gd name="connsiteY15" fmla="*/ 1873103 h 4446182"/>
                      <a:gd name="connsiteX16" fmla="*/ 441251 w 832884"/>
                      <a:gd name="connsiteY16" fmla="*/ 2021959 h 4446182"/>
                      <a:gd name="connsiteX17" fmla="*/ 186069 w 832884"/>
                      <a:gd name="connsiteY17" fmla="*/ 2149549 h 4446182"/>
                      <a:gd name="connsiteX18" fmla="*/ 58479 w 832884"/>
                      <a:gd name="connsiteY18" fmla="*/ 2277140 h 4446182"/>
                      <a:gd name="connsiteX19" fmla="*/ 47846 w 832884"/>
                      <a:gd name="connsiteY19" fmla="*/ 2511056 h 4446182"/>
                      <a:gd name="connsiteX20" fmla="*/ 69111 w 832884"/>
                      <a:gd name="connsiteY20" fmla="*/ 2532321 h 4446182"/>
                      <a:gd name="connsiteX21" fmla="*/ 154172 w 832884"/>
                      <a:gd name="connsiteY21" fmla="*/ 2628014 h 4446182"/>
                      <a:gd name="connsiteX22" fmla="*/ 409353 w 832884"/>
                      <a:gd name="connsiteY22" fmla="*/ 2723707 h 4446182"/>
                      <a:gd name="connsiteX23" fmla="*/ 632637 w 832884"/>
                      <a:gd name="connsiteY23" fmla="*/ 2851298 h 4446182"/>
                      <a:gd name="connsiteX24" fmla="*/ 696432 w 832884"/>
                      <a:gd name="connsiteY24" fmla="*/ 2915094 h 4446182"/>
                      <a:gd name="connsiteX25" fmla="*/ 483781 w 832884"/>
                      <a:gd name="connsiteY25" fmla="*/ 3042684 h 4446182"/>
                      <a:gd name="connsiteX26" fmla="*/ 154172 w 832884"/>
                      <a:gd name="connsiteY26" fmla="*/ 3223438 h 4446182"/>
                      <a:gd name="connsiteX27" fmla="*/ 47846 w 832884"/>
                      <a:gd name="connsiteY27" fmla="*/ 3425456 h 4446182"/>
                      <a:gd name="connsiteX28" fmla="*/ 79744 w 832884"/>
                      <a:gd name="connsiteY28" fmla="*/ 3606210 h 4446182"/>
                      <a:gd name="connsiteX29" fmla="*/ 334925 w 832884"/>
                      <a:gd name="connsiteY29" fmla="*/ 3744433 h 4446182"/>
                      <a:gd name="connsiteX30" fmla="*/ 590106 w 832884"/>
                      <a:gd name="connsiteY30" fmla="*/ 3872024 h 4446182"/>
                      <a:gd name="connsiteX31" fmla="*/ 707065 w 832884"/>
                      <a:gd name="connsiteY31" fmla="*/ 3978349 h 4446182"/>
                      <a:gd name="connsiteX32" fmla="*/ 600739 w 832884"/>
                      <a:gd name="connsiteY32" fmla="*/ 4116573 h 4446182"/>
                      <a:gd name="connsiteX33" fmla="*/ 377455 w 832884"/>
                      <a:gd name="connsiteY33" fmla="*/ 4244163 h 4446182"/>
                      <a:gd name="connsiteX34" fmla="*/ 186069 w 832884"/>
                      <a:gd name="connsiteY34" fmla="*/ 4371754 h 4446182"/>
                      <a:gd name="connsiteX35" fmla="*/ 217967 w 832884"/>
                      <a:gd name="connsiteY35" fmla="*/ 4446182 h 4446182"/>
                      <a:gd name="connsiteX36" fmla="*/ 345558 w 832884"/>
                      <a:gd name="connsiteY36" fmla="*/ 4371754 h 4446182"/>
                      <a:gd name="connsiteX37" fmla="*/ 643269 w 832884"/>
                      <a:gd name="connsiteY37" fmla="*/ 4222898 h 4446182"/>
                      <a:gd name="connsiteX38" fmla="*/ 760227 w 832884"/>
                      <a:gd name="connsiteY38" fmla="*/ 4063410 h 4446182"/>
                      <a:gd name="connsiteX39" fmla="*/ 770860 w 832884"/>
                      <a:gd name="connsiteY39" fmla="*/ 3882656 h 4446182"/>
                      <a:gd name="connsiteX40" fmla="*/ 590106 w 832884"/>
                      <a:gd name="connsiteY40" fmla="*/ 3765698 h 4446182"/>
                      <a:gd name="connsiteX41" fmla="*/ 239232 w 832884"/>
                      <a:gd name="connsiteY41" fmla="*/ 3574312 h 4446182"/>
                      <a:gd name="connsiteX42" fmla="*/ 101009 w 832884"/>
                      <a:gd name="connsiteY42" fmla="*/ 3436089 h 4446182"/>
                      <a:gd name="connsiteX43" fmla="*/ 334925 w 832884"/>
                      <a:gd name="connsiteY43" fmla="*/ 3255335 h 4446182"/>
                      <a:gd name="connsiteX44" fmla="*/ 664534 w 832884"/>
                      <a:gd name="connsiteY44" fmla="*/ 3085214 h 4446182"/>
                      <a:gd name="connsiteX45" fmla="*/ 781493 w 832884"/>
                      <a:gd name="connsiteY45" fmla="*/ 3021419 h 4446182"/>
                      <a:gd name="connsiteX46" fmla="*/ 781493 w 832884"/>
                      <a:gd name="connsiteY46" fmla="*/ 2819400 h 4446182"/>
                      <a:gd name="connsiteX47" fmla="*/ 473148 w 832884"/>
                      <a:gd name="connsiteY47" fmla="*/ 2649280 h 4446182"/>
                      <a:gd name="connsiteX48" fmla="*/ 186069 w 832884"/>
                      <a:gd name="connsiteY48" fmla="*/ 2479159 h 4446182"/>
                      <a:gd name="connsiteX49" fmla="*/ 111641 w 832884"/>
                      <a:gd name="connsiteY49" fmla="*/ 2383466 h 4446182"/>
                      <a:gd name="connsiteX50" fmla="*/ 292395 w 832884"/>
                      <a:gd name="connsiteY50" fmla="*/ 2223977 h 4446182"/>
                      <a:gd name="connsiteX51" fmla="*/ 600739 w 832884"/>
                      <a:gd name="connsiteY51" fmla="*/ 2064489 h 4446182"/>
                      <a:gd name="connsiteX52" fmla="*/ 770860 w 832884"/>
                      <a:gd name="connsiteY52" fmla="*/ 1958163 h 4446182"/>
                      <a:gd name="connsiteX53" fmla="*/ 770860 w 832884"/>
                      <a:gd name="connsiteY53" fmla="*/ 1756145 h 4446182"/>
                      <a:gd name="connsiteX54" fmla="*/ 515679 w 832884"/>
                      <a:gd name="connsiteY54" fmla="*/ 1607289 h 4446182"/>
                      <a:gd name="connsiteX55" fmla="*/ 217967 w 832884"/>
                      <a:gd name="connsiteY55" fmla="*/ 1447800 h 4446182"/>
                      <a:gd name="connsiteX56" fmla="*/ 69111 w 832884"/>
                      <a:gd name="connsiteY56" fmla="*/ 1330842 h 4446182"/>
                      <a:gd name="connsiteX57" fmla="*/ 58479 w 832884"/>
                      <a:gd name="connsiteY57" fmla="*/ 1203252 h 4446182"/>
                      <a:gd name="connsiteX58" fmla="*/ 419986 w 832884"/>
                      <a:gd name="connsiteY58" fmla="*/ 969335 h 4446182"/>
                      <a:gd name="connsiteX59" fmla="*/ 738962 w 832884"/>
                      <a:gd name="connsiteY59" fmla="*/ 809847 h 4446182"/>
                      <a:gd name="connsiteX60" fmla="*/ 419986 w 832884"/>
                      <a:gd name="connsiteY60" fmla="*/ 650359 h 4446182"/>
                      <a:gd name="connsiteX61" fmla="*/ 111641 w 832884"/>
                      <a:gd name="connsiteY61" fmla="*/ 427075 h 4446182"/>
                      <a:gd name="connsiteX62" fmla="*/ 47846 w 832884"/>
                      <a:gd name="connsiteY62" fmla="*/ 214424 h 4446182"/>
                      <a:gd name="connsiteX63" fmla="*/ 69111 w 832884"/>
                      <a:gd name="connsiteY63" fmla="*/ 33670 h 4446182"/>
                      <a:gd name="connsiteX64" fmla="*/ 132906 w 832884"/>
                      <a:gd name="connsiteY64" fmla="*/ 12405 h 4446182"/>
                      <a:gd name="connsiteX65" fmla="*/ 175437 w 832884"/>
                      <a:gd name="connsiteY65" fmla="*/ 54935 h 4446182"/>
                      <a:gd name="connsiteX0" fmla="*/ 175437 w 832884"/>
                      <a:gd name="connsiteY0" fmla="*/ 54935 h 4446182"/>
                      <a:gd name="connsiteX1" fmla="*/ 90376 w 832884"/>
                      <a:gd name="connsiteY1" fmla="*/ 214424 h 4446182"/>
                      <a:gd name="connsiteX2" fmla="*/ 143539 w 832884"/>
                      <a:gd name="connsiteY2" fmla="*/ 310117 h 4446182"/>
                      <a:gd name="connsiteX3" fmla="*/ 324293 w 832884"/>
                      <a:gd name="connsiteY3" fmla="*/ 469605 h 4446182"/>
                      <a:gd name="connsiteX4" fmla="*/ 515679 w 832884"/>
                      <a:gd name="connsiteY4" fmla="*/ 565298 h 4446182"/>
                      <a:gd name="connsiteX5" fmla="*/ 728330 w 832884"/>
                      <a:gd name="connsiteY5" fmla="*/ 692889 h 4446182"/>
                      <a:gd name="connsiteX6" fmla="*/ 802758 w 832884"/>
                      <a:gd name="connsiteY6" fmla="*/ 767317 h 4446182"/>
                      <a:gd name="connsiteX7" fmla="*/ 781493 w 832884"/>
                      <a:gd name="connsiteY7" fmla="*/ 894907 h 4446182"/>
                      <a:gd name="connsiteX8" fmla="*/ 632637 w 832884"/>
                      <a:gd name="connsiteY8" fmla="*/ 1022498 h 4446182"/>
                      <a:gd name="connsiteX9" fmla="*/ 260497 w 832884"/>
                      <a:gd name="connsiteY9" fmla="*/ 1181987 h 4446182"/>
                      <a:gd name="connsiteX10" fmla="*/ 69111 w 832884"/>
                      <a:gd name="connsiteY10" fmla="*/ 1341475 h 4446182"/>
                      <a:gd name="connsiteX11" fmla="*/ 79744 w 832884"/>
                      <a:gd name="connsiteY11" fmla="*/ 1458433 h 4446182"/>
                      <a:gd name="connsiteX12" fmla="*/ 175437 w 832884"/>
                      <a:gd name="connsiteY12" fmla="*/ 1564759 h 4446182"/>
                      <a:gd name="connsiteX13" fmla="*/ 462516 w 832884"/>
                      <a:gd name="connsiteY13" fmla="*/ 1692349 h 4446182"/>
                      <a:gd name="connsiteX14" fmla="*/ 685799 w 832884"/>
                      <a:gd name="connsiteY14" fmla="*/ 1830573 h 4446182"/>
                      <a:gd name="connsiteX15" fmla="*/ 717697 w 832884"/>
                      <a:gd name="connsiteY15" fmla="*/ 1873103 h 4446182"/>
                      <a:gd name="connsiteX16" fmla="*/ 441251 w 832884"/>
                      <a:gd name="connsiteY16" fmla="*/ 2021959 h 4446182"/>
                      <a:gd name="connsiteX17" fmla="*/ 186069 w 832884"/>
                      <a:gd name="connsiteY17" fmla="*/ 2149549 h 4446182"/>
                      <a:gd name="connsiteX18" fmla="*/ 58479 w 832884"/>
                      <a:gd name="connsiteY18" fmla="*/ 2277140 h 4446182"/>
                      <a:gd name="connsiteX19" fmla="*/ 47846 w 832884"/>
                      <a:gd name="connsiteY19" fmla="*/ 2511056 h 4446182"/>
                      <a:gd name="connsiteX20" fmla="*/ 69111 w 832884"/>
                      <a:gd name="connsiteY20" fmla="*/ 2532321 h 4446182"/>
                      <a:gd name="connsiteX21" fmla="*/ 154172 w 832884"/>
                      <a:gd name="connsiteY21" fmla="*/ 2628014 h 4446182"/>
                      <a:gd name="connsiteX22" fmla="*/ 409353 w 832884"/>
                      <a:gd name="connsiteY22" fmla="*/ 2723707 h 4446182"/>
                      <a:gd name="connsiteX23" fmla="*/ 632637 w 832884"/>
                      <a:gd name="connsiteY23" fmla="*/ 2851298 h 4446182"/>
                      <a:gd name="connsiteX24" fmla="*/ 696432 w 832884"/>
                      <a:gd name="connsiteY24" fmla="*/ 2915094 h 4446182"/>
                      <a:gd name="connsiteX25" fmla="*/ 483781 w 832884"/>
                      <a:gd name="connsiteY25" fmla="*/ 3042684 h 4446182"/>
                      <a:gd name="connsiteX26" fmla="*/ 154172 w 832884"/>
                      <a:gd name="connsiteY26" fmla="*/ 3223438 h 4446182"/>
                      <a:gd name="connsiteX27" fmla="*/ 47846 w 832884"/>
                      <a:gd name="connsiteY27" fmla="*/ 3425456 h 4446182"/>
                      <a:gd name="connsiteX28" fmla="*/ 79744 w 832884"/>
                      <a:gd name="connsiteY28" fmla="*/ 3606210 h 4446182"/>
                      <a:gd name="connsiteX29" fmla="*/ 334925 w 832884"/>
                      <a:gd name="connsiteY29" fmla="*/ 3744433 h 4446182"/>
                      <a:gd name="connsiteX30" fmla="*/ 590106 w 832884"/>
                      <a:gd name="connsiteY30" fmla="*/ 3872024 h 4446182"/>
                      <a:gd name="connsiteX31" fmla="*/ 707065 w 832884"/>
                      <a:gd name="connsiteY31" fmla="*/ 3978349 h 4446182"/>
                      <a:gd name="connsiteX32" fmla="*/ 600739 w 832884"/>
                      <a:gd name="connsiteY32" fmla="*/ 4116573 h 4446182"/>
                      <a:gd name="connsiteX33" fmla="*/ 377455 w 832884"/>
                      <a:gd name="connsiteY33" fmla="*/ 4244163 h 4446182"/>
                      <a:gd name="connsiteX34" fmla="*/ 186069 w 832884"/>
                      <a:gd name="connsiteY34" fmla="*/ 4371754 h 4446182"/>
                      <a:gd name="connsiteX35" fmla="*/ 217967 w 832884"/>
                      <a:gd name="connsiteY35" fmla="*/ 4446182 h 4446182"/>
                      <a:gd name="connsiteX36" fmla="*/ 345558 w 832884"/>
                      <a:gd name="connsiteY36" fmla="*/ 4371754 h 4446182"/>
                      <a:gd name="connsiteX37" fmla="*/ 643269 w 832884"/>
                      <a:gd name="connsiteY37" fmla="*/ 4222898 h 4446182"/>
                      <a:gd name="connsiteX38" fmla="*/ 760227 w 832884"/>
                      <a:gd name="connsiteY38" fmla="*/ 4063410 h 4446182"/>
                      <a:gd name="connsiteX39" fmla="*/ 770860 w 832884"/>
                      <a:gd name="connsiteY39" fmla="*/ 3882656 h 4446182"/>
                      <a:gd name="connsiteX40" fmla="*/ 590106 w 832884"/>
                      <a:gd name="connsiteY40" fmla="*/ 3765698 h 4446182"/>
                      <a:gd name="connsiteX41" fmla="*/ 239232 w 832884"/>
                      <a:gd name="connsiteY41" fmla="*/ 3574312 h 4446182"/>
                      <a:gd name="connsiteX42" fmla="*/ 101009 w 832884"/>
                      <a:gd name="connsiteY42" fmla="*/ 3436089 h 4446182"/>
                      <a:gd name="connsiteX43" fmla="*/ 334925 w 832884"/>
                      <a:gd name="connsiteY43" fmla="*/ 3255335 h 4446182"/>
                      <a:gd name="connsiteX44" fmla="*/ 664534 w 832884"/>
                      <a:gd name="connsiteY44" fmla="*/ 3085214 h 4446182"/>
                      <a:gd name="connsiteX45" fmla="*/ 781493 w 832884"/>
                      <a:gd name="connsiteY45" fmla="*/ 3021419 h 4446182"/>
                      <a:gd name="connsiteX46" fmla="*/ 781493 w 832884"/>
                      <a:gd name="connsiteY46" fmla="*/ 2819400 h 4446182"/>
                      <a:gd name="connsiteX47" fmla="*/ 473148 w 832884"/>
                      <a:gd name="connsiteY47" fmla="*/ 2649280 h 4446182"/>
                      <a:gd name="connsiteX48" fmla="*/ 186069 w 832884"/>
                      <a:gd name="connsiteY48" fmla="*/ 2479159 h 4446182"/>
                      <a:gd name="connsiteX49" fmla="*/ 111641 w 832884"/>
                      <a:gd name="connsiteY49" fmla="*/ 2383466 h 4446182"/>
                      <a:gd name="connsiteX50" fmla="*/ 292395 w 832884"/>
                      <a:gd name="connsiteY50" fmla="*/ 2223977 h 4446182"/>
                      <a:gd name="connsiteX51" fmla="*/ 600739 w 832884"/>
                      <a:gd name="connsiteY51" fmla="*/ 2064489 h 4446182"/>
                      <a:gd name="connsiteX52" fmla="*/ 770860 w 832884"/>
                      <a:gd name="connsiteY52" fmla="*/ 1958163 h 4446182"/>
                      <a:gd name="connsiteX53" fmla="*/ 770860 w 832884"/>
                      <a:gd name="connsiteY53" fmla="*/ 1756145 h 4446182"/>
                      <a:gd name="connsiteX54" fmla="*/ 515679 w 832884"/>
                      <a:gd name="connsiteY54" fmla="*/ 1607289 h 4446182"/>
                      <a:gd name="connsiteX55" fmla="*/ 217967 w 832884"/>
                      <a:gd name="connsiteY55" fmla="*/ 1447800 h 4446182"/>
                      <a:gd name="connsiteX56" fmla="*/ 69111 w 832884"/>
                      <a:gd name="connsiteY56" fmla="*/ 1330842 h 4446182"/>
                      <a:gd name="connsiteX57" fmla="*/ 58479 w 832884"/>
                      <a:gd name="connsiteY57" fmla="*/ 1203252 h 4446182"/>
                      <a:gd name="connsiteX58" fmla="*/ 419986 w 832884"/>
                      <a:gd name="connsiteY58" fmla="*/ 969335 h 4446182"/>
                      <a:gd name="connsiteX59" fmla="*/ 738962 w 832884"/>
                      <a:gd name="connsiteY59" fmla="*/ 809847 h 4446182"/>
                      <a:gd name="connsiteX60" fmla="*/ 419986 w 832884"/>
                      <a:gd name="connsiteY60" fmla="*/ 650359 h 4446182"/>
                      <a:gd name="connsiteX61" fmla="*/ 111641 w 832884"/>
                      <a:gd name="connsiteY61" fmla="*/ 427075 h 4446182"/>
                      <a:gd name="connsiteX62" fmla="*/ 47846 w 832884"/>
                      <a:gd name="connsiteY62" fmla="*/ 214424 h 4446182"/>
                      <a:gd name="connsiteX63" fmla="*/ 69111 w 832884"/>
                      <a:gd name="connsiteY63" fmla="*/ 33670 h 4446182"/>
                      <a:gd name="connsiteX64" fmla="*/ 132906 w 832884"/>
                      <a:gd name="connsiteY64" fmla="*/ 12405 h 4446182"/>
                      <a:gd name="connsiteX65" fmla="*/ 175437 w 832884"/>
                      <a:gd name="connsiteY65" fmla="*/ 54935 h 4446182"/>
                      <a:gd name="connsiteX0" fmla="*/ 175437 w 832884"/>
                      <a:gd name="connsiteY0" fmla="*/ 54935 h 4446182"/>
                      <a:gd name="connsiteX1" fmla="*/ 90376 w 832884"/>
                      <a:gd name="connsiteY1" fmla="*/ 214424 h 4446182"/>
                      <a:gd name="connsiteX2" fmla="*/ 143539 w 832884"/>
                      <a:gd name="connsiteY2" fmla="*/ 310117 h 4446182"/>
                      <a:gd name="connsiteX3" fmla="*/ 324293 w 832884"/>
                      <a:gd name="connsiteY3" fmla="*/ 469605 h 4446182"/>
                      <a:gd name="connsiteX4" fmla="*/ 515679 w 832884"/>
                      <a:gd name="connsiteY4" fmla="*/ 565298 h 4446182"/>
                      <a:gd name="connsiteX5" fmla="*/ 728330 w 832884"/>
                      <a:gd name="connsiteY5" fmla="*/ 692889 h 4446182"/>
                      <a:gd name="connsiteX6" fmla="*/ 802758 w 832884"/>
                      <a:gd name="connsiteY6" fmla="*/ 767317 h 4446182"/>
                      <a:gd name="connsiteX7" fmla="*/ 781493 w 832884"/>
                      <a:gd name="connsiteY7" fmla="*/ 894907 h 4446182"/>
                      <a:gd name="connsiteX8" fmla="*/ 632637 w 832884"/>
                      <a:gd name="connsiteY8" fmla="*/ 1022498 h 4446182"/>
                      <a:gd name="connsiteX9" fmla="*/ 260497 w 832884"/>
                      <a:gd name="connsiteY9" fmla="*/ 1181987 h 4446182"/>
                      <a:gd name="connsiteX10" fmla="*/ 69111 w 832884"/>
                      <a:gd name="connsiteY10" fmla="*/ 1341475 h 4446182"/>
                      <a:gd name="connsiteX11" fmla="*/ 79744 w 832884"/>
                      <a:gd name="connsiteY11" fmla="*/ 1458433 h 4446182"/>
                      <a:gd name="connsiteX12" fmla="*/ 175437 w 832884"/>
                      <a:gd name="connsiteY12" fmla="*/ 1564759 h 4446182"/>
                      <a:gd name="connsiteX13" fmla="*/ 462516 w 832884"/>
                      <a:gd name="connsiteY13" fmla="*/ 1692349 h 4446182"/>
                      <a:gd name="connsiteX14" fmla="*/ 685799 w 832884"/>
                      <a:gd name="connsiteY14" fmla="*/ 1830573 h 4446182"/>
                      <a:gd name="connsiteX15" fmla="*/ 717697 w 832884"/>
                      <a:gd name="connsiteY15" fmla="*/ 1873103 h 4446182"/>
                      <a:gd name="connsiteX16" fmla="*/ 441251 w 832884"/>
                      <a:gd name="connsiteY16" fmla="*/ 2021959 h 4446182"/>
                      <a:gd name="connsiteX17" fmla="*/ 186069 w 832884"/>
                      <a:gd name="connsiteY17" fmla="*/ 2149549 h 4446182"/>
                      <a:gd name="connsiteX18" fmla="*/ 58479 w 832884"/>
                      <a:gd name="connsiteY18" fmla="*/ 2277140 h 4446182"/>
                      <a:gd name="connsiteX19" fmla="*/ 47846 w 832884"/>
                      <a:gd name="connsiteY19" fmla="*/ 2511056 h 4446182"/>
                      <a:gd name="connsiteX20" fmla="*/ 69111 w 832884"/>
                      <a:gd name="connsiteY20" fmla="*/ 2532321 h 4446182"/>
                      <a:gd name="connsiteX21" fmla="*/ 154172 w 832884"/>
                      <a:gd name="connsiteY21" fmla="*/ 2628014 h 4446182"/>
                      <a:gd name="connsiteX22" fmla="*/ 409353 w 832884"/>
                      <a:gd name="connsiteY22" fmla="*/ 2723707 h 4446182"/>
                      <a:gd name="connsiteX23" fmla="*/ 632637 w 832884"/>
                      <a:gd name="connsiteY23" fmla="*/ 2851298 h 4446182"/>
                      <a:gd name="connsiteX24" fmla="*/ 696432 w 832884"/>
                      <a:gd name="connsiteY24" fmla="*/ 2915094 h 4446182"/>
                      <a:gd name="connsiteX25" fmla="*/ 483781 w 832884"/>
                      <a:gd name="connsiteY25" fmla="*/ 3042684 h 4446182"/>
                      <a:gd name="connsiteX26" fmla="*/ 154172 w 832884"/>
                      <a:gd name="connsiteY26" fmla="*/ 3223438 h 4446182"/>
                      <a:gd name="connsiteX27" fmla="*/ 47846 w 832884"/>
                      <a:gd name="connsiteY27" fmla="*/ 3425456 h 4446182"/>
                      <a:gd name="connsiteX28" fmla="*/ 79744 w 832884"/>
                      <a:gd name="connsiteY28" fmla="*/ 3606210 h 4446182"/>
                      <a:gd name="connsiteX29" fmla="*/ 334925 w 832884"/>
                      <a:gd name="connsiteY29" fmla="*/ 3744433 h 4446182"/>
                      <a:gd name="connsiteX30" fmla="*/ 590106 w 832884"/>
                      <a:gd name="connsiteY30" fmla="*/ 3872024 h 4446182"/>
                      <a:gd name="connsiteX31" fmla="*/ 707065 w 832884"/>
                      <a:gd name="connsiteY31" fmla="*/ 3978349 h 4446182"/>
                      <a:gd name="connsiteX32" fmla="*/ 600739 w 832884"/>
                      <a:gd name="connsiteY32" fmla="*/ 4116573 h 4446182"/>
                      <a:gd name="connsiteX33" fmla="*/ 377455 w 832884"/>
                      <a:gd name="connsiteY33" fmla="*/ 4244163 h 4446182"/>
                      <a:gd name="connsiteX34" fmla="*/ 186069 w 832884"/>
                      <a:gd name="connsiteY34" fmla="*/ 4371754 h 4446182"/>
                      <a:gd name="connsiteX35" fmla="*/ 217967 w 832884"/>
                      <a:gd name="connsiteY35" fmla="*/ 4446182 h 4446182"/>
                      <a:gd name="connsiteX36" fmla="*/ 345558 w 832884"/>
                      <a:gd name="connsiteY36" fmla="*/ 4371754 h 4446182"/>
                      <a:gd name="connsiteX37" fmla="*/ 643269 w 832884"/>
                      <a:gd name="connsiteY37" fmla="*/ 4222898 h 4446182"/>
                      <a:gd name="connsiteX38" fmla="*/ 760227 w 832884"/>
                      <a:gd name="connsiteY38" fmla="*/ 4063410 h 4446182"/>
                      <a:gd name="connsiteX39" fmla="*/ 770860 w 832884"/>
                      <a:gd name="connsiteY39" fmla="*/ 3882656 h 4446182"/>
                      <a:gd name="connsiteX40" fmla="*/ 590106 w 832884"/>
                      <a:gd name="connsiteY40" fmla="*/ 3765698 h 4446182"/>
                      <a:gd name="connsiteX41" fmla="*/ 239232 w 832884"/>
                      <a:gd name="connsiteY41" fmla="*/ 3574312 h 4446182"/>
                      <a:gd name="connsiteX42" fmla="*/ 101009 w 832884"/>
                      <a:gd name="connsiteY42" fmla="*/ 3436089 h 4446182"/>
                      <a:gd name="connsiteX43" fmla="*/ 334925 w 832884"/>
                      <a:gd name="connsiteY43" fmla="*/ 3255335 h 4446182"/>
                      <a:gd name="connsiteX44" fmla="*/ 664534 w 832884"/>
                      <a:gd name="connsiteY44" fmla="*/ 3085214 h 4446182"/>
                      <a:gd name="connsiteX45" fmla="*/ 781493 w 832884"/>
                      <a:gd name="connsiteY45" fmla="*/ 3021419 h 4446182"/>
                      <a:gd name="connsiteX46" fmla="*/ 781493 w 832884"/>
                      <a:gd name="connsiteY46" fmla="*/ 2819400 h 4446182"/>
                      <a:gd name="connsiteX47" fmla="*/ 473148 w 832884"/>
                      <a:gd name="connsiteY47" fmla="*/ 2649280 h 4446182"/>
                      <a:gd name="connsiteX48" fmla="*/ 186069 w 832884"/>
                      <a:gd name="connsiteY48" fmla="*/ 2479159 h 4446182"/>
                      <a:gd name="connsiteX49" fmla="*/ 111641 w 832884"/>
                      <a:gd name="connsiteY49" fmla="*/ 2383466 h 4446182"/>
                      <a:gd name="connsiteX50" fmla="*/ 292395 w 832884"/>
                      <a:gd name="connsiteY50" fmla="*/ 2223977 h 4446182"/>
                      <a:gd name="connsiteX51" fmla="*/ 600739 w 832884"/>
                      <a:gd name="connsiteY51" fmla="*/ 2064489 h 4446182"/>
                      <a:gd name="connsiteX52" fmla="*/ 770860 w 832884"/>
                      <a:gd name="connsiteY52" fmla="*/ 1958163 h 4446182"/>
                      <a:gd name="connsiteX53" fmla="*/ 770860 w 832884"/>
                      <a:gd name="connsiteY53" fmla="*/ 1756145 h 4446182"/>
                      <a:gd name="connsiteX54" fmla="*/ 515679 w 832884"/>
                      <a:gd name="connsiteY54" fmla="*/ 1607289 h 4446182"/>
                      <a:gd name="connsiteX55" fmla="*/ 217967 w 832884"/>
                      <a:gd name="connsiteY55" fmla="*/ 1447800 h 4446182"/>
                      <a:gd name="connsiteX56" fmla="*/ 69111 w 832884"/>
                      <a:gd name="connsiteY56" fmla="*/ 1330842 h 4446182"/>
                      <a:gd name="connsiteX57" fmla="*/ 58479 w 832884"/>
                      <a:gd name="connsiteY57" fmla="*/ 1203252 h 4446182"/>
                      <a:gd name="connsiteX58" fmla="*/ 419986 w 832884"/>
                      <a:gd name="connsiteY58" fmla="*/ 969335 h 4446182"/>
                      <a:gd name="connsiteX59" fmla="*/ 738962 w 832884"/>
                      <a:gd name="connsiteY59" fmla="*/ 809847 h 4446182"/>
                      <a:gd name="connsiteX60" fmla="*/ 419986 w 832884"/>
                      <a:gd name="connsiteY60" fmla="*/ 650359 h 4446182"/>
                      <a:gd name="connsiteX61" fmla="*/ 111641 w 832884"/>
                      <a:gd name="connsiteY61" fmla="*/ 427075 h 4446182"/>
                      <a:gd name="connsiteX62" fmla="*/ 47846 w 832884"/>
                      <a:gd name="connsiteY62" fmla="*/ 214424 h 4446182"/>
                      <a:gd name="connsiteX63" fmla="*/ 69111 w 832884"/>
                      <a:gd name="connsiteY63" fmla="*/ 33670 h 4446182"/>
                      <a:gd name="connsiteX64" fmla="*/ 132906 w 832884"/>
                      <a:gd name="connsiteY64" fmla="*/ 12405 h 4446182"/>
                      <a:gd name="connsiteX65" fmla="*/ 175437 w 832884"/>
                      <a:gd name="connsiteY65" fmla="*/ 54935 h 444618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</a:cxnLst>
                    <a:rect l="l" t="t" r="r" b="b"/>
                    <a:pathLst>
                      <a:path w="832884" h="4446182">
                        <a:moveTo>
                          <a:pt x="175437" y="54935"/>
                        </a:moveTo>
                        <a:cubicBezTo>
                          <a:pt x="168349" y="88605"/>
                          <a:pt x="95692" y="171894"/>
                          <a:pt x="90376" y="214424"/>
                        </a:cubicBezTo>
                        <a:cubicBezTo>
                          <a:pt x="85060" y="256954"/>
                          <a:pt x="104553" y="267587"/>
                          <a:pt x="143539" y="310117"/>
                        </a:cubicBezTo>
                        <a:cubicBezTo>
                          <a:pt x="182525" y="352647"/>
                          <a:pt x="262270" y="427075"/>
                          <a:pt x="324293" y="469605"/>
                        </a:cubicBezTo>
                        <a:cubicBezTo>
                          <a:pt x="386316" y="512135"/>
                          <a:pt x="448340" y="528084"/>
                          <a:pt x="515679" y="565298"/>
                        </a:cubicBezTo>
                        <a:cubicBezTo>
                          <a:pt x="583019" y="602512"/>
                          <a:pt x="680484" y="659219"/>
                          <a:pt x="728330" y="692889"/>
                        </a:cubicBezTo>
                        <a:cubicBezTo>
                          <a:pt x="776176" y="726559"/>
                          <a:pt x="793898" y="733647"/>
                          <a:pt x="802758" y="767317"/>
                        </a:cubicBezTo>
                        <a:cubicBezTo>
                          <a:pt x="811618" y="800987"/>
                          <a:pt x="809846" y="852377"/>
                          <a:pt x="781493" y="894907"/>
                        </a:cubicBezTo>
                        <a:cubicBezTo>
                          <a:pt x="753140" y="937437"/>
                          <a:pt x="719470" y="974651"/>
                          <a:pt x="632637" y="1022498"/>
                        </a:cubicBezTo>
                        <a:cubicBezTo>
                          <a:pt x="545804" y="1070345"/>
                          <a:pt x="354418" y="1128824"/>
                          <a:pt x="260497" y="1181987"/>
                        </a:cubicBezTo>
                        <a:cubicBezTo>
                          <a:pt x="166576" y="1235150"/>
                          <a:pt x="99236" y="1295401"/>
                          <a:pt x="69111" y="1341475"/>
                        </a:cubicBezTo>
                        <a:cubicBezTo>
                          <a:pt x="38986" y="1387549"/>
                          <a:pt x="62023" y="1421219"/>
                          <a:pt x="79744" y="1458433"/>
                        </a:cubicBezTo>
                        <a:cubicBezTo>
                          <a:pt x="97465" y="1495647"/>
                          <a:pt x="111642" y="1525773"/>
                          <a:pt x="175437" y="1564759"/>
                        </a:cubicBezTo>
                        <a:cubicBezTo>
                          <a:pt x="239232" y="1603745"/>
                          <a:pt x="377456" y="1648047"/>
                          <a:pt x="462516" y="1692349"/>
                        </a:cubicBezTo>
                        <a:cubicBezTo>
                          <a:pt x="547576" y="1736651"/>
                          <a:pt x="643269" y="1800447"/>
                          <a:pt x="685799" y="1830573"/>
                        </a:cubicBezTo>
                        <a:cubicBezTo>
                          <a:pt x="728329" y="1860699"/>
                          <a:pt x="701376" y="1797259"/>
                          <a:pt x="717697" y="1873103"/>
                        </a:cubicBezTo>
                        <a:cubicBezTo>
                          <a:pt x="676939" y="1905001"/>
                          <a:pt x="529856" y="1975885"/>
                          <a:pt x="441251" y="2021959"/>
                        </a:cubicBezTo>
                        <a:cubicBezTo>
                          <a:pt x="352646" y="2068033"/>
                          <a:pt x="249864" y="2107019"/>
                          <a:pt x="186069" y="2149549"/>
                        </a:cubicBezTo>
                        <a:cubicBezTo>
                          <a:pt x="122274" y="2192079"/>
                          <a:pt x="81516" y="2216889"/>
                          <a:pt x="58479" y="2277140"/>
                        </a:cubicBezTo>
                        <a:cubicBezTo>
                          <a:pt x="35442" y="2337391"/>
                          <a:pt x="46074" y="2468526"/>
                          <a:pt x="47846" y="2511056"/>
                        </a:cubicBezTo>
                        <a:cubicBezTo>
                          <a:pt x="49618" y="2553586"/>
                          <a:pt x="51390" y="2512828"/>
                          <a:pt x="69111" y="2532321"/>
                        </a:cubicBezTo>
                        <a:cubicBezTo>
                          <a:pt x="86832" y="2551814"/>
                          <a:pt x="97465" y="2596116"/>
                          <a:pt x="154172" y="2628014"/>
                        </a:cubicBezTo>
                        <a:cubicBezTo>
                          <a:pt x="210879" y="2659912"/>
                          <a:pt x="329609" y="2686493"/>
                          <a:pt x="409353" y="2723707"/>
                        </a:cubicBezTo>
                        <a:cubicBezTo>
                          <a:pt x="489097" y="2760921"/>
                          <a:pt x="584791" y="2819400"/>
                          <a:pt x="632637" y="2851298"/>
                        </a:cubicBezTo>
                        <a:cubicBezTo>
                          <a:pt x="680484" y="2883196"/>
                          <a:pt x="721241" y="2883196"/>
                          <a:pt x="696432" y="2915094"/>
                        </a:cubicBezTo>
                        <a:cubicBezTo>
                          <a:pt x="671623" y="2946992"/>
                          <a:pt x="574158" y="2991293"/>
                          <a:pt x="483781" y="3042684"/>
                        </a:cubicBezTo>
                        <a:cubicBezTo>
                          <a:pt x="393404" y="3094075"/>
                          <a:pt x="226828" y="3159643"/>
                          <a:pt x="154172" y="3223438"/>
                        </a:cubicBezTo>
                        <a:cubicBezTo>
                          <a:pt x="81516" y="3287233"/>
                          <a:pt x="60251" y="3361661"/>
                          <a:pt x="47846" y="3425456"/>
                        </a:cubicBezTo>
                        <a:cubicBezTo>
                          <a:pt x="35441" y="3489251"/>
                          <a:pt x="31898" y="3553047"/>
                          <a:pt x="79744" y="3606210"/>
                        </a:cubicBezTo>
                        <a:cubicBezTo>
                          <a:pt x="127590" y="3659373"/>
                          <a:pt x="249865" y="3700131"/>
                          <a:pt x="334925" y="3744433"/>
                        </a:cubicBezTo>
                        <a:cubicBezTo>
                          <a:pt x="419985" y="3788735"/>
                          <a:pt x="528083" y="3833038"/>
                          <a:pt x="590106" y="3872024"/>
                        </a:cubicBezTo>
                        <a:cubicBezTo>
                          <a:pt x="652129" y="3911010"/>
                          <a:pt x="705293" y="3937591"/>
                          <a:pt x="707065" y="3978349"/>
                        </a:cubicBezTo>
                        <a:cubicBezTo>
                          <a:pt x="708837" y="4019107"/>
                          <a:pt x="655674" y="4072271"/>
                          <a:pt x="600739" y="4116573"/>
                        </a:cubicBezTo>
                        <a:cubicBezTo>
                          <a:pt x="545804" y="4160875"/>
                          <a:pt x="446567" y="4201633"/>
                          <a:pt x="377455" y="4244163"/>
                        </a:cubicBezTo>
                        <a:cubicBezTo>
                          <a:pt x="308343" y="4286693"/>
                          <a:pt x="212650" y="4338084"/>
                          <a:pt x="186069" y="4371754"/>
                        </a:cubicBezTo>
                        <a:cubicBezTo>
                          <a:pt x="159488" y="4405424"/>
                          <a:pt x="191386" y="4446182"/>
                          <a:pt x="217967" y="4446182"/>
                        </a:cubicBezTo>
                        <a:cubicBezTo>
                          <a:pt x="244548" y="4446182"/>
                          <a:pt x="274674" y="4408968"/>
                          <a:pt x="345558" y="4371754"/>
                        </a:cubicBezTo>
                        <a:cubicBezTo>
                          <a:pt x="416442" y="4334540"/>
                          <a:pt x="574158" y="4274289"/>
                          <a:pt x="643269" y="4222898"/>
                        </a:cubicBezTo>
                        <a:cubicBezTo>
                          <a:pt x="712380" y="4171507"/>
                          <a:pt x="738962" y="4120117"/>
                          <a:pt x="760227" y="4063410"/>
                        </a:cubicBezTo>
                        <a:cubicBezTo>
                          <a:pt x="781492" y="4006703"/>
                          <a:pt x="799214" y="3932275"/>
                          <a:pt x="770860" y="3882656"/>
                        </a:cubicBezTo>
                        <a:cubicBezTo>
                          <a:pt x="742507" y="3833037"/>
                          <a:pt x="678711" y="3817089"/>
                          <a:pt x="590106" y="3765698"/>
                        </a:cubicBezTo>
                        <a:cubicBezTo>
                          <a:pt x="501501" y="3714307"/>
                          <a:pt x="320748" y="3629247"/>
                          <a:pt x="239232" y="3574312"/>
                        </a:cubicBezTo>
                        <a:cubicBezTo>
                          <a:pt x="157716" y="3519377"/>
                          <a:pt x="85060" y="3489252"/>
                          <a:pt x="101009" y="3436089"/>
                        </a:cubicBezTo>
                        <a:cubicBezTo>
                          <a:pt x="116958" y="3382926"/>
                          <a:pt x="241004" y="3313814"/>
                          <a:pt x="334925" y="3255335"/>
                        </a:cubicBezTo>
                        <a:cubicBezTo>
                          <a:pt x="428846" y="3196856"/>
                          <a:pt x="590106" y="3124200"/>
                          <a:pt x="664534" y="3085214"/>
                        </a:cubicBezTo>
                        <a:cubicBezTo>
                          <a:pt x="738962" y="3046228"/>
                          <a:pt x="762000" y="3065721"/>
                          <a:pt x="781493" y="3021419"/>
                        </a:cubicBezTo>
                        <a:cubicBezTo>
                          <a:pt x="800986" y="2977117"/>
                          <a:pt x="832884" y="2881423"/>
                          <a:pt x="781493" y="2819400"/>
                        </a:cubicBezTo>
                        <a:cubicBezTo>
                          <a:pt x="730102" y="2757377"/>
                          <a:pt x="572385" y="2705987"/>
                          <a:pt x="473148" y="2649280"/>
                        </a:cubicBezTo>
                        <a:cubicBezTo>
                          <a:pt x="373911" y="2592573"/>
                          <a:pt x="246320" y="2523461"/>
                          <a:pt x="186069" y="2479159"/>
                        </a:cubicBezTo>
                        <a:cubicBezTo>
                          <a:pt x="125818" y="2434857"/>
                          <a:pt x="93920" y="2425996"/>
                          <a:pt x="111641" y="2383466"/>
                        </a:cubicBezTo>
                        <a:cubicBezTo>
                          <a:pt x="129362" y="2340936"/>
                          <a:pt x="210879" y="2277140"/>
                          <a:pt x="292395" y="2223977"/>
                        </a:cubicBezTo>
                        <a:cubicBezTo>
                          <a:pt x="373911" y="2170814"/>
                          <a:pt x="520995" y="2108791"/>
                          <a:pt x="600739" y="2064489"/>
                        </a:cubicBezTo>
                        <a:cubicBezTo>
                          <a:pt x="680483" y="2020187"/>
                          <a:pt x="742507" y="2009554"/>
                          <a:pt x="770860" y="1958163"/>
                        </a:cubicBezTo>
                        <a:cubicBezTo>
                          <a:pt x="799214" y="1906772"/>
                          <a:pt x="813390" y="1814624"/>
                          <a:pt x="770860" y="1756145"/>
                        </a:cubicBezTo>
                        <a:cubicBezTo>
                          <a:pt x="728330" y="1697666"/>
                          <a:pt x="607828" y="1658680"/>
                          <a:pt x="515679" y="1607289"/>
                        </a:cubicBezTo>
                        <a:cubicBezTo>
                          <a:pt x="423530" y="1555898"/>
                          <a:pt x="292395" y="1493875"/>
                          <a:pt x="217967" y="1447800"/>
                        </a:cubicBezTo>
                        <a:cubicBezTo>
                          <a:pt x="143539" y="1401726"/>
                          <a:pt x="95692" y="1371600"/>
                          <a:pt x="69111" y="1330842"/>
                        </a:cubicBezTo>
                        <a:cubicBezTo>
                          <a:pt x="42530" y="1290084"/>
                          <a:pt x="0" y="1263503"/>
                          <a:pt x="58479" y="1203252"/>
                        </a:cubicBezTo>
                        <a:cubicBezTo>
                          <a:pt x="116958" y="1143001"/>
                          <a:pt x="306572" y="1034903"/>
                          <a:pt x="419986" y="969335"/>
                        </a:cubicBezTo>
                        <a:cubicBezTo>
                          <a:pt x="533400" y="903768"/>
                          <a:pt x="738962" y="863010"/>
                          <a:pt x="738962" y="809847"/>
                        </a:cubicBezTo>
                        <a:cubicBezTo>
                          <a:pt x="738962" y="756684"/>
                          <a:pt x="524540" y="714154"/>
                          <a:pt x="419986" y="650359"/>
                        </a:cubicBezTo>
                        <a:cubicBezTo>
                          <a:pt x="315433" y="586564"/>
                          <a:pt x="173664" y="499731"/>
                          <a:pt x="111641" y="427075"/>
                        </a:cubicBezTo>
                        <a:cubicBezTo>
                          <a:pt x="49618" y="354419"/>
                          <a:pt x="54934" y="279991"/>
                          <a:pt x="47846" y="214424"/>
                        </a:cubicBezTo>
                        <a:cubicBezTo>
                          <a:pt x="40758" y="148857"/>
                          <a:pt x="54934" y="67340"/>
                          <a:pt x="69111" y="33670"/>
                        </a:cubicBezTo>
                        <a:cubicBezTo>
                          <a:pt x="83288" y="0"/>
                          <a:pt x="118729" y="10633"/>
                          <a:pt x="132906" y="12405"/>
                        </a:cubicBezTo>
                        <a:cubicBezTo>
                          <a:pt x="147083" y="14177"/>
                          <a:pt x="182525" y="21265"/>
                          <a:pt x="175437" y="54935"/>
                        </a:cubicBezTo>
                        <a:close/>
                      </a:path>
                    </a:pathLst>
                  </a:custGeom>
                  <a:grpFill/>
                  <a:ln w="9525" cap="flat" cmpd="sng" algn="ctr">
                    <a:solidFill>
                      <a:schemeClr val="accent1">
                        <a:shade val="50000"/>
                      </a:schemeClr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p3d prstMaterial="flat">
                    <a:bevelT w="25400" h="38100"/>
                    <a:bevelB w="25400" h="381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GB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99" name="Oval 698"/>
                  <p:cNvSpPr/>
                  <p:nvPr/>
                </p:nvSpPr>
                <p:spPr bwMode="auto">
                  <a:xfrm>
                    <a:off x="6286512" y="3857628"/>
                    <a:ext cx="357190" cy="357190"/>
                  </a:xfrm>
                  <a:prstGeom prst="ellipse">
                    <a:avLst/>
                  </a:prstGeom>
                  <a:grp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p3d prstMaterial="flat">
                    <a:bevelT w="241300" h="247650"/>
                    <a:bevelB w="241300" h="2413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GB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700" name="Oval 699"/>
                  <p:cNvSpPr/>
                  <p:nvPr/>
                </p:nvSpPr>
                <p:spPr bwMode="auto">
                  <a:xfrm>
                    <a:off x="6715140" y="3786190"/>
                    <a:ext cx="357190" cy="357190"/>
                  </a:xfrm>
                  <a:prstGeom prst="ellipse">
                    <a:avLst/>
                  </a:prstGeom>
                  <a:grpFill/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p3d prstMaterial="flat">
                    <a:bevelT w="241300" h="247650"/>
                    <a:bevelB w="241300" h="2413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GB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600" name="Group 5"/>
                <p:cNvGrpSpPr>
                  <a:grpSpLocks noChangeAspect="1"/>
                </p:cNvGrpSpPr>
                <p:nvPr/>
              </p:nvGrpSpPr>
              <p:grpSpPr>
                <a:xfrm rot="1570630">
                  <a:off x="6250947" y="1546070"/>
                  <a:ext cx="2153811" cy="2567405"/>
                  <a:chOff x="4429124" y="2714619"/>
                  <a:chExt cx="1643074" cy="2000265"/>
                </a:xfrm>
                <a:solidFill>
                  <a:srgbClr val="C00000">
                    <a:alpha val="70000"/>
                  </a:srgbClr>
                </a:solidFill>
              </p:grpSpPr>
              <p:cxnSp>
                <p:nvCxnSpPr>
                  <p:cNvPr id="652" name="Straight Connector 651"/>
                  <p:cNvCxnSpPr>
                    <a:endCxn id="664" idx="2"/>
                  </p:cNvCxnSpPr>
                  <p:nvPr/>
                </p:nvCxnSpPr>
                <p:spPr bwMode="auto">
                  <a:xfrm rot="5400000">
                    <a:off x="5130615" y="4166859"/>
                    <a:ext cx="681250" cy="414798"/>
                  </a:xfrm>
                  <a:prstGeom prst="line">
                    <a:avLst/>
                  </a:prstGeom>
                  <a:grpFill/>
                  <a:ln w="31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threePt" dir="t"/>
                  </a:scene3d>
                  <a:sp3d prstMaterial="flat">
                    <a:bevelT w="330200" h="330200"/>
                    <a:bevelB w="330200" h="330200"/>
                  </a:sp3d>
                </p:spPr>
              </p:cxnSp>
              <p:cxnSp>
                <p:nvCxnSpPr>
                  <p:cNvPr id="653" name="Straight Connector 652"/>
                  <p:cNvCxnSpPr>
                    <a:stCxn id="664" idx="2"/>
                  </p:cNvCxnSpPr>
                  <p:nvPr/>
                </p:nvCxnSpPr>
                <p:spPr bwMode="auto">
                  <a:xfrm flipH="1" flipV="1">
                    <a:off x="4905129" y="4033634"/>
                    <a:ext cx="358711" cy="681250"/>
                  </a:xfrm>
                  <a:prstGeom prst="line">
                    <a:avLst/>
                  </a:prstGeom>
                  <a:grpFill/>
                  <a:ln w="31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threePt" dir="t"/>
                  </a:scene3d>
                  <a:sp3d prstMaterial="flat">
                    <a:bevelT w="330200" h="330200"/>
                    <a:bevelB w="330200" h="330200"/>
                  </a:sp3d>
                </p:spPr>
              </p:cxnSp>
              <p:cxnSp>
                <p:nvCxnSpPr>
                  <p:cNvPr id="654" name="Straight Connector 653"/>
                  <p:cNvCxnSpPr/>
                  <p:nvPr/>
                </p:nvCxnSpPr>
                <p:spPr bwMode="auto">
                  <a:xfrm rot="10800000">
                    <a:off x="5678637" y="4033635"/>
                    <a:ext cx="393561" cy="157778"/>
                  </a:xfrm>
                  <a:prstGeom prst="line">
                    <a:avLst/>
                  </a:prstGeom>
                  <a:grpFill/>
                  <a:ln w="31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threePt" dir="t"/>
                  </a:scene3d>
                  <a:sp3d prstMaterial="flat">
                    <a:bevelT w="330200" h="330200"/>
                    <a:bevelB w="330200" h="330200"/>
                  </a:sp3d>
                </p:spPr>
              </p:cxnSp>
              <p:cxnSp>
                <p:nvCxnSpPr>
                  <p:cNvPr id="655" name="Straight Connector 654"/>
                  <p:cNvCxnSpPr/>
                  <p:nvPr/>
                </p:nvCxnSpPr>
                <p:spPr bwMode="auto">
                  <a:xfrm rot="10800000">
                    <a:off x="4905129" y="4033634"/>
                    <a:ext cx="773508" cy="1396"/>
                  </a:xfrm>
                  <a:prstGeom prst="line">
                    <a:avLst/>
                  </a:prstGeom>
                  <a:grpFill/>
                  <a:ln w="31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threePt" dir="t"/>
                  </a:scene3d>
                  <a:sp3d prstMaterial="flat">
                    <a:bevelT w="330200" h="330200"/>
                    <a:bevelB w="330200" h="330200"/>
                  </a:sp3d>
                </p:spPr>
              </p:cxnSp>
              <p:cxnSp>
                <p:nvCxnSpPr>
                  <p:cNvPr id="656" name="Straight Connector 655"/>
                  <p:cNvCxnSpPr/>
                  <p:nvPr/>
                </p:nvCxnSpPr>
                <p:spPr bwMode="auto">
                  <a:xfrm rot="10800000" flipV="1">
                    <a:off x="4429124" y="4033634"/>
                    <a:ext cx="476005" cy="188431"/>
                  </a:xfrm>
                  <a:prstGeom prst="line">
                    <a:avLst/>
                  </a:prstGeom>
                  <a:grpFill/>
                  <a:ln w="31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threePt" dir="t"/>
                  </a:scene3d>
                  <a:sp3d prstMaterial="flat">
                    <a:bevelT w="330200" h="330200"/>
                    <a:bevelB w="330200" h="330200"/>
                  </a:sp3d>
                </p:spPr>
              </p:cxnSp>
              <p:cxnSp>
                <p:nvCxnSpPr>
                  <p:cNvPr id="657" name="Straight Connector 656"/>
                  <p:cNvCxnSpPr/>
                  <p:nvPr/>
                </p:nvCxnSpPr>
                <p:spPr bwMode="auto">
                  <a:xfrm rot="5400000">
                    <a:off x="5461059" y="3434680"/>
                    <a:ext cx="816532" cy="381376"/>
                  </a:xfrm>
                  <a:prstGeom prst="line">
                    <a:avLst/>
                  </a:prstGeom>
                  <a:grpFill/>
                  <a:ln w="31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threePt" dir="t"/>
                  </a:scene3d>
                  <a:sp3d prstMaterial="flat">
                    <a:bevelT w="330200" h="330200"/>
                    <a:bevelB w="330200" h="330200"/>
                  </a:sp3d>
                </p:spPr>
              </p:cxnSp>
              <p:cxnSp>
                <p:nvCxnSpPr>
                  <p:cNvPr id="658" name="Straight Connector 657"/>
                  <p:cNvCxnSpPr/>
                  <p:nvPr/>
                </p:nvCxnSpPr>
                <p:spPr bwMode="auto">
                  <a:xfrm rot="16200000" flipH="1">
                    <a:off x="5030714" y="3385711"/>
                    <a:ext cx="879343" cy="416503"/>
                  </a:xfrm>
                  <a:prstGeom prst="line">
                    <a:avLst/>
                  </a:prstGeom>
                  <a:grpFill/>
                  <a:ln w="31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threePt" dir="t"/>
                  </a:scene3d>
                  <a:sp3d prstMaterial="flat">
                    <a:bevelT w="330200" h="330200"/>
                    <a:bevelB w="330200" h="330200"/>
                  </a:sp3d>
                </p:spPr>
              </p:cxnSp>
              <p:cxnSp>
                <p:nvCxnSpPr>
                  <p:cNvPr id="659" name="Straight Connector 658"/>
                  <p:cNvCxnSpPr/>
                  <p:nvPr/>
                </p:nvCxnSpPr>
                <p:spPr bwMode="auto">
                  <a:xfrm rot="10800000">
                    <a:off x="5262133" y="3154291"/>
                    <a:ext cx="791786" cy="49947"/>
                  </a:xfrm>
                  <a:prstGeom prst="line">
                    <a:avLst/>
                  </a:prstGeom>
                  <a:grpFill/>
                  <a:ln w="31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threePt" dir="t"/>
                  </a:scene3d>
                  <a:sp3d prstMaterial="flat">
                    <a:bevelT w="330200" h="330200"/>
                    <a:bevelB w="330200" h="330200"/>
                  </a:sp3d>
                </p:spPr>
              </p:cxnSp>
              <p:cxnSp>
                <p:nvCxnSpPr>
                  <p:cNvPr id="660" name="Straight Connector 659"/>
                  <p:cNvCxnSpPr/>
                  <p:nvPr/>
                </p:nvCxnSpPr>
                <p:spPr bwMode="auto">
                  <a:xfrm rot="16200000" flipH="1">
                    <a:off x="5033871" y="2926030"/>
                    <a:ext cx="439671" cy="16850"/>
                  </a:xfrm>
                  <a:prstGeom prst="line">
                    <a:avLst/>
                  </a:prstGeom>
                  <a:grpFill/>
                  <a:ln w="31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threePt" dir="t"/>
                  </a:scene3d>
                  <a:sp3d prstMaterial="flat">
                    <a:bevelT w="330200" h="330200"/>
                    <a:bevelB w="330200" h="330200"/>
                  </a:sp3d>
                </p:spPr>
              </p:cxnSp>
              <p:cxnSp>
                <p:nvCxnSpPr>
                  <p:cNvPr id="661" name="Straight Connector 660"/>
                  <p:cNvCxnSpPr/>
                  <p:nvPr/>
                </p:nvCxnSpPr>
                <p:spPr bwMode="auto">
                  <a:xfrm rot="10800000" flipV="1">
                    <a:off x="4435217" y="3154291"/>
                    <a:ext cx="826916" cy="75673"/>
                  </a:xfrm>
                  <a:prstGeom prst="line">
                    <a:avLst/>
                  </a:prstGeom>
                  <a:grpFill/>
                  <a:ln w="31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threePt" dir="t"/>
                  </a:scene3d>
                  <a:sp3d prstMaterial="flat">
                    <a:bevelT w="330200" h="330200"/>
                    <a:bevelB w="330200" h="330200"/>
                  </a:sp3d>
                </p:spPr>
              </p:cxnSp>
              <p:cxnSp>
                <p:nvCxnSpPr>
                  <p:cNvPr id="662" name="Straight Connector 661"/>
                  <p:cNvCxnSpPr/>
                  <p:nvPr/>
                </p:nvCxnSpPr>
                <p:spPr bwMode="auto">
                  <a:xfrm rot="5400000">
                    <a:off x="4643960" y="3415460"/>
                    <a:ext cx="879343" cy="357005"/>
                  </a:xfrm>
                  <a:prstGeom prst="line">
                    <a:avLst/>
                  </a:prstGeom>
                  <a:grpFill/>
                  <a:ln w="31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threePt" dir="t"/>
                  </a:scene3d>
                  <a:sp3d prstMaterial="flat">
                    <a:bevelT w="330200" h="330200"/>
                    <a:bevelB w="330200" h="330200"/>
                  </a:sp3d>
                </p:spPr>
              </p:cxnSp>
              <p:cxnSp>
                <p:nvCxnSpPr>
                  <p:cNvPr id="663" name="Straight Connector 662"/>
                  <p:cNvCxnSpPr/>
                  <p:nvPr/>
                </p:nvCxnSpPr>
                <p:spPr bwMode="auto">
                  <a:xfrm rot="16200000" flipH="1">
                    <a:off x="4268338" y="3396843"/>
                    <a:ext cx="803669" cy="469912"/>
                  </a:xfrm>
                  <a:prstGeom prst="line">
                    <a:avLst/>
                  </a:prstGeom>
                  <a:grpFill/>
                  <a:ln w="31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threePt" dir="t"/>
                  </a:scene3d>
                  <a:sp3d prstMaterial="flat">
                    <a:bevelT w="330200" h="330200"/>
                    <a:bevelB w="330200" h="330200"/>
                  </a:sp3d>
                </p:spPr>
              </p:cxnSp>
              <p:sp>
                <p:nvSpPr>
                  <p:cNvPr id="664" name="Freeform 663"/>
                  <p:cNvSpPr/>
                  <p:nvPr/>
                </p:nvSpPr>
                <p:spPr bwMode="auto">
                  <a:xfrm>
                    <a:off x="4429124" y="2714620"/>
                    <a:ext cx="1638969" cy="2000264"/>
                  </a:xfrm>
                  <a:custGeom>
                    <a:avLst/>
                    <a:gdLst>
                      <a:gd name="connsiteX0" fmla="*/ 0 w 1967789"/>
                      <a:gd name="connsiteY0" fmla="*/ 592531 h 2275027"/>
                      <a:gd name="connsiteX1" fmla="*/ 7315 w 1967789"/>
                      <a:gd name="connsiteY1" fmla="*/ 1711757 h 2275027"/>
                      <a:gd name="connsiteX2" fmla="*/ 1002182 w 1967789"/>
                      <a:gd name="connsiteY2" fmla="*/ 2275027 h 2275027"/>
                      <a:gd name="connsiteX3" fmla="*/ 1967789 w 1967789"/>
                      <a:gd name="connsiteY3" fmla="*/ 1689811 h 2275027"/>
                      <a:gd name="connsiteX4" fmla="*/ 1967789 w 1967789"/>
                      <a:gd name="connsiteY4" fmla="*/ 548640 h 2275027"/>
                      <a:gd name="connsiteX5" fmla="*/ 980237 w 1967789"/>
                      <a:gd name="connsiteY5" fmla="*/ 0 h 2275027"/>
                      <a:gd name="connsiteX6" fmla="*/ 0 w 1967789"/>
                      <a:gd name="connsiteY6" fmla="*/ 592531 h 227502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967789" h="2275027">
                        <a:moveTo>
                          <a:pt x="0" y="592531"/>
                        </a:moveTo>
                        <a:cubicBezTo>
                          <a:pt x="2438" y="965606"/>
                          <a:pt x="4877" y="1338682"/>
                          <a:pt x="7315" y="1711757"/>
                        </a:cubicBezTo>
                        <a:lnTo>
                          <a:pt x="1002182" y="2275027"/>
                        </a:lnTo>
                        <a:lnTo>
                          <a:pt x="1967789" y="1689811"/>
                        </a:lnTo>
                        <a:lnTo>
                          <a:pt x="1967789" y="548640"/>
                        </a:lnTo>
                        <a:lnTo>
                          <a:pt x="980237" y="0"/>
                        </a:lnTo>
                        <a:lnTo>
                          <a:pt x="0" y="592531"/>
                        </a:lnTo>
                        <a:close/>
                      </a:path>
                    </a:pathLst>
                  </a:custGeom>
                  <a:grpFill/>
                  <a:ln w="31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threePt" dir="t"/>
                  </a:scene3d>
                  <a:sp3d prstMaterial="flat">
                    <a:bevelT w="330200" h="330200"/>
                    <a:bevelB w="330200" h="3302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GB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cxnSp>
                <p:nvCxnSpPr>
                  <p:cNvPr id="665" name="Straight Connector 664"/>
                  <p:cNvCxnSpPr>
                    <a:stCxn id="664" idx="5"/>
                  </p:cNvCxnSpPr>
                  <p:nvPr/>
                </p:nvCxnSpPr>
                <p:spPr bwMode="auto">
                  <a:xfrm flipH="1">
                    <a:off x="4845628" y="2714620"/>
                    <a:ext cx="399934" cy="628102"/>
                  </a:xfrm>
                  <a:prstGeom prst="line">
                    <a:avLst/>
                  </a:prstGeom>
                  <a:grpFill/>
                  <a:ln w="31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threePt" dir="t"/>
                  </a:scene3d>
                  <a:sp3d prstMaterial="flat">
                    <a:bevelT w="330200" h="330200"/>
                    <a:bevelB w="330200" h="330200"/>
                  </a:sp3d>
                </p:spPr>
              </p:cxnSp>
              <p:cxnSp>
                <p:nvCxnSpPr>
                  <p:cNvPr id="666" name="Straight Connector 665"/>
                  <p:cNvCxnSpPr/>
                  <p:nvPr/>
                </p:nvCxnSpPr>
                <p:spPr bwMode="auto">
                  <a:xfrm rot="16200000" flipH="1">
                    <a:off x="5148049" y="2812134"/>
                    <a:ext cx="628102" cy="433074"/>
                  </a:xfrm>
                  <a:prstGeom prst="line">
                    <a:avLst/>
                  </a:prstGeom>
                  <a:grpFill/>
                  <a:ln w="31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threePt" dir="t"/>
                  </a:scene3d>
                  <a:sp3d prstMaterial="flat">
                    <a:bevelT w="330200" h="330200"/>
                    <a:bevelB w="330200" h="330200"/>
                  </a:sp3d>
                </p:spPr>
              </p:cxnSp>
              <p:cxnSp>
                <p:nvCxnSpPr>
                  <p:cNvPr id="667" name="Straight Connector 666"/>
                  <p:cNvCxnSpPr/>
                  <p:nvPr/>
                </p:nvCxnSpPr>
                <p:spPr bwMode="auto">
                  <a:xfrm rot="10800000" flipV="1">
                    <a:off x="5678637" y="3210669"/>
                    <a:ext cx="376990" cy="132052"/>
                  </a:xfrm>
                  <a:prstGeom prst="line">
                    <a:avLst/>
                  </a:prstGeom>
                  <a:grpFill/>
                  <a:ln w="31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threePt" dir="t"/>
                  </a:scene3d>
                  <a:sp3d prstMaterial="flat">
                    <a:bevelT w="330200" h="330200"/>
                    <a:bevelB w="330200" h="330200"/>
                  </a:sp3d>
                </p:spPr>
              </p:cxnSp>
              <p:cxnSp>
                <p:nvCxnSpPr>
                  <p:cNvPr id="668" name="Straight Connector 667"/>
                  <p:cNvCxnSpPr/>
                  <p:nvPr/>
                </p:nvCxnSpPr>
                <p:spPr bwMode="auto">
                  <a:xfrm rot="10800000">
                    <a:off x="4845630" y="3342722"/>
                    <a:ext cx="833008" cy="1396"/>
                  </a:xfrm>
                  <a:prstGeom prst="line">
                    <a:avLst/>
                  </a:prstGeom>
                  <a:grpFill/>
                  <a:ln w="31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threePt" dir="t"/>
                  </a:scene3d>
                  <a:sp3d prstMaterial="flat">
                    <a:bevelT w="330200" h="330200"/>
                    <a:bevelB w="330200" h="330200"/>
                  </a:sp3d>
                </p:spPr>
              </p:cxnSp>
              <p:cxnSp>
                <p:nvCxnSpPr>
                  <p:cNvPr id="669" name="Straight Connector 668"/>
                  <p:cNvCxnSpPr/>
                  <p:nvPr/>
                </p:nvCxnSpPr>
                <p:spPr bwMode="auto">
                  <a:xfrm rot="16200000" flipH="1">
                    <a:off x="4549207" y="3634759"/>
                    <a:ext cx="1004963" cy="420889"/>
                  </a:xfrm>
                  <a:prstGeom prst="line">
                    <a:avLst/>
                  </a:prstGeom>
                  <a:grpFill/>
                  <a:ln w="31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threePt" dir="t"/>
                  </a:scene3d>
                  <a:sp3d prstMaterial="flat">
                    <a:bevelT w="330200" h="330200"/>
                    <a:bevelB w="330200" h="330200"/>
                  </a:sp3d>
                </p:spPr>
              </p:cxnSp>
              <p:cxnSp>
                <p:nvCxnSpPr>
                  <p:cNvPr id="670" name="Straight Connector 669"/>
                  <p:cNvCxnSpPr/>
                  <p:nvPr/>
                </p:nvCxnSpPr>
                <p:spPr bwMode="auto">
                  <a:xfrm rot="5400000">
                    <a:off x="4967903" y="3636951"/>
                    <a:ext cx="1004963" cy="416504"/>
                  </a:xfrm>
                  <a:prstGeom prst="line">
                    <a:avLst/>
                  </a:prstGeom>
                  <a:grpFill/>
                  <a:ln w="31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threePt" dir="t"/>
                  </a:scene3d>
                  <a:sp3d prstMaterial="flat">
                    <a:bevelT w="330200" h="330200"/>
                    <a:bevelB w="330200" h="330200"/>
                  </a:sp3d>
                </p:spPr>
              </p:cxnSp>
              <p:cxnSp>
                <p:nvCxnSpPr>
                  <p:cNvPr id="671" name="Straight Connector 670"/>
                  <p:cNvCxnSpPr/>
                  <p:nvPr/>
                </p:nvCxnSpPr>
                <p:spPr bwMode="auto">
                  <a:xfrm rot="10800000">
                    <a:off x="4429124" y="3229965"/>
                    <a:ext cx="416504" cy="112757"/>
                  </a:xfrm>
                  <a:prstGeom prst="line">
                    <a:avLst/>
                  </a:prstGeom>
                  <a:grpFill/>
                  <a:ln w="31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threePt" dir="t"/>
                  </a:scene3d>
                  <a:sp3d prstMaterial="flat">
                    <a:bevelT w="330200" h="330200"/>
                    <a:bevelB w="330200" h="330200"/>
                  </a:sp3d>
                </p:spPr>
              </p:cxnSp>
              <p:cxnSp>
                <p:nvCxnSpPr>
                  <p:cNvPr id="672" name="Straight Connector 671"/>
                  <p:cNvCxnSpPr/>
                  <p:nvPr/>
                </p:nvCxnSpPr>
                <p:spPr bwMode="auto">
                  <a:xfrm rot="10800000">
                    <a:off x="4429124" y="4222064"/>
                    <a:ext cx="833009" cy="125620"/>
                  </a:xfrm>
                  <a:prstGeom prst="line">
                    <a:avLst/>
                  </a:prstGeom>
                  <a:grpFill/>
                  <a:ln w="31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threePt" dir="t"/>
                  </a:scene3d>
                  <a:sp3d prstMaterial="flat">
                    <a:bevelT w="330200" h="330200"/>
                    <a:bevelB w="330200" h="330200"/>
                  </a:sp3d>
                </p:spPr>
              </p:cxnSp>
              <p:cxnSp>
                <p:nvCxnSpPr>
                  <p:cNvPr id="673" name="Straight Connector 672"/>
                  <p:cNvCxnSpPr/>
                  <p:nvPr/>
                </p:nvCxnSpPr>
                <p:spPr bwMode="auto">
                  <a:xfrm rot="10800000" flipV="1">
                    <a:off x="5262133" y="4189906"/>
                    <a:ext cx="808638" cy="157778"/>
                  </a:xfrm>
                  <a:prstGeom prst="line">
                    <a:avLst/>
                  </a:prstGeom>
                  <a:grpFill/>
                  <a:ln w="31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threePt" dir="t"/>
                  </a:scene3d>
                  <a:sp3d prstMaterial="flat">
                    <a:bevelT w="330200" h="330200"/>
                    <a:bevelB w="330200" h="330200"/>
                  </a:sp3d>
                </p:spPr>
              </p:cxnSp>
              <p:cxnSp>
                <p:nvCxnSpPr>
                  <p:cNvPr id="674" name="Straight Connector 673"/>
                  <p:cNvCxnSpPr>
                    <a:endCxn id="664" idx="1"/>
                  </p:cNvCxnSpPr>
                  <p:nvPr/>
                </p:nvCxnSpPr>
                <p:spPr bwMode="auto">
                  <a:xfrm rot="5400000">
                    <a:off x="4201962" y="3575977"/>
                    <a:ext cx="876921" cy="410412"/>
                  </a:xfrm>
                  <a:prstGeom prst="line">
                    <a:avLst/>
                  </a:prstGeom>
                  <a:grpFill/>
                  <a:ln w="31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threePt" dir="t"/>
                  </a:scene3d>
                  <a:sp3d prstMaterial="flat">
                    <a:bevelT w="330200" h="330200"/>
                    <a:bevelB w="330200" h="330200"/>
                  </a:sp3d>
                </p:spPr>
              </p:cxnSp>
              <p:cxnSp>
                <p:nvCxnSpPr>
                  <p:cNvPr id="675" name="Straight Connector 674"/>
                  <p:cNvCxnSpPr>
                    <a:endCxn id="664" idx="3"/>
                  </p:cNvCxnSpPr>
                  <p:nvPr/>
                </p:nvCxnSpPr>
                <p:spPr bwMode="auto">
                  <a:xfrm rot="16200000" flipH="1">
                    <a:off x="5444551" y="3576806"/>
                    <a:ext cx="857626" cy="389456"/>
                  </a:xfrm>
                  <a:prstGeom prst="line">
                    <a:avLst/>
                  </a:prstGeom>
                  <a:grpFill/>
                  <a:ln w="31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threePt" dir="t"/>
                  </a:scene3d>
                  <a:sp3d prstMaterial="flat">
                    <a:bevelT w="330200" h="330200"/>
                    <a:bevelB w="330200" h="330200"/>
                  </a:sp3d>
                </p:spPr>
              </p:cxnSp>
              <p:cxnSp>
                <p:nvCxnSpPr>
                  <p:cNvPr id="696" name="Straight Connector 695"/>
                  <p:cNvCxnSpPr>
                    <a:endCxn id="664" idx="2"/>
                  </p:cNvCxnSpPr>
                  <p:nvPr/>
                </p:nvCxnSpPr>
                <p:spPr bwMode="auto">
                  <a:xfrm rot="16200000" flipH="1">
                    <a:off x="5079387" y="4530430"/>
                    <a:ext cx="367199" cy="1707"/>
                  </a:xfrm>
                  <a:prstGeom prst="line">
                    <a:avLst/>
                  </a:prstGeom>
                  <a:grpFill/>
                  <a:ln w="3175" cap="flat" cmpd="sng" algn="ctr">
                    <a:solidFill>
                      <a:schemeClr val="bg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threePt" dir="t"/>
                  </a:scene3d>
                  <a:sp3d prstMaterial="flat">
                    <a:bevelT w="330200" h="330200"/>
                    <a:bevelB w="330200" h="330200"/>
                  </a:sp3d>
                </p:spPr>
              </p:cxnSp>
            </p:grpSp>
            <p:grpSp>
              <p:nvGrpSpPr>
                <p:cNvPr id="601" name="Group 600"/>
                <p:cNvGrpSpPr/>
                <p:nvPr/>
              </p:nvGrpSpPr>
              <p:grpSpPr>
                <a:xfrm rot="13400648">
                  <a:off x="5683986" y="3655862"/>
                  <a:ext cx="593559" cy="685321"/>
                  <a:chOff x="1668379" y="1804736"/>
                  <a:chExt cx="593558" cy="695966"/>
                </a:xfrm>
              </p:grpSpPr>
              <p:sp>
                <p:nvSpPr>
                  <p:cNvPr id="648" name="Freeform 647"/>
                  <p:cNvSpPr/>
                  <p:nvPr/>
                </p:nvSpPr>
                <p:spPr bwMode="auto">
                  <a:xfrm>
                    <a:off x="1871580" y="2005264"/>
                    <a:ext cx="145088" cy="495438"/>
                  </a:xfrm>
                  <a:custGeom>
                    <a:avLst/>
                    <a:gdLst>
                      <a:gd name="connsiteX0" fmla="*/ 85558 w 906379"/>
                      <a:gd name="connsiteY0" fmla="*/ 139031 h 1684420"/>
                      <a:gd name="connsiteX1" fmla="*/ 294106 w 906379"/>
                      <a:gd name="connsiteY1" fmla="*/ 844883 h 1684420"/>
                      <a:gd name="connsiteX2" fmla="*/ 149727 w 906379"/>
                      <a:gd name="connsiteY2" fmla="*/ 1550736 h 1684420"/>
                      <a:gd name="connsiteX3" fmla="*/ 823495 w 906379"/>
                      <a:gd name="connsiteY3" fmla="*/ 1566778 h 1684420"/>
                      <a:gd name="connsiteX4" fmla="*/ 647032 w 906379"/>
                      <a:gd name="connsiteY4" fmla="*/ 844883 h 1684420"/>
                      <a:gd name="connsiteX5" fmla="*/ 807453 w 906379"/>
                      <a:gd name="connsiteY5" fmla="*/ 122989 h 1684420"/>
                      <a:gd name="connsiteX6" fmla="*/ 85558 w 906379"/>
                      <a:gd name="connsiteY6" fmla="*/ 139031 h 16844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906379" h="1684420">
                        <a:moveTo>
                          <a:pt x="85558" y="139031"/>
                        </a:moveTo>
                        <a:cubicBezTo>
                          <a:pt x="0" y="259347"/>
                          <a:pt x="283411" y="609599"/>
                          <a:pt x="294106" y="844883"/>
                        </a:cubicBezTo>
                        <a:cubicBezTo>
                          <a:pt x="304801" y="1080167"/>
                          <a:pt x="61496" y="1430420"/>
                          <a:pt x="149727" y="1550736"/>
                        </a:cubicBezTo>
                        <a:cubicBezTo>
                          <a:pt x="237959" y="1671052"/>
                          <a:pt x="740611" y="1684420"/>
                          <a:pt x="823495" y="1566778"/>
                        </a:cubicBezTo>
                        <a:cubicBezTo>
                          <a:pt x="906379" y="1449136"/>
                          <a:pt x="649706" y="1085514"/>
                          <a:pt x="647032" y="844883"/>
                        </a:cubicBezTo>
                        <a:cubicBezTo>
                          <a:pt x="644358" y="604252"/>
                          <a:pt x="898358" y="245978"/>
                          <a:pt x="807453" y="122989"/>
                        </a:cubicBezTo>
                        <a:cubicBezTo>
                          <a:pt x="716548" y="0"/>
                          <a:pt x="171116" y="18715"/>
                          <a:pt x="85558" y="1390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soft" dir="t"/>
                  </a:scene3d>
                  <a:sp3d prstMaterial="matte">
                    <a:bevelT w="133350" h="114300"/>
                    <a:bevelB w="133350" h="1143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49" name="Oval 648"/>
                  <p:cNvSpPr/>
                  <p:nvPr/>
                </p:nvSpPr>
                <p:spPr bwMode="auto">
                  <a:xfrm>
                    <a:off x="1925053" y="1957136"/>
                    <a:ext cx="336884" cy="368968"/>
                  </a:xfrm>
                  <a:prstGeom prst="ellipse">
                    <a:avLst/>
                  </a:prstGeom>
                  <a:solidFill>
                    <a:srgbClr val="FFC000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harsh" dir="t"/>
                  </a:scene3d>
                  <a:sp3d prstMaterial="flat">
                    <a:bevelT w="222250" h="254000"/>
                    <a:bevelB w="222250" h="2540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50" name="Oval 649"/>
                  <p:cNvSpPr/>
                  <p:nvPr/>
                </p:nvSpPr>
                <p:spPr bwMode="auto">
                  <a:xfrm>
                    <a:off x="1668379" y="1892968"/>
                    <a:ext cx="336884" cy="368968"/>
                  </a:xfrm>
                  <a:prstGeom prst="ellipse">
                    <a:avLst/>
                  </a:prstGeom>
                  <a:solidFill>
                    <a:srgbClr val="FFC000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harsh" dir="t"/>
                  </a:scene3d>
                  <a:sp3d prstMaterial="flat">
                    <a:bevelT w="222250" h="254000"/>
                    <a:bevelB w="222250" h="2540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51" name="Oval 650"/>
                  <p:cNvSpPr/>
                  <p:nvPr/>
                </p:nvSpPr>
                <p:spPr bwMode="auto">
                  <a:xfrm>
                    <a:off x="1836821" y="1804736"/>
                    <a:ext cx="336884" cy="368968"/>
                  </a:xfrm>
                  <a:prstGeom prst="ellipse">
                    <a:avLst/>
                  </a:prstGeom>
                  <a:solidFill>
                    <a:srgbClr val="FFC000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harsh" dir="t"/>
                  </a:scene3d>
                  <a:sp3d prstMaterial="flat">
                    <a:bevelT w="222250" h="254000"/>
                    <a:bevelB w="222250" h="2540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602" name="Group 601"/>
                <p:cNvGrpSpPr/>
                <p:nvPr/>
              </p:nvGrpSpPr>
              <p:grpSpPr>
                <a:xfrm rot="5989444">
                  <a:off x="8764077" y="2953825"/>
                  <a:ext cx="593558" cy="685322"/>
                  <a:chOff x="1668379" y="1804736"/>
                  <a:chExt cx="593558" cy="695966"/>
                </a:xfrm>
              </p:grpSpPr>
              <p:sp>
                <p:nvSpPr>
                  <p:cNvPr id="644" name="Freeform 643"/>
                  <p:cNvSpPr/>
                  <p:nvPr/>
                </p:nvSpPr>
                <p:spPr bwMode="auto">
                  <a:xfrm>
                    <a:off x="1871580" y="2005264"/>
                    <a:ext cx="145088" cy="495438"/>
                  </a:xfrm>
                  <a:custGeom>
                    <a:avLst/>
                    <a:gdLst>
                      <a:gd name="connsiteX0" fmla="*/ 85558 w 906379"/>
                      <a:gd name="connsiteY0" fmla="*/ 139031 h 1684420"/>
                      <a:gd name="connsiteX1" fmla="*/ 294106 w 906379"/>
                      <a:gd name="connsiteY1" fmla="*/ 844883 h 1684420"/>
                      <a:gd name="connsiteX2" fmla="*/ 149727 w 906379"/>
                      <a:gd name="connsiteY2" fmla="*/ 1550736 h 1684420"/>
                      <a:gd name="connsiteX3" fmla="*/ 823495 w 906379"/>
                      <a:gd name="connsiteY3" fmla="*/ 1566778 h 1684420"/>
                      <a:gd name="connsiteX4" fmla="*/ 647032 w 906379"/>
                      <a:gd name="connsiteY4" fmla="*/ 844883 h 1684420"/>
                      <a:gd name="connsiteX5" fmla="*/ 807453 w 906379"/>
                      <a:gd name="connsiteY5" fmla="*/ 122989 h 1684420"/>
                      <a:gd name="connsiteX6" fmla="*/ 85558 w 906379"/>
                      <a:gd name="connsiteY6" fmla="*/ 139031 h 16844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906379" h="1684420">
                        <a:moveTo>
                          <a:pt x="85558" y="139031"/>
                        </a:moveTo>
                        <a:cubicBezTo>
                          <a:pt x="0" y="259347"/>
                          <a:pt x="283411" y="609599"/>
                          <a:pt x="294106" y="844883"/>
                        </a:cubicBezTo>
                        <a:cubicBezTo>
                          <a:pt x="304801" y="1080167"/>
                          <a:pt x="61496" y="1430420"/>
                          <a:pt x="149727" y="1550736"/>
                        </a:cubicBezTo>
                        <a:cubicBezTo>
                          <a:pt x="237959" y="1671052"/>
                          <a:pt x="740611" y="1684420"/>
                          <a:pt x="823495" y="1566778"/>
                        </a:cubicBezTo>
                        <a:cubicBezTo>
                          <a:pt x="906379" y="1449136"/>
                          <a:pt x="649706" y="1085514"/>
                          <a:pt x="647032" y="844883"/>
                        </a:cubicBezTo>
                        <a:cubicBezTo>
                          <a:pt x="644358" y="604252"/>
                          <a:pt x="898358" y="245978"/>
                          <a:pt x="807453" y="122989"/>
                        </a:cubicBezTo>
                        <a:cubicBezTo>
                          <a:pt x="716548" y="0"/>
                          <a:pt x="171116" y="18715"/>
                          <a:pt x="85558" y="1390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soft" dir="t"/>
                  </a:scene3d>
                  <a:sp3d prstMaterial="matte">
                    <a:bevelT w="133350" h="114300"/>
                    <a:bevelB w="133350" h="1143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45" name="Oval 644"/>
                  <p:cNvSpPr/>
                  <p:nvPr/>
                </p:nvSpPr>
                <p:spPr bwMode="auto">
                  <a:xfrm>
                    <a:off x="1836821" y="1804736"/>
                    <a:ext cx="336884" cy="368968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harsh" dir="t"/>
                  </a:scene3d>
                  <a:sp3d prstMaterial="flat">
                    <a:bevelT w="222250" h="254000"/>
                    <a:bevelB w="222250" h="2540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46" name="Oval 645"/>
                  <p:cNvSpPr/>
                  <p:nvPr/>
                </p:nvSpPr>
                <p:spPr bwMode="auto">
                  <a:xfrm>
                    <a:off x="1925053" y="1957136"/>
                    <a:ext cx="336884" cy="368968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harsh" dir="t"/>
                  </a:scene3d>
                  <a:sp3d prstMaterial="flat">
                    <a:bevelT w="222250" h="254000"/>
                    <a:bevelB w="222250" h="2540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47" name="Oval 646"/>
                  <p:cNvSpPr/>
                  <p:nvPr/>
                </p:nvSpPr>
                <p:spPr bwMode="auto">
                  <a:xfrm>
                    <a:off x="1668379" y="1892968"/>
                    <a:ext cx="336884" cy="368968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harsh" dir="t"/>
                  </a:scene3d>
                  <a:sp3d prstMaterial="flat">
                    <a:bevelT w="222250" h="254000"/>
                    <a:bevelB w="222250" h="2540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603" name="Group 602"/>
                <p:cNvGrpSpPr/>
                <p:nvPr/>
              </p:nvGrpSpPr>
              <p:grpSpPr>
                <a:xfrm rot="8759159">
                  <a:off x="7921866" y="3920557"/>
                  <a:ext cx="593559" cy="685321"/>
                  <a:chOff x="1668379" y="1804736"/>
                  <a:chExt cx="593558" cy="695966"/>
                </a:xfrm>
              </p:grpSpPr>
              <p:sp>
                <p:nvSpPr>
                  <p:cNvPr id="640" name="Freeform 639"/>
                  <p:cNvSpPr/>
                  <p:nvPr/>
                </p:nvSpPr>
                <p:spPr bwMode="auto">
                  <a:xfrm>
                    <a:off x="1871580" y="2005264"/>
                    <a:ext cx="145088" cy="495438"/>
                  </a:xfrm>
                  <a:custGeom>
                    <a:avLst/>
                    <a:gdLst>
                      <a:gd name="connsiteX0" fmla="*/ 85558 w 906379"/>
                      <a:gd name="connsiteY0" fmla="*/ 139031 h 1684420"/>
                      <a:gd name="connsiteX1" fmla="*/ 294106 w 906379"/>
                      <a:gd name="connsiteY1" fmla="*/ 844883 h 1684420"/>
                      <a:gd name="connsiteX2" fmla="*/ 149727 w 906379"/>
                      <a:gd name="connsiteY2" fmla="*/ 1550736 h 1684420"/>
                      <a:gd name="connsiteX3" fmla="*/ 823495 w 906379"/>
                      <a:gd name="connsiteY3" fmla="*/ 1566778 h 1684420"/>
                      <a:gd name="connsiteX4" fmla="*/ 647032 w 906379"/>
                      <a:gd name="connsiteY4" fmla="*/ 844883 h 1684420"/>
                      <a:gd name="connsiteX5" fmla="*/ 807453 w 906379"/>
                      <a:gd name="connsiteY5" fmla="*/ 122989 h 1684420"/>
                      <a:gd name="connsiteX6" fmla="*/ 85558 w 906379"/>
                      <a:gd name="connsiteY6" fmla="*/ 139031 h 16844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906379" h="1684420">
                        <a:moveTo>
                          <a:pt x="85558" y="139031"/>
                        </a:moveTo>
                        <a:cubicBezTo>
                          <a:pt x="0" y="259347"/>
                          <a:pt x="283411" y="609599"/>
                          <a:pt x="294106" y="844883"/>
                        </a:cubicBezTo>
                        <a:cubicBezTo>
                          <a:pt x="304801" y="1080167"/>
                          <a:pt x="61496" y="1430420"/>
                          <a:pt x="149727" y="1550736"/>
                        </a:cubicBezTo>
                        <a:cubicBezTo>
                          <a:pt x="237959" y="1671052"/>
                          <a:pt x="740611" y="1684420"/>
                          <a:pt x="823495" y="1566778"/>
                        </a:cubicBezTo>
                        <a:cubicBezTo>
                          <a:pt x="906379" y="1449136"/>
                          <a:pt x="649706" y="1085514"/>
                          <a:pt x="647032" y="844883"/>
                        </a:cubicBezTo>
                        <a:cubicBezTo>
                          <a:pt x="644358" y="604252"/>
                          <a:pt x="898358" y="245978"/>
                          <a:pt x="807453" y="122989"/>
                        </a:cubicBezTo>
                        <a:cubicBezTo>
                          <a:pt x="716548" y="0"/>
                          <a:pt x="171116" y="18715"/>
                          <a:pt x="85558" y="1390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soft" dir="t"/>
                  </a:scene3d>
                  <a:sp3d prstMaterial="matte">
                    <a:bevelT w="133350" h="114300"/>
                    <a:bevelB w="133350" h="1143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41" name="Oval 640"/>
                  <p:cNvSpPr/>
                  <p:nvPr/>
                </p:nvSpPr>
                <p:spPr bwMode="auto">
                  <a:xfrm>
                    <a:off x="1836821" y="1804736"/>
                    <a:ext cx="336884" cy="368968"/>
                  </a:xfrm>
                  <a:prstGeom prst="ellipse">
                    <a:avLst/>
                  </a:prstGeom>
                  <a:solidFill>
                    <a:srgbClr val="FFC000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harsh" dir="t"/>
                  </a:scene3d>
                  <a:sp3d prstMaterial="flat">
                    <a:bevelT w="222250" h="254000"/>
                    <a:bevelB w="222250" h="2540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42" name="Oval 641"/>
                  <p:cNvSpPr/>
                  <p:nvPr/>
                </p:nvSpPr>
                <p:spPr bwMode="auto">
                  <a:xfrm>
                    <a:off x="1925053" y="1957136"/>
                    <a:ext cx="336884" cy="368968"/>
                  </a:xfrm>
                  <a:prstGeom prst="ellipse">
                    <a:avLst/>
                  </a:prstGeom>
                  <a:solidFill>
                    <a:srgbClr val="FFC000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harsh" dir="t"/>
                  </a:scene3d>
                  <a:sp3d prstMaterial="flat">
                    <a:bevelT w="222250" h="254000"/>
                    <a:bevelB w="222250" h="2540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43" name="Oval 642"/>
                  <p:cNvSpPr/>
                  <p:nvPr/>
                </p:nvSpPr>
                <p:spPr bwMode="auto">
                  <a:xfrm>
                    <a:off x="1668379" y="1892968"/>
                    <a:ext cx="336884" cy="368968"/>
                  </a:xfrm>
                  <a:prstGeom prst="ellipse">
                    <a:avLst/>
                  </a:prstGeom>
                  <a:solidFill>
                    <a:srgbClr val="FFC000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harsh" dir="t"/>
                  </a:scene3d>
                  <a:sp3d prstMaterial="flat">
                    <a:bevelT w="222250" h="254000"/>
                    <a:bevelB w="222250" h="2540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604" name="Group 603"/>
                <p:cNvGrpSpPr/>
                <p:nvPr/>
              </p:nvGrpSpPr>
              <p:grpSpPr>
                <a:xfrm rot="848185">
                  <a:off x="7512790" y="768284"/>
                  <a:ext cx="593559" cy="685321"/>
                  <a:chOff x="1668379" y="1804736"/>
                  <a:chExt cx="593558" cy="695966"/>
                </a:xfrm>
              </p:grpSpPr>
              <p:sp>
                <p:nvSpPr>
                  <p:cNvPr id="636" name="Freeform 635"/>
                  <p:cNvSpPr/>
                  <p:nvPr/>
                </p:nvSpPr>
                <p:spPr bwMode="auto">
                  <a:xfrm>
                    <a:off x="1871580" y="2005264"/>
                    <a:ext cx="145088" cy="495438"/>
                  </a:xfrm>
                  <a:custGeom>
                    <a:avLst/>
                    <a:gdLst>
                      <a:gd name="connsiteX0" fmla="*/ 85558 w 906379"/>
                      <a:gd name="connsiteY0" fmla="*/ 139031 h 1684420"/>
                      <a:gd name="connsiteX1" fmla="*/ 294106 w 906379"/>
                      <a:gd name="connsiteY1" fmla="*/ 844883 h 1684420"/>
                      <a:gd name="connsiteX2" fmla="*/ 149727 w 906379"/>
                      <a:gd name="connsiteY2" fmla="*/ 1550736 h 1684420"/>
                      <a:gd name="connsiteX3" fmla="*/ 823495 w 906379"/>
                      <a:gd name="connsiteY3" fmla="*/ 1566778 h 1684420"/>
                      <a:gd name="connsiteX4" fmla="*/ 647032 w 906379"/>
                      <a:gd name="connsiteY4" fmla="*/ 844883 h 1684420"/>
                      <a:gd name="connsiteX5" fmla="*/ 807453 w 906379"/>
                      <a:gd name="connsiteY5" fmla="*/ 122989 h 1684420"/>
                      <a:gd name="connsiteX6" fmla="*/ 85558 w 906379"/>
                      <a:gd name="connsiteY6" fmla="*/ 139031 h 16844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906379" h="1684420">
                        <a:moveTo>
                          <a:pt x="85558" y="139031"/>
                        </a:moveTo>
                        <a:cubicBezTo>
                          <a:pt x="0" y="259347"/>
                          <a:pt x="283411" y="609599"/>
                          <a:pt x="294106" y="844883"/>
                        </a:cubicBezTo>
                        <a:cubicBezTo>
                          <a:pt x="304801" y="1080167"/>
                          <a:pt x="61496" y="1430420"/>
                          <a:pt x="149727" y="1550736"/>
                        </a:cubicBezTo>
                        <a:cubicBezTo>
                          <a:pt x="237959" y="1671052"/>
                          <a:pt x="740611" y="1684420"/>
                          <a:pt x="823495" y="1566778"/>
                        </a:cubicBezTo>
                        <a:cubicBezTo>
                          <a:pt x="906379" y="1449136"/>
                          <a:pt x="649706" y="1085514"/>
                          <a:pt x="647032" y="844883"/>
                        </a:cubicBezTo>
                        <a:cubicBezTo>
                          <a:pt x="644358" y="604252"/>
                          <a:pt x="898358" y="245978"/>
                          <a:pt x="807453" y="122989"/>
                        </a:cubicBezTo>
                        <a:cubicBezTo>
                          <a:pt x="716548" y="0"/>
                          <a:pt x="171116" y="18715"/>
                          <a:pt x="85558" y="1390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soft" dir="t"/>
                  </a:scene3d>
                  <a:sp3d prstMaterial="matte">
                    <a:bevelT w="133350" h="114300"/>
                    <a:bevelB w="133350" h="1143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37" name="Oval 636"/>
                  <p:cNvSpPr/>
                  <p:nvPr/>
                </p:nvSpPr>
                <p:spPr bwMode="auto">
                  <a:xfrm>
                    <a:off x="1836821" y="1804736"/>
                    <a:ext cx="336884" cy="368968"/>
                  </a:xfrm>
                  <a:prstGeom prst="ellipse">
                    <a:avLst/>
                  </a:prstGeom>
                  <a:solidFill>
                    <a:srgbClr val="FFC000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harsh" dir="t"/>
                  </a:scene3d>
                  <a:sp3d prstMaterial="flat">
                    <a:bevelT w="222250" h="254000"/>
                    <a:bevelB w="222250" h="2540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38" name="Oval 637"/>
                  <p:cNvSpPr/>
                  <p:nvPr/>
                </p:nvSpPr>
                <p:spPr bwMode="auto">
                  <a:xfrm>
                    <a:off x="1925053" y="1957136"/>
                    <a:ext cx="336884" cy="368968"/>
                  </a:xfrm>
                  <a:prstGeom prst="ellipse">
                    <a:avLst/>
                  </a:prstGeom>
                  <a:solidFill>
                    <a:srgbClr val="FFC000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harsh" dir="t"/>
                  </a:scene3d>
                  <a:sp3d prstMaterial="flat">
                    <a:bevelT w="222250" h="254000"/>
                    <a:bevelB w="222250" h="2540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39" name="Oval 638"/>
                  <p:cNvSpPr/>
                  <p:nvPr/>
                </p:nvSpPr>
                <p:spPr bwMode="auto">
                  <a:xfrm>
                    <a:off x="1668379" y="1892968"/>
                    <a:ext cx="336884" cy="368968"/>
                  </a:xfrm>
                  <a:prstGeom prst="ellipse">
                    <a:avLst/>
                  </a:prstGeom>
                  <a:solidFill>
                    <a:srgbClr val="FFC000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harsh" dir="t"/>
                  </a:scene3d>
                  <a:sp3d prstMaterial="flat">
                    <a:bevelT w="222250" h="254000"/>
                    <a:bevelB w="222250" h="2540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605" name="Oval 604"/>
                <p:cNvSpPr/>
                <p:nvPr/>
              </p:nvSpPr>
              <p:spPr>
                <a:xfrm>
                  <a:off x="5545624" y="1314710"/>
                  <a:ext cx="3571906" cy="3214710"/>
                </a:xfrm>
                <a:prstGeom prst="ellipse">
                  <a:avLst/>
                </a:prstGeom>
                <a:solidFill>
                  <a:srgbClr val="FFFF99">
                    <a:alpha val="37000"/>
                  </a:srgbClr>
                </a:solidFill>
                <a:ln>
                  <a:noFill/>
                </a:ln>
                <a:scene3d>
                  <a:camera prst="orthographicFront">
                    <a:rot lat="0" lon="21599869" rev="0"/>
                  </a:camera>
                  <a:lightRig rig="harsh" dir="t"/>
                </a:scene3d>
                <a:sp3d prstMaterial="flat">
                  <a:bevelT w="1270000" h="1524000"/>
                  <a:bevelB w="1270000" h="15240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grpSp>
              <p:nvGrpSpPr>
                <p:cNvPr id="606" name="Group 605"/>
                <p:cNvGrpSpPr/>
                <p:nvPr/>
              </p:nvGrpSpPr>
              <p:grpSpPr>
                <a:xfrm rot="19503754">
                  <a:off x="5940660" y="1024957"/>
                  <a:ext cx="593559" cy="685321"/>
                  <a:chOff x="1668379" y="1804736"/>
                  <a:chExt cx="593558" cy="695966"/>
                </a:xfrm>
              </p:grpSpPr>
              <p:sp>
                <p:nvSpPr>
                  <p:cNvPr id="632" name="Freeform 631"/>
                  <p:cNvSpPr/>
                  <p:nvPr/>
                </p:nvSpPr>
                <p:spPr bwMode="auto">
                  <a:xfrm>
                    <a:off x="1871580" y="2005264"/>
                    <a:ext cx="145088" cy="495438"/>
                  </a:xfrm>
                  <a:custGeom>
                    <a:avLst/>
                    <a:gdLst>
                      <a:gd name="connsiteX0" fmla="*/ 85558 w 906379"/>
                      <a:gd name="connsiteY0" fmla="*/ 139031 h 1684420"/>
                      <a:gd name="connsiteX1" fmla="*/ 294106 w 906379"/>
                      <a:gd name="connsiteY1" fmla="*/ 844883 h 1684420"/>
                      <a:gd name="connsiteX2" fmla="*/ 149727 w 906379"/>
                      <a:gd name="connsiteY2" fmla="*/ 1550736 h 1684420"/>
                      <a:gd name="connsiteX3" fmla="*/ 823495 w 906379"/>
                      <a:gd name="connsiteY3" fmla="*/ 1566778 h 1684420"/>
                      <a:gd name="connsiteX4" fmla="*/ 647032 w 906379"/>
                      <a:gd name="connsiteY4" fmla="*/ 844883 h 1684420"/>
                      <a:gd name="connsiteX5" fmla="*/ 807453 w 906379"/>
                      <a:gd name="connsiteY5" fmla="*/ 122989 h 1684420"/>
                      <a:gd name="connsiteX6" fmla="*/ 85558 w 906379"/>
                      <a:gd name="connsiteY6" fmla="*/ 139031 h 16844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906379" h="1684420">
                        <a:moveTo>
                          <a:pt x="85558" y="139031"/>
                        </a:moveTo>
                        <a:cubicBezTo>
                          <a:pt x="0" y="259347"/>
                          <a:pt x="283411" y="609599"/>
                          <a:pt x="294106" y="844883"/>
                        </a:cubicBezTo>
                        <a:cubicBezTo>
                          <a:pt x="304801" y="1080167"/>
                          <a:pt x="61496" y="1430420"/>
                          <a:pt x="149727" y="1550736"/>
                        </a:cubicBezTo>
                        <a:cubicBezTo>
                          <a:pt x="237959" y="1671052"/>
                          <a:pt x="740611" y="1684420"/>
                          <a:pt x="823495" y="1566778"/>
                        </a:cubicBezTo>
                        <a:cubicBezTo>
                          <a:pt x="906379" y="1449136"/>
                          <a:pt x="649706" y="1085514"/>
                          <a:pt x="647032" y="844883"/>
                        </a:cubicBezTo>
                        <a:cubicBezTo>
                          <a:pt x="644358" y="604252"/>
                          <a:pt x="898358" y="245978"/>
                          <a:pt x="807453" y="122989"/>
                        </a:cubicBezTo>
                        <a:cubicBezTo>
                          <a:pt x="716548" y="0"/>
                          <a:pt x="171116" y="18715"/>
                          <a:pt x="85558" y="1390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soft" dir="t"/>
                  </a:scene3d>
                  <a:sp3d prstMaterial="matte">
                    <a:bevelT w="133350" h="114300"/>
                    <a:bevelB w="133350" h="1143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33" name="Oval 632"/>
                  <p:cNvSpPr/>
                  <p:nvPr/>
                </p:nvSpPr>
                <p:spPr bwMode="auto">
                  <a:xfrm>
                    <a:off x="1836821" y="1804736"/>
                    <a:ext cx="336884" cy="368968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balanced" dir="t"/>
                  </a:scene3d>
                  <a:sp3d prstMaterial="flat">
                    <a:bevelT w="222250" h="254000"/>
                    <a:bevelB w="222250" h="2540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34" name="Oval 633"/>
                  <p:cNvSpPr/>
                  <p:nvPr/>
                </p:nvSpPr>
                <p:spPr bwMode="auto">
                  <a:xfrm>
                    <a:off x="1925053" y="1957136"/>
                    <a:ext cx="336884" cy="368968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balanced" dir="t"/>
                  </a:scene3d>
                  <a:sp3d prstMaterial="flat">
                    <a:bevelT w="222250" h="254000"/>
                    <a:bevelB w="222250" h="2540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35" name="Oval 634"/>
                  <p:cNvSpPr/>
                  <p:nvPr/>
                </p:nvSpPr>
                <p:spPr bwMode="auto">
                  <a:xfrm>
                    <a:off x="1668379" y="1892968"/>
                    <a:ext cx="336884" cy="368968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harsh" dir="t"/>
                  </a:scene3d>
                  <a:sp3d prstMaterial="flat">
                    <a:bevelT w="222250" h="254000"/>
                    <a:bevelB w="222250" h="2540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607" name="Group 606"/>
                <p:cNvGrpSpPr/>
                <p:nvPr/>
              </p:nvGrpSpPr>
              <p:grpSpPr>
                <a:xfrm rot="17858056">
                  <a:off x="5194701" y="1802997"/>
                  <a:ext cx="593558" cy="685322"/>
                  <a:chOff x="1668379" y="1804736"/>
                  <a:chExt cx="593558" cy="695966"/>
                </a:xfrm>
              </p:grpSpPr>
              <p:sp>
                <p:nvSpPr>
                  <p:cNvPr id="628" name="Freeform 627"/>
                  <p:cNvSpPr/>
                  <p:nvPr/>
                </p:nvSpPr>
                <p:spPr bwMode="auto">
                  <a:xfrm>
                    <a:off x="1871580" y="2005264"/>
                    <a:ext cx="145088" cy="495438"/>
                  </a:xfrm>
                  <a:custGeom>
                    <a:avLst/>
                    <a:gdLst>
                      <a:gd name="connsiteX0" fmla="*/ 85558 w 906379"/>
                      <a:gd name="connsiteY0" fmla="*/ 139031 h 1684420"/>
                      <a:gd name="connsiteX1" fmla="*/ 294106 w 906379"/>
                      <a:gd name="connsiteY1" fmla="*/ 844883 h 1684420"/>
                      <a:gd name="connsiteX2" fmla="*/ 149727 w 906379"/>
                      <a:gd name="connsiteY2" fmla="*/ 1550736 h 1684420"/>
                      <a:gd name="connsiteX3" fmla="*/ 823495 w 906379"/>
                      <a:gd name="connsiteY3" fmla="*/ 1566778 h 1684420"/>
                      <a:gd name="connsiteX4" fmla="*/ 647032 w 906379"/>
                      <a:gd name="connsiteY4" fmla="*/ 844883 h 1684420"/>
                      <a:gd name="connsiteX5" fmla="*/ 807453 w 906379"/>
                      <a:gd name="connsiteY5" fmla="*/ 122989 h 1684420"/>
                      <a:gd name="connsiteX6" fmla="*/ 85558 w 906379"/>
                      <a:gd name="connsiteY6" fmla="*/ 139031 h 16844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906379" h="1684420">
                        <a:moveTo>
                          <a:pt x="85558" y="139031"/>
                        </a:moveTo>
                        <a:cubicBezTo>
                          <a:pt x="0" y="259347"/>
                          <a:pt x="283411" y="609599"/>
                          <a:pt x="294106" y="844883"/>
                        </a:cubicBezTo>
                        <a:cubicBezTo>
                          <a:pt x="304801" y="1080167"/>
                          <a:pt x="61496" y="1430420"/>
                          <a:pt x="149727" y="1550736"/>
                        </a:cubicBezTo>
                        <a:cubicBezTo>
                          <a:pt x="237959" y="1671052"/>
                          <a:pt x="740611" y="1684420"/>
                          <a:pt x="823495" y="1566778"/>
                        </a:cubicBezTo>
                        <a:cubicBezTo>
                          <a:pt x="906379" y="1449136"/>
                          <a:pt x="649706" y="1085514"/>
                          <a:pt x="647032" y="844883"/>
                        </a:cubicBezTo>
                        <a:cubicBezTo>
                          <a:pt x="644358" y="604252"/>
                          <a:pt x="898358" y="245978"/>
                          <a:pt x="807453" y="122989"/>
                        </a:cubicBezTo>
                        <a:cubicBezTo>
                          <a:pt x="716548" y="0"/>
                          <a:pt x="171116" y="18715"/>
                          <a:pt x="85558" y="1390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soft" dir="t"/>
                  </a:scene3d>
                  <a:sp3d prstMaterial="matte">
                    <a:bevelT w="133350" h="114300"/>
                    <a:bevelB w="133350" h="1143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29" name="Oval 628"/>
                  <p:cNvSpPr/>
                  <p:nvPr/>
                </p:nvSpPr>
                <p:spPr bwMode="auto">
                  <a:xfrm>
                    <a:off x="1836821" y="1804736"/>
                    <a:ext cx="336884" cy="368968"/>
                  </a:xfrm>
                  <a:prstGeom prst="ellipse">
                    <a:avLst/>
                  </a:prstGeom>
                  <a:solidFill>
                    <a:srgbClr val="FFC000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harsh" dir="t"/>
                  </a:scene3d>
                  <a:sp3d prstMaterial="flat">
                    <a:bevelT w="222250" h="254000"/>
                    <a:bevelB w="222250" h="2540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30" name="Oval 629"/>
                  <p:cNvSpPr/>
                  <p:nvPr/>
                </p:nvSpPr>
                <p:spPr bwMode="auto">
                  <a:xfrm>
                    <a:off x="1925053" y="1957136"/>
                    <a:ext cx="336884" cy="368968"/>
                  </a:xfrm>
                  <a:prstGeom prst="ellipse">
                    <a:avLst/>
                  </a:prstGeom>
                  <a:solidFill>
                    <a:srgbClr val="FFC000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harsh" dir="t"/>
                  </a:scene3d>
                  <a:sp3d prstMaterial="flat">
                    <a:bevelT w="222250" h="254000"/>
                    <a:bevelB w="222250" h="2540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31" name="Oval 630"/>
                  <p:cNvSpPr/>
                  <p:nvPr/>
                </p:nvSpPr>
                <p:spPr bwMode="auto">
                  <a:xfrm>
                    <a:off x="1668379" y="1892968"/>
                    <a:ext cx="336884" cy="368968"/>
                  </a:xfrm>
                  <a:prstGeom prst="ellipse">
                    <a:avLst/>
                  </a:prstGeom>
                  <a:solidFill>
                    <a:srgbClr val="FFC000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harsh" dir="t"/>
                  </a:scene3d>
                  <a:sp3d prstMaterial="flat">
                    <a:bevelT w="222250" h="254000"/>
                    <a:bevelB w="222250" h="2540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608" name="Group 607"/>
                <p:cNvGrpSpPr/>
                <p:nvPr/>
              </p:nvGrpSpPr>
              <p:grpSpPr>
                <a:xfrm rot="2722965">
                  <a:off x="8387086" y="1369860"/>
                  <a:ext cx="593558" cy="685322"/>
                  <a:chOff x="1668379" y="1804736"/>
                  <a:chExt cx="593558" cy="695966"/>
                </a:xfrm>
              </p:grpSpPr>
              <p:sp>
                <p:nvSpPr>
                  <p:cNvPr id="624" name="Freeform 623"/>
                  <p:cNvSpPr/>
                  <p:nvPr/>
                </p:nvSpPr>
                <p:spPr bwMode="auto">
                  <a:xfrm>
                    <a:off x="1871580" y="2005264"/>
                    <a:ext cx="145088" cy="495438"/>
                  </a:xfrm>
                  <a:custGeom>
                    <a:avLst/>
                    <a:gdLst>
                      <a:gd name="connsiteX0" fmla="*/ 85558 w 906379"/>
                      <a:gd name="connsiteY0" fmla="*/ 139031 h 1684420"/>
                      <a:gd name="connsiteX1" fmla="*/ 294106 w 906379"/>
                      <a:gd name="connsiteY1" fmla="*/ 844883 h 1684420"/>
                      <a:gd name="connsiteX2" fmla="*/ 149727 w 906379"/>
                      <a:gd name="connsiteY2" fmla="*/ 1550736 h 1684420"/>
                      <a:gd name="connsiteX3" fmla="*/ 823495 w 906379"/>
                      <a:gd name="connsiteY3" fmla="*/ 1566778 h 1684420"/>
                      <a:gd name="connsiteX4" fmla="*/ 647032 w 906379"/>
                      <a:gd name="connsiteY4" fmla="*/ 844883 h 1684420"/>
                      <a:gd name="connsiteX5" fmla="*/ 807453 w 906379"/>
                      <a:gd name="connsiteY5" fmla="*/ 122989 h 1684420"/>
                      <a:gd name="connsiteX6" fmla="*/ 85558 w 906379"/>
                      <a:gd name="connsiteY6" fmla="*/ 139031 h 16844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906379" h="1684420">
                        <a:moveTo>
                          <a:pt x="85558" y="139031"/>
                        </a:moveTo>
                        <a:cubicBezTo>
                          <a:pt x="0" y="259347"/>
                          <a:pt x="283411" y="609599"/>
                          <a:pt x="294106" y="844883"/>
                        </a:cubicBezTo>
                        <a:cubicBezTo>
                          <a:pt x="304801" y="1080167"/>
                          <a:pt x="61496" y="1430420"/>
                          <a:pt x="149727" y="1550736"/>
                        </a:cubicBezTo>
                        <a:cubicBezTo>
                          <a:pt x="237959" y="1671052"/>
                          <a:pt x="740611" y="1684420"/>
                          <a:pt x="823495" y="1566778"/>
                        </a:cubicBezTo>
                        <a:cubicBezTo>
                          <a:pt x="906379" y="1449136"/>
                          <a:pt x="649706" y="1085514"/>
                          <a:pt x="647032" y="844883"/>
                        </a:cubicBezTo>
                        <a:cubicBezTo>
                          <a:pt x="644358" y="604252"/>
                          <a:pt x="898358" y="245978"/>
                          <a:pt x="807453" y="122989"/>
                        </a:cubicBezTo>
                        <a:cubicBezTo>
                          <a:pt x="716548" y="0"/>
                          <a:pt x="171116" y="18715"/>
                          <a:pt x="85558" y="1390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soft" dir="t"/>
                  </a:scene3d>
                  <a:sp3d prstMaterial="matte">
                    <a:bevelT w="133350" h="114300"/>
                    <a:bevelB w="133350" h="1143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25" name="Oval 624"/>
                  <p:cNvSpPr/>
                  <p:nvPr/>
                </p:nvSpPr>
                <p:spPr bwMode="auto">
                  <a:xfrm>
                    <a:off x="1925053" y="1957136"/>
                    <a:ext cx="336884" cy="368968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harsh" dir="t"/>
                  </a:scene3d>
                  <a:sp3d prstMaterial="flat">
                    <a:bevelT w="222250" h="254000"/>
                    <a:bevelB w="222250" h="2540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26" name="Oval 625"/>
                  <p:cNvSpPr/>
                  <p:nvPr/>
                </p:nvSpPr>
                <p:spPr bwMode="auto">
                  <a:xfrm>
                    <a:off x="1668379" y="1892968"/>
                    <a:ext cx="336884" cy="368968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harsh" dir="t"/>
                  </a:scene3d>
                  <a:sp3d prstMaterial="flat">
                    <a:bevelT w="222250" h="254000"/>
                    <a:bevelB w="222250" h="2540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27" name="Oval 626"/>
                  <p:cNvSpPr/>
                  <p:nvPr/>
                </p:nvSpPr>
                <p:spPr bwMode="auto">
                  <a:xfrm>
                    <a:off x="1836821" y="1804736"/>
                    <a:ext cx="336884" cy="368968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harsh" dir="t"/>
                  </a:scene3d>
                  <a:sp3d prstMaterial="flat">
                    <a:bevelT w="222250" h="254000"/>
                    <a:bevelB w="222250" h="2540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609" name="Group 608"/>
                <p:cNvGrpSpPr/>
                <p:nvPr/>
              </p:nvGrpSpPr>
              <p:grpSpPr>
                <a:xfrm rot="10385865">
                  <a:off x="7063609" y="4329631"/>
                  <a:ext cx="593559" cy="685321"/>
                  <a:chOff x="1668379" y="1804736"/>
                  <a:chExt cx="593558" cy="695966"/>
                </a:xfrm>
              </p:grpSpPr>
              <p:sp>
                <p:nvSpPr>
                  <p:cNvPr id="620" name="Freeform 619"/>
                  <p:cNvSpPr/>
                  <p:nvPr/>
                </p:nvSpPr>
                <p:spPr bwMode="auto">
                  <a:xfrm>
                    <a:off x="1871580" y="2005264"/>
                    <a:ext cx="145088" cy="495438"/>
                  </a:xfrm>
                  <a:custGeom>
                    <a:avLst/>
                    <a:gdLst>
                      <a:gd name="connsiteX0" fmla="*/ 85558 w 906379"/>
                      <a:gd name="connsiteY0" fmla="*/ 139031 h 1684420"/>
                      <a:gd name="connsiteX1" fmla="*/ 294106 w 906379"/>
                      <a:gd name="connsiteY1" fmla="*/ 844883 h 1684420"/>
                      <a:gd name="connsiteX2" fmla="*/ 149727 w 906379"/>
                      <a:gd name="connsiteY2" fmla="*/ 1550736 h 1684420"/>
                      <a:gd name="connsiteX3" fmla="*/ 823495 w 906379"/>
                      <a:gd name="connsiteY3" fmla="*/ 1566778 h 1684420"/>
                      <a:gd name="connsiteX4" fmla="*/ 647032 w 906379"/>
                      <a:gd name="connsiteY4" fmla="*/ 844883 h 1684420"/>
                      <a:gd name="connsiteX5" fmla="*/ 807453 w 906379"/>
                      <a:gd name="connsiteY5" fmla="*/ 122989 h 1684420"/>
                      <a:gd name="connsiteX6" fmla="*/ 85558 w 906379"/>
                      <a:gd name="connsiteY6" fmla="*/ 139031 h 16844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906379" h="1684420">
                        <a:moveTo>
                          <a:pt x="85558" y="139031"/>
                        </a:moveTo>
                        <a:cubicBezTo>
                          <a:pt x="0" y="259347"/>
                          <a:pt x="283411" y="609599"/>
                          <a:pt x="294106" y="844883"/>
                        </a:cubicBezTo>
                        <a:cubicBezTo>
                          <a:pt x="304801" y="1080167"/>
                          <a:pt x="61496" y="1430420"/>
                          <a:pt x="149727" y="1550736"/>
                        </a:cubicBezTo>
                        <a:cubicBezTo>
                          <a:pt x="237959" y="1671052"/>
                          <a:pt x="740611" y="1684420"/>
                          <a:pt x="823495" y="1566778"/>
                        </a:cubicBezTo>
                        <a:cubicBezTo>
                          <a:pt x="906379" y="1449136"/>
                          <a:pt x="649706" y="1085514"/>
                          <a:pt x="647032" y="844883"/>
                        </a:cubicBezTo>
                        <a:cubicBezTo>
                          <a:pt x="644358" y="604252"/>
                          <a:pt x="898358" y="245978"/>
                          <a:pt x="807453" y="122989"/>
                        </a:cubicBezTo>
                        <a:cubicBezTo>
                          <a:pt x="716548" y="0"/>
                          <a:pt x="171116" y="18715"/>
                          <a:pt x="85558" y="1390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soft" dir="t"/>
                  </a:scene3d>
                  <a:sp3d prstMaterial="matte">
                    <a:bevelT w="133350" h="114300"/>
                    <a:bevelB w="133350" h="1143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21" name="Oval 620"/>
                  <p:cNvSpPr/>
                  <p:nvPr/>
                </p:nvSpPr>
                <p:spPr bwMode="auto">
                  <a:xfrm>
                    <a:off x="1836821" y="1804736"/>
                    <a:ext cx="336884" cy="368968"/>
                  </a:xfrm>
                  <a:prstGeom prst="ellipse">
                    <a:avLst/>
                  </a:prstGeom>
                  <a:solidFill>
                    <a:srgbClr val="FFC000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harsh" dir="t"/>
                  </a:scene3d>
                  <a:sp3d prstMaterial="flat">
                    <a:bevelT w="222250" h="254000"/>
                    <a:bevelB w="222250" h="2540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22" name="Oval 621"/>
                  <p:cNvSpPr/>
                  <p:nvPr/>
                </p:nvSpPr>
                <p:spPr bwMode="auto">
                  <a:xfrm>
                    <a:off x="1925053" y="1957136"/>
                    <a:ext cx="336884" cy="368968"/>
                  </a:xfrm>
                  <a:prstGeom prst="ellipse">
                    <a:avLst/>
                  </a:prstGeom>
                  <a:solidFill>
                    <a:srgbClr val="FFC000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harsh" dir="t"/>
                  </a:scene3d>
                  <a:sp3d prstMaterial="flat">
                    <a:bevelT w="222250" h="254000"/>
                    <a:bevelB w="222250" h="2540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23" name="Oval 622"/>
                  <p:cNvSpPr/>
                  <p:nvPr/>
                </p:nvSpPr>
                <p:spPr bwMode="auto">
                  <a:xfrm>
                    <a:off x="1668379" y="1892968"/>
                    <a:ext cx="336884" cy="368968"/>
                  </a:xfrm>
                  <a:prstGeom prst="ellipse">
                    <a:avLst/>
                  </a:prstGeom>
                  <a:solidFill>
                    <a:srgbClr val="FFC000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harsh" dir="t"/>
                  </a:scene3d>
                  <a:sp3d prstMaterial="flat">
                    <a:bevelT w="222250" h="254000"/>
                    <a:bevelB w="222250" h="2540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610" name="Group 609"/>
                <p:cNvGrpSpPr/>
                <p:nvPr/>
              </p:nvGrpSpPr>
              <p:grpSpPr>
                <a:xfrm rot="15474907">
                  <a:off x="5162619" y="2829694"/>
                  <a:ext cx="593558" cy="685322"/>
                  <a:chOff x="1668379" y="1804736"/>
                  <a:chExt cx="593558" cy="695966"/>
                </a:xfrm>
              </p:grpSpPr>
              <p:sp>
                <p:nvSpPr>
                  <p:cNvPr id="616" name="Freeform 615"/>
                  <p:cNvSpPr/>
                  <p:nvPr/>
                </p:nvSpPr>
                <p:spPr bwMode="auto">
                  <a:xfrm>
                    <a:off x="1871580" y="2005264"/>
                    <a:ext cx="145088" cy="495438"/>
                  </a:xfrm>
                  <a:custGeom>
                    <a:avLst/>
                    <a:gdLst>
                      <a:gd name="connsiteX0" fmla="*/ 85558 w 906379"/>
                      <a:gd name="connsiteY0" fmla="*/ 139031 h 1684420"/>
                      <a:gd name="connsiteX1" fmla="*/ 294106 w 906379"/>
                      <a:gd name="connsiteY1" fmla="*/ 844883 h 1684420"/>
                      <a:gd name="connsiteX2" fmla="*/ 149727 w 906379"/>
                      <a:gd name="connsiteY2" fmla="*/ 1550736 h 1684420"/>
                      <a:gd name="connsiteX3" fmla="*/ 823495 w 906379"/>
                      <a:gd name="connsiteY3" fmla="*/ 1566778 h 1684420"/>
                      <a:gd name="connsiteX4" fmla="*/ 647032 w 906379"/>
                      <a:gd name="connsiteY4" fmla="*/ 844883 h 1684420"/>
                      <a:gd name="connsiteX5" fmla="*/ 807453 w 906379"/>
                      <a:gd name="connsiteY5" fmla="*/ 122989 h 1684420"/>
                      <a:gd name="connsiteX6" fmla="*/ 85558 w 906379"/>
                      <a:gd name="connsiteY6" fmla="*/ 139031 h 16844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906379" h="1684420">
                        <a:moveTo>
                          <a:pt x="85558" y="139031"/>
                        </a:moveTo>
                        <a:cubicBezTo>
                          <a:pt x="0" y="259347"/>
                          <a:pt x="283411" y="609599"/>
                          <a:pt x="294106" y="844883"/>
                        </a:cubicBezTo>
                        <a:cubicBezTo>
                          <a:pt x="304801" y="1080167"/>
                          <a:pt x="61496" y="1430420"/>
                          <a:pt x="149727" y="1550736"/>
                        </a:cubicBezTo>
                        <a:cubicBezTo>
                          <a:pt x="237959" y="1671052"/>
                          <a:pt x="740611" y="1684420"/>
                          <a:pt x="823495" y="1566778"/>
                        </a:cubicBezTo>
                        <a:cubicBezTo>
                          <a:pt x="906379" y="1449136"/>
                          <a:pt x="649706" y="1085514"/>
                          <a:pt x="647032" y="844883"/>
                        </a:cubicBezTo>
                        <a:cubicBezTo>
                          <a:pt x="644358" y="604252"/>
                          <a:pt x="898358" y="245978"/>
                          <a:pt x="807453" y="122989"/>
                        </a:cubicBezTo>
                        <a:cubicBezTo>
                          <a:pt x="716548" y="0"/>
                          <a:pt x="171116" y="18715"/>
                          <a:pt x="85558" y="1390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soft" dir="t"/>
                  </a:scene3d>
                  <a:sp3d prstMaterial="matte">
                    <a:bevelT w="133350" h="114300"/>
                    <a:bevelB w="133350" h="1143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17" name="Oval 616"/>
                  <p:cNvSpPr/>
                  <p:nvPr/>
                </p:nvSpPr>
                <p:spPr bwMode="auto">
                  <a:xfrm>
                    <a:off x="1836821" y="1804736"/>
                    <a:ext cx="336884" cy="368968"/>
                  </a:xfrm>
                  <a:prstGeom prst="ellipse">
                    <a:avLst/>
                  </a:prstGeom>
                  <a:solidFill>
                    <a:srgbClr val="FFC000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harsh" dir="t"/>
                  </a:scene3d>
                  <a:sp3d prstMaterial="flat">
                    <a:bevelT w="222250" h="254000"/>
                    <a:bevelB w="222250" h="2540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18" name="Oval 617"/>
                  <p:cNvSpPr/>
                  <p:nvPr/>
                </p:nvSpPr>
                <p:spPr bwMode="auto">
                  <a:xfrm>
                    <a:off x="1925053" y="1957136"/>
                    <a:ext cx="336884" cy="368968"/>
                  </a:xfrm>
                  <a:prstGeom prst="ellipse">
                    <a:avLst/>
                  </a:prstGeom>
                  <a:solidFill>
                    <a:srgbClr val="FFC000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harsh" dir="t"/>
                  </a:scene3d>
                  <a:sp3d prstMaterial="flat">
                    <a:bevelT w="222250" h="254000"/>
                    <a:bevelB w="222250" h="2540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19" name="Oval 618"/>
                  <p:cNvSpPr/>
                  <p:nvPr/>
                </p:nvSpPr>
                <p:spPr bwMode="auto">
                  <a:xfrm>
                    <a:off x="1668379" y="1892968"/>
                    <a:ext cx="336884" cy="368968"/>
                  </a:xfrm>
                  <a:prstGeom prst="ellipse">
                    <a:avLst/>
                  </a:prstGeom>
                  <a:solidFill>
                    <a:srgbClr val="FFC000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harsh" dir="t"/>
                  </a:scene3d>
                  <a:sp3d prstMaterial="flat">
                    <a:bevelT w="222250" h="254000"/>
                    <a:bevelB w="222250" h="2540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611" name="Group 610"/>
                <p:cNvGrpSpPr/>
                <p:nvPr/>
              </p:nvGrpSpPr>
              <p:grpSpPr>
                <a:xfrm rot="12675834">
                  <a:off x="6158381" y="4032851"/>
                  <a:ext cx="593559" cy="685321"/>
                  <a:chOff x="1668379" y="1804736"/>
                  <a:chExt cx="593558" cy="695966"/>
                </a:xfrm>
              </p:grpSpPr>
              <p:sp>
                <p:nvSpPr>
                  <p:cNvPr id="612" name="Freeform 611"/>
                  <p:cNvSpPr/>
                  <p:nvPr/>
                </p:nvSpPr>
                <p:spPr bwMode="auto">
                  <a:xfrm>
                    <a:off x="1871580" y="2005264"/>
                    <a:ext cx="145088" cy="495438"/>
                  </a:xfrm>
                  <a:custGeom>
                    <a:avLst/>
                    <a:gdLst>
                      <a:gd name="connsiteX0" fmla="*/ 85558 w 906379"/>
                      <a:gd name="connsiteY0" fmla="*/ 139031 h 1684420"/>
                      <a:gd name="connsiteX1" fmla="*/ 294106 w 906379"/>
                      <a:gd name="connsiteY1" fmla="*/ 844883 h 1684420"/>
                      <a:gd name="connsiteX2" fmla="*/ 149727 w 906379"/>
                      <a:gd name="connsiteY2" fmla="*/ 1550736 h 1684420"/>
                      <a:gd name="connsiteX3" fmla="*/ 823495 w 906379"/>
                      <a:gd name="connsiteY3" fmla="*/ 1566778 h 1684420"/>
                      <a:gd name="connsiteX4" fmla="*/ 647032 w 906379"/>
                      <a:gd name="connsiteY4" fmla="*/ 844883 h 1684420"/>
                      <a:gd name="connsiteX5" fmla="*/ 807453 w 906379"/>
                      <a:gd name="connsiteY5" fmla="*/ 122989 h 1684420"/>
                      <a:gd name="connsiteX6" fmla="*/ 85558 w 906379"/>
                      <a:gd name="connsiteY6" fmla="*/ 139031 h 16844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906379" h="1684420">
                        <a:moveTo>
                          <a:pt x="85558" y="139031"/>
                        </a:moveTo>
                        <a:cubicBezTo>
                          <a:pt x="0" y="259347"/>
                          <a:pt x="283411" y="609599"/>
                          <a:pt x="294106" y="844883"/>
                        </a:cubicBezTo>
                        <a:cubicBezTo>
                          <a:pt x="304801" y="1080167"/>
                          <a:pt x="61496" y="1430420"/>
                          <a:pt x="149727" y="1550736"/>
                        </a:cubicBezTo>
                        <a:cubicBezTo>
                          <a:pt x="237959" y="1671052"/>
                          <a:pt x="740611" y="1684420"/>
                          <a:pt x="823495" y="1566778"/>
                        </a:cubicBezTo>
                        <a:cubicBezTo>
                          <a:pt x="906379" y="1449136"/>
                          <a:pt x="649706" y="1085514"/>
                          <a:pt x="647032" y="844883"/>
                        </a:cubicBezTo>
                        <a:cubicBezTo>
                          <a:pt x="644358" y="604252"/>
                          <a:pt x="898358" y="245978"/>
                          <a:pt x="807453" y="122989"/>
                        </a:cubicBezTo>
                        <a:cubicBezTo>
                          <a:pt x="716548" y="0"/>
                          <a:pt x="171116" y="18715"/>
                          <a:pt x="85558" y="139031"/>
                        </a:cubicBezTo>
                        <a:close/>
                      </a:path>
                    </a:pathLst>
                  </a:custGeom>
                  <a:solidFill>
                    <a:schemeClr val="accent1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soft" dir="t"/>
                  </a:scene3d>
                  <a:sp3d prstMaterial="matte">
                    <a:bevelT w="133350" h="114300"/>
                    <a:bevelB w="133350" h="1143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13" name="Oval 612"/>
                  <p:cNvSpPr/>
                  <p:nvPr/>
                </p:nvSpPr>
                <p:spPr bwMode="auto">
                  <a:xfrm>
                    <a:off x="1836821" y="1804736"/>
                    <a:ext cx="336884" cy="368968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harsh" dir="t"/>
                  </a:scene3d>
                  <a:sp3d prstMaterial="flat">
                    <a:bevelT w="222250" h="254000"/>
                    <a:bevelB w="222250" h="2540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14" name="Oval 613"/>
                  <p:cNvSpPr/>
                  <p:nvPr/>
                </p:nvSpPr>
                <p:spPr bwMode="auto">
                  <a:xfrm>
                    <a:off x="1925053" y="1957136"/>
                    <a:ext cx="336884" cy="368968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harsh" dir="t"/>
                  </a:scene3d>
                  <a:sp3d prstMaterial="flat">
                    <a:bevelT w="222250" h="254000"/>
                    <a:bevelB w="222250" h="2540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15" name="Oval 614"/>
                  <p:cNvSpPr/>
                  <p:nvPr/>
                </p:nvSpPr>
                <p:spPr bwMode="auto">
                  <a:xfrm>
                    <a:off x="1668379" y="1892968"/>
                    <a:ext cx="336884" cy="368968"/>
                  </a:xfrm>
                  <a:prstGeom prst="ellipse">
                    <a:avLst/>
                  </a:prstGeom>
                  <a:solidFill>
                    <a:schemeClr val="bg2"/>
                  </a:solidFill>
                  <a:ln w="9525" cap="flat" cmpd="sng" algn="ctr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  <a:scene3d>
                    <a:camera prst="orthographicFront"/>
                    <a:lightRig rig="harsh" dir="t"/>
                  </a:scene3d>
                  <a:sp3d prstMaterial="flat">
                    <a:bevelT w="222250" h="254000"/>
                    <a:bevelB w="222250" h="254000"/>
                  </a:sp3d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600" b="0" i="1" u="none" strike="noStrike" cap="none" normalizeH="0" baseline="0" smtClean="0">
                      <a:ln>
                        <a:noFill/>
                      </a:ln>
                      <a:solidFill>
                        <a:srgbClr val="6E6E6F"/>
                      </a:solidFill>
                      <a:effectLst/>
                      <a:latin typeface="Verdana" pitchFamily="34" charset="0"/>
                      <a:cs typeface="Times New Roman" pitchFamily="18" charset="0"/>
                    </a:endParaRPr>
                  </a:p>
                </p:txBody>
              </p:sp>
            </p:grpSp>
          </p:grpSp>
        </p:grpSp>
        <p:grpSp>
          <p:nvGrpSpPr>
            <p:cNvPr id="18" name="Group 17"/>
            <p:cNvGrpSpPr/>
            <p:nvPr/>
          </p:nvGrpSpPr>
          <p:grpSpPr>
            <a:xfrm>
              <a:off x="672200" y="3537213"/>
              <a:ext cx="1148778" cy="637311"/>
              <a:chOff x="672200" y="3537213"/>
              <a:chExt cx="1148778" cy="637311"/>
            </a:xfrm>
          </p:grpSpPr>
          <p:sp>
            <p:nvSpPr>
              <p:cNvPr id="297" name="TextBox 296"/>
              <p:cNvSpPr txBox="1"/>
              <p:nvPr/>
            </p:nvSpPr>
            <p:spPr>
              <a:xfrm>
                <a:off x="672200" y="3537213"/>
                <a:ext cx="82266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b="1" i="0" dirty="0" smtClean="0">
                    <a:ln>
                      <a:solidFill>
                        <a:srgbClr val="00B050"/>
                      </a:solidFill>
                    </a:ln>
                    <a:solidFill>
                      <a:srgbClr val="92D050"/>
                    </a:solidFill>
                    <a:latin typeface="+mn-lt"/>
                  </a:rPr>
                  <a:t>GP120</a:t>
                </a:r>
                <a:endParaRPr lang="en-GB" b="1" i="0" dirty="0">
                  <a:ln>
                    <a:solidFill>
                      <a:srgbClr val="00B050"/>
                    </a:solidFill>
                  </a:ln>
                  <a:solidFill>
                    <a:srgbClr val="92D050"/>
                  </a:solidFill>
                  <a:latin typeface="+mn-lt"/>
                </a:endParaRPr>
              </a:p>
            </p:txBody>
          </p:sp>
          <p:cxnSp>
            <p:nvCxnSpPr>
              <p:cNvPr id="14" name="Straight Arrow Connector 13"/>
              <p:cNvCxnSpPr>
                <a:endCxn id="633" idx="0"/>
              </p:cNvCxnSpPr>
              <p:nvPr/>
            </p:nvCxnSpPr>
            <p:spPr bwMode="auto">
              <a:xfrm>
                <a:off x="1298473" y="3822150"/>
                <a:ext cx="522505" cy="352374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</p:grpSp>
        <p:grpSp>
          <p:nvGrpSpPr>
            <p:cNvPr id="303" name="Group 302"/>
            <p:cNvGrpSpPr/>
            <p:nvPr/>
          </p:nvGrpSpPr>
          <p:grpSpPr>
            <a:xfrm>
              <a:off x="2457083" y="3713730"/>
              <a:ext cx="770858" cy="597779"/>
              <a:chOff x="2809410" y="2715984"/>
              <a:chExt cx="770858" cy="597779"/>
            </a:xfrm>
          </p:grpSpPr>
          <p:sp>
            <p:nvSpPr>
              <p:cNvPr id="304" name="TextBox 303"/>
              <p:cNvSpPr txBox="1"/>
              <p:nvPr/>
            </p:nvSpPr>
            <p:spPr>
              <a:xfrm>
                <a:off x="2871420" y="2715984"/>
                <a:ext cx="70884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GB" b="1" i="0" dirty="0" smtClean="0">
                    <a:ln>
                      <a:solidFill>
                        <a:schemeClr val="accent1">
                          <a:lumMod val="75000"/>
                        </a:schemeClr>
                      </a:solidFill>
                    </a:ln>
                    <a:solidFill>
                      <a:schemeClr val="accent1">
                        <a:lumMod val="40000"/>
                        <a:lumOff val="60000"/>
                      </a:schemeClr>
                    </a:solidFill>
                    <a:latin typeface="+mn-lt"/>
                  </a:rPr>
                  <a:t>GP41</a:t>
                </a:r>
                <a:endParaRPr lang="en-GB" b="1" i="0" dirty="0">
                  <a:ln>
                    <a:solidFill>
                      <a:schemeClr val="accent1">
                        <a:lumMod val="75000"/>
                      </a:schemeClr>
                    </a:solidFill>
                  </a:ln>
                  <a:solidFill>
                    <a:schemeClr val="accent1">
                      <a:lumMod val="40000"/>
                      <a:lumOff val="60000"/>
                    </a:schemeClr>
                  </a:solidFill>
                  <a:latin typeface="+mn-lt"/>
                </a:endParaRPr>
              </a:p>
            </p:txBody>
          </p:sp>
          <p:cxnSp>
            <p:nvCxnSpPr>
              <p:cNvPr id="305" name="Straight Arrow Connector 304"/>
              <p:cNvCxnSpPr>
                <a:stCxn id="304" idx="2"/>
              </p:cNvCxnSpPr>
              <p:nvPr/>
            </p:nvCxnSpPr>
            <p:spPr bwMode="auto">
              <a:xfrm flipH="1">
                <a:off x="2809410" y="3054538"/>
                <a:ext cx="416434" cy="259225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 type="none" w="med" len="med"/>
                <a:tailEnd type="triangle" w="lg" len="lg"/>
              </a:ln>
              <a:effectLst/>
            </p:spPr>
          </p:cxnSp>
        </p:grpSp>
      </p:grpSp>
      <p:grpSp>
        <p:nvGrpSpPr>
          <p:cNvPr id="309" name="Group 308"/>
          <p:cNvGrpSpPr/>
          <p:nvPr/>
        </p:nvGrpSpPr>
        <p:grpSpPr>
          <a:xfrm>
            <a:off x="2580903" y="3142374"/>
            <a:ext cx="1782291" cy="523172"/>
            <a:chOff x="1277541" y="2276872"/>
            <a:chExt cx="1782291" cy="523172"/>
          </a:xfrm>
        </p:grpSpPr>
        <p:cxnSp>
          <p:nvCxnSpPr>
            <p:cNvPr id="310" name="Straight Arrow Connector 309"/>
            <p:cNvCxnSpPr/>
            <p:nvPr/>
          </p:nvCxnSpPr>
          <p:spPr bwMode="auto">
            <a:xfrm flipH="1">
              <a:off x="1682910" y="2548040"/>
              <a:ext cx="288032" cy="252004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gradFill>
                <a:gsLst>
                  <a:gs pos="0">
                    <a:srgbClr val="C00000"/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</a:gsLst>
                <a:lin ang="14400000" scaled="0"/>
              </a:gradFill>
              <a:prstDash val="solid"/>
              <a:round/>
              <a:headEnd type="none" w="med" len="med"/>
              <a:tailEnd type="oval" w="lg" len="lg"/>
            </a:ln>
            <a:effectLst/>
            <a:scene3d>
              <a:camera prst="orthographicFront"/>
              <a:lightRig rig="threePt" dir="t"/>
            </a:scene3d>
            <a:sp3d>
              <a:bevelT w="0" h="0"/>
            </a:sp3d>
          </p:spPr>
        </p:cxnSp>
        <p:sp>
          <p:nvSpPr>
            <p:cNvPr id="311" name="TextBox 310"/>
            <p:cNvSpPr txBox="1"/>
            <p:nvPr/>
          </p:nvSpPr>
          <p:spPr>
            <a:xfrm>
              <a:off x="1277541" y="2276872"/>
              <a:ext cx="17822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1800" b="1" i="0" dirty="0" err="1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rgbClr val="FFC000"/>
                  </a:solidFill>
                  <a:latin typeface="+mn-lt"/>
                </a:rPr>
                <a:t>Enfuvirtide</a:t>
              </a:r>
              <a:endParaRPr lang="en-GB" sz="1800" b="1" i="0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C000"/>
                </a:solidFill>
                <a:latin typeface="+mn-lt"/>
              </a:endParaRPr>
            </a:p>
          </p:txBody>
        </p:sp>
      </p:grpSp>
      <p:grpSp>
        <p:nvGrpSpPr>
          <p:cNvPr id="316" name="Group 315"/>
          <p:cNvGrpSpPr/>
          <p:nvPr/>
        </p:nvGrpSpPr>
        <p:grpSpPr>
          <a:xfrm>
            <a:off x="24188" y="4467324"/>
            <a:ext cx="1355442" cy="817011"/>
            <a:chOff x="1277542" y="2276872"/>
            <a:chExt cx="1355442" cy="817011"/>
          </a:xfrm>
        </p:grpSpPr>
        <p:cxnSp>
          <p:nvCxnSpPr>
            <p:cNvPr id="317" name="Straight Arrow Connector 316"/>
            <p:cNvCxnSpPr>
              <a:stCxn id="318" idx="2"/>
            </p:cNvCxnSpPr>
            <p:nvPr/>
          </p:nvCxnSpPr>
          <p:spPr bwMode="auto">
            <a:xfrm>
              <a:off x="1955263" y="2646204"/>
              <a:ext cx="499160" cy="447679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gradFill>
                <a:gsLst>
                  <a:gs pos="0">
                    <a:srgbClr val="C00000"/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</a:gsLst>
                <a:lin ang="14400000" scaled="0"/>
              </a:gradFill>
              <a:prstDash val="solid"/>
              <a:round/>
              <a:headEnd type="none" w="med" len="med"/>
              <a:tailEnd type="oval" w="lg" len="lg"/>
            </a:ln>
            <a:effectLst/>
            <a:scene3d>
              <a:camera prst="orthographicFront"/>
              <a:lightRig rig="threePt" dir="t"/>
            </a:scene3d>
            <a:sp3d>
              <a:bevelT w="0" h="0"/>
            </a:sp3d>
          </p:spPr>
        </p:cxnSp>
        <p:sp>
          <p:nvSpPr>
            <p:cNvPr id="318" name="TextBox 317"/>
            <p:cNvSpPr txBox="1"/>
            <p:nvPr/>
          </p:nvSpPr>
          <p:spPr>
            <a:xfrm>
              <a:off x="1277542" y="2276872"/>
              <a:ext cx="13554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1800" b="1" i="0" dirty="0" err="1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rgbClr val="FFC000"/>
                  </a:solidFill>
                  <a:latin typeface="+mn-lt"/>
                </a:rPr>
                <a:t>Maraviroc</a:t>
              </a:r>
              <a:endParaRPr lang="en-GB" sz="1800" b="1" i="0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C000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3599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0" presetClass="pat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3.05556E-6 2.75966E-6 C 0.00209 0.00277 0.004 0.00532 0.00608 0.00809 L 0.03264 0.04973 L 0.06754 0.07541 L 0.11441 0.07703 L 0.15417 0.08027 L 0.17952 0.07865 " pathEditMode="relative" rAng="0" ptsTypes="fAAAAAA">
                                      <p:cBhvr>
                                        <p:cTn id="11" dur="28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76" y="4002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8" presetClass="emph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Rot by="5400000">
                                      <p:cBhvr>
                                        <p:cTn id="13" dur="2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3" name="Group 43"/>
          <p:cNvGrpSpPr/>
          <p:nvPr/>
        </p:nvGrpSpPr>
        <p:grpSpPr>
          <a:xfrm>
            <a:off x="3618661" y="5611621"/>
            <a:ext cx="881331" cy="967907"/>
            <a:chOff x="827584" y="5003295"/>
            <a:chExt cx="648072" cy="729961"/>
          </a:xfrm>
          <a:solidFill>
            <a:srgbClr val="C0000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harsh" dir="t"/>
          </a:scene3d>
        </p:grpSpPr>
        <p:sp>
          <p:nvSpPr>
            <p:cNvPr id="554" name="Oval 553"/>
            <p:cNvSpPr/>
            <p:nvPr/>
          </p:nvSpPr>
          <p:spPr bwMode="auto">
            <a:xfrm>
              <a:off x="827584" y="5229200"/>
              <a:ext cx="648072" cy="504056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14300" h="114300"/>
            </a:sp3d>
          </p:spPr>
          <p:txBody>
            <a:bodyPr vert="horz" wrap="none" lIns="91440" tIns="10800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i="0" u="none" strike="noStrike" normalizeH="0" baseline="0" dirty="0" smtClean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Times New Roman" pitchFamily="18" charset="0"/>
              </a:endParaRPr>
            </a:p>
          </p:txBody>
        </p:sp>
        <p:sp>
          <p:nvSpPr>
            <p:cNvPr id="555" name="Oval 554"/>
            <p:cNvSpPr>
              <a:spLocks noChangeAspect="1"/>
            </p:cNvSpPr>
            <p:nvPr/>
          </p:nvSpPr>
          <p:spPr bwMode="auto">
            <a:xfrm>
              <a:off x="886978" y="5003295"/>
              <a:ext cx="544380" cy="544380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114300" h="114300"/>
            </a:sp3d>
          </p:spPr>
          <p:txBody>
            <a:bodyPr vert="horz" wrap="none" lIns="36000" tIns="0" rIns="91440" bIns="504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i="0" u="none" strike="noStrike" normalizeH="0" baseline="0" dirty="0" smtClean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Times New Roman" pitchFamily="18" charset="0"/>
              </a:endParaRPr>
            </a:p>
          </p:txBody>
        </p:sp>
      </p:grp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1691680" y="44624"/>
            <a:ext cx="7452320" cy="63817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1" i="0" kern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j-ea"/>
                <a:cs typeface="+mj-cs"/>
              </a:rPr>
              <a:t>HIV Replication inhibitors</a:t>
            </a:r>
            <a:endParaRPr kumimoji="0" lang="en-GB" sz="3600" b="1" i="0" u="none" strike="noStrike" kern="0" cap="none" spc="0" normalizeH="0" baseline="0" noProof="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79" name="Rectangle 178"/>
          <p:cNvSpPr/>
          <p:nvPr/>
        </p:nvSpPr>
        <p:spPr bwMode="auto">
          <a:xfrm>
            <a:off x="0" y="1957608"/>
            <a:ext cx="4344411" cy="1039344"/>
          </a:xfrm>
          <a:prstGeom prst="rect">
            <a:avLst/>
          </a:prstGeom>
          <a:solidFill>
            <a:schemeClr val="accent2">
              <a:lumMod val="40000"/>
              <a:lumOff val="6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vert="horz" wrap="none" lIns="2664000" tIns="360000" rIns="72000" bIns="108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i="0" u="none" strike="noStrike" normalizeH="0" baseline="0" dirty="0" smtClean="0">
              <a:ln w="952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  <p:grpSp>
        <p:nvGrpSpPr>
          <p:cNvPr id="542" name="Group 92"/>
          <p:cNvGrpSpPr/>
          <p:nvPr/>
        </p:nvGrpSpPr>
        <p:grpSpPr>
          <a:xfrm rot="3420000">
            <a:off x="2253047" y="1646044"/>
            <a:ext cx="152851" cy="385218"/>
            <a:chOff x="6286512" y="3786190"/>
            <a:chExt cx="785818" cy="1929362"/>
          </a:xfrm>
          <a:solidFill>
            <a:schemeClr val="accent1"/>
          </a:solidFill>
          <a:scene3d>
            <a:camera prst="orthographicFront"/>
            <a:lightRig rig="harsh" dir="t"/>
          </a:scene3d>
        </p:grpSpPr>
        <p:sp>
          <p:nvSpPr>
            <p:cNvPr id="543" name="Freeform 542"/>
            <p:cNvSpPr/>
            <p:nvPr/>
          </p:nvSpPr>
          <p:spPr bwMode="auto">
            <a:xfrm>
              <a:off x="6500826" y="4071942"/>
              <a:ext cx="192572" cy="1643610"/>
            </a:xfrm>
            <a:custGeom>
              <a:avLst/>
              <a:gdLst>
                <a:gd name="connsiteX0" fmla="*/ 175437 w 832884"/>
                <a:gd name="connsiteY0" fmla="*/ 54935 h 4446182"/>
                <a:gd name="connsiteX1" fmla="*/ 90376 w 832884"/>
                <a:gd name="connsiteY1" fmla="*/ 214424 h 4446182"/>
                <a:gd name="connsiteX2" fmla="*/ 143539 w 832884"/>
                <a:gd name="connsiteY2" fmla="*/ 310117 h 4446182"/>
                <a:gd name="connsiteX3" fmla="*/ 324293 w 832884"/>
                <a:gd name="connsiteY3" fmla="*/ 469605 h 4446182"/>
                <a:gd name="connsiteX4" fmla="*/ 515679 w 832884"/>
                <a:gd name="connsiteY4" fmla="*/ 565298 h 4446182"/>
                <a:gd name="connsiteX5" fmla="*/ 728330 w 832884"/>
                <a:gd name="connsiteY5" fmla="*/ 692889 h 4446182"/>
                <a:gd name="connsiteX6" fmla="*/ 802758 w 832884"/>
                <a:gd name="connsiteY6" fmla="*/ 767317 h 4446182"/>
                <a:gd name="connsiteX7" fmla="*/ 781493 w 832884"/>
                <a:gd name="connsiteY7" fmla="*/ 894907 h 4446182"/>
                <a:gd name="connsiteX8" fmla="*/ 632637 w 832884"/>
                <a:gd name="connsiteY8" fmla="*/ 1022498 h 4446182"/>
                <a:gd name="connsiteX9" fmla="*/ 260497 w 832884"/>
                <a:gd name="connsiteY9" fmla="*/ 1181987 h 4446182"/>
                <a:gd name="connsiteX10" fmla="*/ 69111 w 832884"/>
                <a:gd name="connsiteY10" fmla="*/ 1341475 h 4446182"/>
                <a:gd name="connsiteX11" fmla="*/ 79744 w 832884"/>
                <a:gd name="connsiteY11" fmla="*/ 1458433 h 4446182"/>
                <a:gd name="connsiteX12" fmla="*/ 175437 w 832884"/>
                <a:gd name="connsiteY12" fmla="*/ 1564759 h 4446182"/>
                <a:gd name="connsiteX13" fmla="*/ 462516 w 832884"/>
                <a:gd name="connsiteY13" fmla="*/ 1692349 h 4446182"/>
                <a:gd name="connsiteX14" fmla="*/ 685799 w 832884"/>
                <a:gd name="connsiteY14" fmla="*/ 1830573 h 4446182"/>
                <a:gd name="connsiteX15" fmla="*/ 717697 w 832884"/>
                <a:gd name="connsiteY15" fmla="*/ 1873103 h 4446182"/>
                <a:gd name="connsiteX16" fmla="*/ 441251 w 832884"/>
                <a:gd name="connsiteY16" fmla="*/ 2021959 h 4446182"/>
                <a:gd name="connsiteX17" fmla="*/ 186069 w 832884"/>
                <a:gd name="connsiteY17" fmla="*/ 2149549 h 4446182"/>
                <a:gd name="connsiteX18" fmla="*/ 58479 w 832884"/>
                <a:gd name="connsiteY18" fmla="*/ 2277140 h 4446182"/>
                <a:gd name="connsiteX19" fmla="*/ 47846 w 832884"/>
                <a:gd name="connsiteY19" fmla="*/ 2511056 h 4446182"/>
                <a:gd name="connsiteX20" fmla="*/ 69111 w 832884"/>
                <a:gd name="connsiteY20" fmla="*/ 2532321 h 4446182"/>
                <a:gd name="connsiteX21" fmla="*/ 154172 w 832884"/>
                <a:gd name="connsiteY21" fmla="*/ 2628014 h 4446182"/>
                <a:gd name="connsiteX22" fmla="*/ 409353 w 832884"/>
                <a:gd name="connsiteY22" fmla="*/ 2723707 h 4446182"/>
                <a:gd name="connsiteX23" fmla="*/ 632637 w 832884"/>
                <a:gd name="connsiteY23" fmla="*/ 2851298 h 4446182"/>
                <a:gd name="connsiteX24" fmla="*/ 696432 w 832884"/>
                <a:gd name="connsiteY24" fmla="*/ 2915094 h 4446182"/>
                <a:gd name="connsiteX25" fmla="*/ 483781 w 832884"/>
                <a:gd name="connsiteY25" fmla="*/ 3042684 h 4446182"/>
                <a:gd name="connsiteX26" fmla="*/ 154172 w 832884"/>
                <a:gd name="connsiteY26" fmla="*/ 3223438 h 4446182"/>
                <a:gd name="connsiteX27" fmla="*/ 47846 w 832884"/>
                <a:gd name="connsiteY27" fmla="*/ 3425456 h 4446182"/>
                <a:gd name="connsiteX28" fmla="*/ 79744 w 832884"/>
                <a:gd name="connsiteY28" fmla="*/ 3606210 h 4446182"/>
                <a:gd name="connsiteX29" fmla="*/ 334925 w 832884"/>
                <a:gd name="connsiteY29" fmla="*/ 3744433 h 4446182"/>
                <a:gd name="connsiteX30" fmla="*/ 590106 w 832884"/>
                <a:gd name="connsiteY30" fmla="*/ 3872024 h 4446182"/>
                <a:gd name="connsiteX31" fmla="*/ 707065 w 832884"/>
                <a:gd name="connsiteY31" fmla="*/ 3978349 h 4446182"/>
                <a:gd name="connsiteX32" fmla="*/ 600739 w 832884"/>
                <a:gd name="connsiteY32" fmla="*/ 4116573 h 4446182"/>
                <a:gd name="connsiteX33" fmla="*/ 377455 w 832884"/>
                <a:gd name="connsiteY33" fmla="*/ 4244163 h 4446182"/>
                <a:gd name="connsiteX34" fmla="*/ 186069 w 832884"/>
                <a:gd name="connsiteY34" fmla="*/ 4371754 h 4446182"/>
                <a:gd name="connsiteX35" fmla="*/ 217967 w 832884"/>
                <a:gd name="connsiteY35" fmla="*/ 4446182 h 4446182"/>
                <a:gd name="connsiteX36" fmla="*/ 345558 w 832884"/>
                <a:gd name="connsiteY36" fmla="*/ 4371754 h 4446182"/>
                <a:gd name="connsiteX37" fmla="*/ 643269 w 832884"/>
                <a:gd name="connsiteY37" fmla="*/ 4222898 h 4446182"/>
                <a:gd name="connsiteX38" fmla="*/ 760227 w 832884"/>
                <a:gd name="connsiteY38" fmla="*/ 4063410 h 4446182"/>
                <a:gd name="connsiteX39" fmla="*/ 770860 w 832884"/>
                <a:gd name="connsiteY39" fmla="*/ 3882656 h 4446182"/>
                <a:gd name="connsiteX40" fmla="*/ 590106 w 832884"/>
                <a:gd name="connsiteY40" fmla="*/ 3765698 h 4446182"/>
                <a:gd name="connsiteX41" fmla="*/ 239232 w 832884"/>
                <a:gd name="connsiteY41" fmla="*/ 3574312 h 4446182"/>
                <a:gd name="connsiteX42" fmla="*/ 101009 w 832884"/>
                <a:gd name="connsiteY42" fmla="*/ 3436089 h 4446182"/>
                <a:gd name="connsiteX43" fmla="*/ 334925 w 832884"/>
                <a:gd name="connsiteY43" fmla="*/ 3255335 h 4446182"/>
                <a:gd name="connsiteX44" fmla="*/ 664534 w 832884"/>
                <a:gd name="connsiteY44" fmla="*/ 3085214 h 4446182"/>
                <a:gd name="connsiteX45" fmla="*/ 781493 w 832884"/>
                <a:gd name="connsiteY45" fmla="*/ 3021419 h 4446182"/>
                <a:gd name="connsiteX46" fmla="*/ 781493 w 832884"/>
                <a:gd name="connsiteY46" fmla="*/ 2819400 h 4446182"/>
                <a:gd name="connsiteX47" fmla="*/ 473148 w 832884"/>
                <a:gd name="connsiteY47" fmla="*/ 2649280 h 4446182"/>
                <a:gd name="connsiteX48" fmla="*/ 186069 w 832884"/>
                <a:gd name="connsiteY48" fmla="*/ 2479159 h 4446182"/>
                <a:gd name="connsiteX49" fmla="*/ 111641 w 832884"/>
                <a:gd name="connsiteY49" fmla="*/ 2383466 h 4446182"/>
                <a:gd name="connsiteX50" fmla="*/ 292395 w 832884"/>
                <a:gd name="connsiteY50" fmla="*/ 2223977 h 4446182"/>
                <a:gd name="connsiteX51" fmla="*/ 600739 w 832884"/>
                <a:gd name="connsiteY51" fmla="*/ 2064489 h 4446182"/>
                <a:gd name="connsiteX52" fmla="*/ 770860 w 832884"/>
                <a:gd name="connsiteY52" fmla="*/ 1958163 h 4446182"/>
                <a:gd name="connsiteX53" fmla="*/ 770860 w 832884"/>
                <a:gd name="connsiteY53" fmla="*/ 1756145 h 4446182"/>
                <a:gd name="connsiteX54" fmla="*/ 515679 w 832884"/>
                <a:gd name="connsiteY54" fmla="*/ 1607289 h 4446182"/>
                <a:gd name="connsiteX55" fmla="*/ 217967 w 832884"/>
                <a:gd name="connsiteY55" fmla="*/ 1447800 h 4446182"/>
                <a:gd name="connsiteX56" fmla="*/ 69111 w 832884"/>
                <a:gd name="connsiteY56" fmla="*/ 1330842 h 4446182"/>
                <a:gd name="connsiteX57" fmla="*/ 58479 w 832884"/>
                <a:gd name="connsiteY57" fmla="*/ 1203252 h 4446182"/>
                <a:gd name="connsiteX58" fmla="*/ 419986 w 832884"/>
                <a:gd name="connsiteY58" fmla="*/ 969335 h 4446182"/>
                <a:gd name="connsiteX59" fmla="*/ 738962 w 832884"/>
                <a:gd name="connsiteY59" fmla="*/ 809847 h 4446182"/>
                <a:gd name="connsiteX60" fmla="*/ 419986 w 832884"/>
                <a:gd name="connsiteY60" fmla="*/ 650359 h 4446182"/>
                <a:gd name="connsiteX61" fmla="*/ 111641 w 832884"/>
                <a:gd name="connsiteY61" fmla="*/ 427075 h 4446182"/>
                <a:gd name="connsiteX62" fmla="*/ 47846 w 832884"/>
                <a:gd name="connsiteY62" fmla="*/ 214424 h 4446182"/>
                <a:gd name="connsiteX63" fmla="*/ 69111 w 832884"/>
                <a:gd name="connsiteY63" fmla="*/ 33670 h 4446182"/>
                <a:gd name="connsiteX64" fmla="*/ 132906 w 832884"/>
                <a:gd name="connsiteY64" fmla="*/ 12405 h 4446182"/>
                <a:gd name="connsiteX65" fmla="*/ 175437 w 832884"/>
                <a:gd name="connsiteY65" fmla="*/ 54935 h 4446182"/>
                <a:gd name="connsiteX0" fmla="*/ 175437 w 832884"/>
                <a:gd name="connsiteY0" fmla="*/ 54935 h 4446182"/>
                <a:gd name="connsiteX1" fmla="*/ 90376 w 832884"/>
                <a:gd name="connsiteY1" fmla="*/ 214424 h 4446182"/>
                <a:gd name="connsiteX2" fmla="*/ 143539 w 832884"/>
                <a:gd name="connsiteY2" fmla="*/ 310117 h 4446182"/>
                <a:gd name="connsiteX3" fmla="*/ 324293 w 832884"/>
                <a:gd name="connsiteY3" fmla="*/ 469605 h 4446182"/>
                <a:gd name="connsiteX4" fmla="*/ 515679 w 832884"/>
                <a:gd name="connsiteY4" fmla="*/ 565298 h 4446182"/>
                <a:gd name="connsiteX5" fmla="*/ 728330 w 832884"/>
                <a:gd name="connsiteY5" fmla="*/ 692889 h 4446182"/>
                <a:gd name="connsiteX6" fmla="*/ 802758 w 832884"/>
                <a:gd name="connsiteY6" fmla="*/ 767317 h 4446182"/>
                <a:gd name="connsiteX7" fmla="*/ 781493 w 832884"/>
                <a:gd name="connsiteY7" fmla="*/ 894907 h 4446182"/>
                <a:gd name="connsiteX8" fmla="*/ 632637 w 832884"/>
                <a:gd name="connsiteY8" fmla="*/ 1022498 h 4446182"/>
                <a:gd name="connsiteX9" fmla="*/ 260497 w 832884"/>
                <a:gd name="connsiteY9" fmla="*/ 1181987 h 4446182"/>
                <a:gd name="connsiteX10" fmla="*/ 69111 w 832884"/>
                <a:gd name="connsiteY10" fmla="*/ 1341475 h 4446182"/>
                <a:gd name="connsiteX11" fmla="*/ 79744 w 832884"/>
                <a:gd name="connsiteY11" fmla="*/ 1458433 h 4446182"/>
                <a:gd name="connsiteX12" fmla="*/ 175437 w 832884"/>
                <a:gd name="connsiteY12" fmla="*/ 1564759 h 4446182"/>
                <a:gd name="connsiteX13" fmla="*/ 462516 w 832884"/>
                <a:gd name="connsiteY13" fmla="*/ 1692349 h 4446182"/>
                <a:gd name="connsiteX14" fmla="*/ 685799 w 832884"/>
                <a:gd name="connsiteY14" fmla="*/ 1830573 h 4446182"/>
                <a:gd name="connsiteX15" fmla="*/ 717697 w 832884"/>
                <a:gd name="connsiteY15" fmla="*/ 1873103 h 4446182"/>
                <a:gd name="connsiteX16" fmla="*/ 441251 w 832884"/>
                <a:gd name="connsiteY16" fmla="*/ 2021959 h 4446182"/>
                <a:gd name="connsiteX17" fmla="*/ 186069 w 832884"/>
                <a:gd name="connsiteY17" fmla="*/ 2149549 h 4446182"/>
                <a:gd name="connsiteX18" fmla="*/ 58479 w 832884"/>
                <a:gd name="connsiteY18" fmla="*/ 2277140 h 4446182"/>
                <a:gd name="connsiteX19" fmla="*/ 47846 w 832884"/>
                <a:gd name="connsiteY19" fmla="*/ 2511056 h 4446182"/>
                <a:gd name="connsiteX20" fmla="*/ 69111 w 832884"/>
                <a:gd name="connsiteY20" fmla="*/ 2532321 h 4446182"/>
                <a:gd name="connsiteX21" fmla="*/ 154172 w 832884"/>
                <a:gd name="connsiteY21" fmla="*/ 2628014 h 4446182"/>
                <a:gd name="connsiteX22" fmla="*/ 409353 w 832884"/>
                <a:gd name="connsiteY22" fmla="*/ 2723707 h 4446182"/>
                <a:gd name="connsiteX23" fmla="*/ 632637 w 832884"/>
                <a:gd name="connsiteY23" fmla="*/ 2851298 h 4446182"/>
                <a:gd name="connsiteX24" fmla="*/ 696432 w 832884"/>
                <a:gd name="connsiteY24" fmla="*/ 2915094 h 4446182"/>
                <a:gd name="connsiteX25" fmla="*/ 483781 w 832884"/>
                <a:gd name="connsiteY25" fmla="*/ 3042684 h 4446182"/>
                <a:gd name="connsiteX26" fmla="*/ 154172 w 832884"/>
                <a:gd name="connsiteY26" fmla="*/ 3223438 h 4446182"/>
                <a:gd name="connsiteX27" fmla="*/ 47846 w 832884"/>
                <a:gd name="connsiteY27" fmla="*/ 3425456 h 4446182"/>
                <a:gd name="connsiteX28" fmla="*/ 79744 w 832884"/>
                <a:gd name="connsiteY28" fmla="*/ 3606210 h 4446182"/>
                <a:gd name="connsiteX29" fmla="*/ 334925 w 832884"/>
                <a:gd name="connsiteY29" fmla="*/ 3744433 h 4446182"/>
                <a:gd name="connsiteX30" fmla="*/ 590106 w 832884"/>
                <a:gd name="connsiteY30" fmla="*/ 3872024 h 4446182"/>
                <a:gd name="connsiteX31" fmla="*/ 707065 w 832884"/>
                <a:gd name="connsiteY31" fmla="*/ 3978349 h 4446182"/>
                <a:gd name="connsiteX32" fmla="*/ 600739 w 832884"/>
                <a:gd name="connsiteY32" fmla="*/ 4116573 h 4446182"/>
                <a:gd name="connsiteX33" fmla="*/ 377455 w 832884"/>
                <a:gd name="connsiteY33" fmla="*/ 4244163 h 4446182"/>
                <a:gd name="connsiteX34" fmla="*/ 186069 w 832884"/>
                <a:gd name="connsiteY34" fmla="*/ 4371754 h 4446182"/>
                <a:gd name="connsiteX35" fmla="*/ 217967 w 832884"/>
                <a:gd name="connsiteY35" fmla="*/ 4446182 h 4446182"/>
                <a:gd name="connsiteX36" fmla="*/ 345558 w 832884"/>
                <a:gd name="connsiteY36" fmla="*/ 4371754 h 4446182"/>
                <a:gd name="connsiteX37" fmla="*/ 643269 w 832884"/>
                <a:gd name="connsiteY37" fmla="*/ 4222898 h 4446182"/>
                <a:gd name="connsiteX38" fmla="*/ 760227 w 832884"/>
                <a:gd name="connsiteY38" fmla="*/ 4063410 h 4446182"/>
                <a:gd name="connsiteX39" fmla="*/ 770860 w 832884"/>
                <a:gd name="connsiteY39" fmla="*/ 3882656 h 4446182"/>
                <a:gd name="connsiteX40" fmla="*/ 590106 w 832884"/>
                <a:gd name="connsiteY40" fmla="*/ 3765698 h 4446182"/>
                <a:gd name="connsiteX41" fmla="*/ 239232 w 832884"/>
                <a:gd name="connsiteY41" fmla="*/ 3574312 h 4446182"/>
                <a:gd name="connsiteX42" fmla="*/ 101009 w 832884"/>
                <a:gd name="connsiteY42" fmla="*/ 3436089 h 4446182"/>
                <a:gd name="connsiteX43" fmla="*/ 334925 w 832884"/>
                <a:gd name="connsiteY43" fmla="*/ 3255335 h 4446182"/>
                <a:gd name="connsiteX44" fmla="*/ 664534 w 832884"/>
                <a:gd name="connsiteY44" fmla="*/ 3085214 h 4446182"/>
                <a:gd name="connsiteX45" fmla="*/ 781493 w 832884"/>
                <a:gd name="connsiteY45" fmla="*/ 3021419 h 4446182"/>
                <a:gd name="connsiteX46" fmla="*/ 781493 w 832884"/>
                <a:gd name="connsiteY46" fmla="*/ 2819400 h 4446182"/>
                <a:gd name="connsiteX47" fmla="*/ 473148 w 832884"/>
                <a:gd name="connsiteY47" fmla="*/ 2649280 h 4446182"/>
                <a:gd name="connsiteX48" fmla="*/ 186069 w 832884"/>
                <a:gd name="connsiteY48" fmla="*/ 2479159 h 4446182"/>
                <a:gd name="connsiteX49" fmla="*/ 111641 w 832884"/>
                <a:gd name="connsiteY49" fmla="*/ 2383466 h 4446182"/>
                <a:gd name="connsiteX50" fmla="*/ 292395 w 832884"/>
                <a:gd name="connsiteY50" fmla="*/ 2223977 h 4446182"/>
                <a:gd name="connsiteX51" fmla="*/ 600739 w 832884"/>
                <a:gd name="connsiteY51" fmla="*/ 2064489 h 4446182"/>
                <a:gd name="connsiteX52" fmla="*/ 770860 w 832884"/>
                <a:gd name="connsiteY52" fmla="*/ 1958163 h 4446182"/>
                <a:gd name="connsiteX53" fmla="*/ 770860 w 832884"/>
                <a:gd name="connsiteY53" fmla="*/ 1756145 h 4446182"/>
                <a:gd name="connsiteX54" fmla="*/ 515679 w 832884"/>
                <a:gd name="connsiteY54" fmla="*/ 1607289 h 4446182"/>
                <a:gd name="connsiteX55" fmla="*/ 217967 w 832884"/>
                <a:gd name="connsiteY55" fmla="*/ 1447800 h 4446182"/>
                <a:gd name="connsiteX56" fmla="*/ 69111 w 832884"/>
                <a:gd name="connsiteY56" fmla="*/ 1330842 h 4446182"/>
                <a:gd name="connsiteX57" fmla="*/ 58479 w 832884"/>
                <a:gd name="connsiteY57" fmla="*/ 1203252 h 4446182"/>
                <a:gd name="connsiteX58" fmla="*/ 419986 w 832884"/>
                <a:gd name="connsiteY58" fmla="*/ 969335 h 4446182"/>
                <a:gd name="connsiteX59" fmla="*/ 738962 w 832884"/>
                <a:gd name="connsiteY59" fmla="*/ 809847 h 4446182"/>
                <a:gd name="connsiteX60" fmla="*/ 419986 w 832884"/>
                <a:gd name="connsiteY60" fmla="*/ 650359 h 4446182"/>
                <a:gd name="connsiteX61" fmla="*/ 111641 w 832884"/>
                <a:gd name="connsiteY61" fmla="*/ 427075 h 4446182"/>
                <a:gd name="connsiteX62" fmla="*/ 47846 w 832884"/>
                <a:gd name="connsiteY62" fmla="*/ 214424 h 4446182"/>
                <a:gd name="connsiteX63" fmla="*/ 69111 w 832884"/>
                <a:gd name="connsiteY63" fmla="*/ 33670 h 4446182"/>
                <a:gd name="connsiteX64" fmla="*/ 132906 w 832884"/>
                <a:gd name="connsiteY64" fmla="*/ 12405 h 4446182"/>
                <a:gd name="connsiteX65" fmla="*/ 175437 w 832884"/>
                <a:gd name="connsiteY65" fmla="*/ 54935 h 4446182"/>
                <a:gd name="connsiteX0" fmla="*/ 175437 w 832884"/>
                <a:gd name="connsiteY0" fmla="*/ 54935 h 4446182"/>
                <a:gd name="connsiteX1" fmla="*/ 90376 w 832884"/>
                <a:gd name="connsiteY1" fmla="*/ 214424 h 4446182"/>
                <a:gd name="connsiteX2" fmla="*/ 143539 w 832884"/>
                <a:gd name="connsiteY2" fmla="*/ 310117 h 4446182"/>
                <a:gd name="connsiteX3" fmla="*/ 324293 w 832884"/>
                <a:gd name="connsiteY3" fmla="*/ 469605 h 4446182"/>
                <a:gd name="connsiteX4" fmla="*/ 515679 w 832884"/>
                <a:gd name="connsiteY4" fmla="*/ 565298 h 4446182"/>
                <a:gd name="connsiteX5" fmla="*/ 728330 w 832884"/>
                <a:gd name="connsiteY5" fmla="*/ 692889 h 4446182"/>
                <a:gd name="connsiteX6" fmla="*/ 802758 w 832884"/>
                <a:gd name="connsiteY6" fmla="*/ 767317 h 4446182"/>
                <a:gd name="connsiteX7" fmla="*/ 781493 w 832884"/>
                <a:gd name="connsiteY7" fmla="*/ 894907 h 4446182"/>
                <a:gd name="connsiteX8" fmla="*/ 632637 w 832884"/>
                <a:gd name="connsiteY8" fmla="*/ 1022498 h 4446182"/>
                <a:gd name="connsiteX9" fmla="*/ 260497 w 832884"/>
                <a:gd name="connsiteY9" fmla="*/ 1181987 h 4446182"/>
                <a:gd name="connsiteX10" fmla="*/ 69111 w 832884"/>
                <a:gd name="connsiteY10" fmla="*/ 1341475 h 4446182"/>
                <a:gd name="connsiteX11" fmla="*/ 79744 w 832884"/>
                <a:gd name="connsiteY11" fmla="*/ 1458433 h 4446182"/>
                <a:gd name="connsiteX12" fmla="*/ 175437 w 832884"/>
                <a:gd name="connsiteY12" fmla="*/ 1564759 h 4446182"/>
                <a:gd name="connsiteX13" fmla="*/ 462516 w 832884"/>
                <a:gd name="connsiteY13" fmla="*/ 1692349 h 4446182"/>
                <a:gd name="connsiteX14" fmla="*/ 685799 w 832884"/>
                <a:gd name="connsiteY14" fmla="*/ 1830573 h 4446182"/>
                <a:gd name="connsiteX15" fmla="*/ 717697 w 832884"/>
                <a:gd name="connsiteY15" fmla="*/ 1873103 h 4446182"/>
                <a:gd name="connsiteX16" fmla="*/ 441251 w 832884"/>
                <a:gd name="connsiteY16" fmla="*/ 2021959 h 4446182"/>
                <a:gd name="connsiteX17" fmla="*/ 186069 w 832884"/>
                <a:gd name="connsiteY17" fmla="*/ 2149549 h 4446182"/>
                <a:gd name="connsiteX18" fmla="*/ 58479 w 832884"/>
                <a:gd name="connsiteY18" fmla="*/ 2277140 h 4446182"/>
                <a:gd name="connsiteX19" fmla="*/ 47846 w 832884"/>
                <a:gd name="connsiteY19" fmla="*/ 2511056 h 4446182"/>
                <a:gd name="connsiteX20" fmla="*/ 69111 w 832884"/>
                <a:gd name="connsiteY20" fmla="*/ 2532321 h 4446182"/>
                <a:gd name="connsiteX21" fmla="*/ 154172 w 832884"/>
                <a:gd name="connsiteY21" fmla="*/ 2628014 h 4446182"/>
                <a:gd name="connsiteX22" fmla="*/ 409353 w 832884"/>
                <a:gd name="connsiteY22" fmla="*/ 2723707 h 4446182"/>
                <a:gd name="connsiteX23" fmla="*/ 632637 w 832884"/>
                <a:gd name="connsiteY23" fmla="*/ 2851298 h 4446182"/>
                <a:gd name="connsiteX24" fmla="*/ 696432 w 832884"/>
                <a:gd name="connsiteY24" fmla="*/ 2915094 h 4446182"/>
                <a:gd name="connsiteX25" fmla="*/ 483781 w 832884"/>
                <a:gd name="connsiteY25" fmla="*/ 3042684 h 4446182"/>
                <a:gd name="connsiteX26" fmla="*/ 154172 w 832884"/>
                <a:gd name="connsiteY26" fmla="*/ 3223438 h 4446182"/>
                <a:gd name="connsiteX27" fmla="*/ 47846 w 832884"/>
                <a:gd name="connsiteY27" fmla="*/ 3425456 h 4446182"/>
                <a:gd name="connsiteX28" fmla="*/ 79744 w 832884"/>
                <a:gd name="connsiteY28" fmla="*/ 3606210 h 4446182"/>
                <a:gd name="connsiteX29" fmla="*/ 334925 w 832884"/>
                <a:gd name="connsiteY29" fmla="*/ 3744433 h 4446182"/>
                <a:gd name="connsiteX30" fmla="*/ 590106 w 832884"/>
                <a:gd name="connsiteY30" fmla="*/ 3872024 h 4446182"/>
                <a:gd name="connsiteX31" fmla="*/ 707065 w 832884"/>
                <a:gd name="connsiteY31" fmla="*/ 3978349 h 4446182"/>
                <a:gd name="connsiteX32" fmla="*/ 600739 w 832884"/>
                <a:gd name="connsiteY32" fmla="*/ 4116573 h 4446182"/>
                <a:gd name="connsiteX33" fmla="*/ 377455 w 832884"/>
                <a:gd name="connsiteY33" fmla="*/ 4244163 h 4446182"/>
                <a:gd name="connsiteX34" fmla="*/ 186069 w 832884"/>
                <a:gd name="connsiteY34" fmla="*/ 4371754 h 4446182"/>
                <a:gd name="connsiteX35" fmla="*/ 217967 w 832884"/>
                <a:gd name="connsiteY35" fmla="*/ 4446182 h 4446182"/>
                <a:gd name="connsiteX36" fmla="*/ 345558 w 832884"/>
                <a:gd name="connsiteY36" fmla="*/ 4371754 h 4446182"/>
                <a:gd name="connsiteX37" fmla="*/ 643269 w 832884"/>
                <a:gd name="connsiteY37" fmla="*/ 4222898 h 4446182"/>
                <a:gd name="connsiteX38" fmla="*/ 760227 w 832884"/>
                <a:gd name="connsiteY38" fmla="*/ 4063410 h 4446182"/>
                <a:gd name="connsiteX39" fmla="*/ 770860 w 832884"/>
                <a:gd name="connsiteY39" fmla="*/ 3882656 h 4446182"/>
                <a:gd name="connsiteX40" fmla="*/ 590106 w 832884"/>
                <a:gd name="connsiteY40" fmla="*/ 3765698 h 4446182"/>
                <a:gd name="connsiteX41" fmla="*/ 239232 w 832884"/>
                <a:gd name="connsiteY41" fmla="*/ 3574312 h 4446182"/>
                <a:gd name="connsiteX42" fmla="*/ 101009 w 832884"/>
                <a:gd name="connsiteY42" fmla="*/ 3436089 h 4446182"/>
                <a:gd name="connsiteX43" fmla="*/ 334925 w 832884"/>
                <a:gd name="connsiteY43" fmla="*/ 3255335 h 4446182"/>
                <a:gd name="connsiteX44" fmla="*/ 664534 w 832884"/>
                <a:gd name="connsiteY44" fmla="*/ 3085214 h 4446182"/>
                <a:gd name="connsiteX45" fmla="*/ 781493 w 832884"/>
                <a:gd name="connsiteY45" fmla="*/ 3021419 h 4446182"/>
                <a:gd name="connsiteX46" fmla="*/ 781493 w 832884"/>
                <a:gd name="connsiteY46" fmla="*/ 2819400 h 4446182"/>
                <a:gd name="connsiteX47" fmla="*/ 473148 w 832884"/>
                <a:gd name="connsiteY47" fmla="*/ 2649280 h 4446182"/>
                <a:gd name="connsiteX48" fmla="*/ 186069 w 832884"/>
                <a:gd name="connsiteY48" fmla="*/ 2479159 h 4446182"/>
                <a:gd name="connsiteX49" fmla="*/ 111641 w 832884"/>
                <a:gd name="connsiteY49" fmla="*/ 2383466 h 4446182"/>
                <a:gd name="connsiteX50" fmla="*/ 292395 w 832884"/>
                <a:gd name="connsiteY50" fmla="*/ 2223977 h 4446182"/>
                <a:gd name="connsiteX51" fmla="*/ 600739 w 832884"/>
                <a:gd name="connsiteY51" fmla="*/ 2064489 h 4446182"/>
                <a:gd name="connsiteX52" fmla="*/ 770860 w 832884"/>
                <a:gd name="connsiteY52" fmla="*/ 1958163 h 4446182"/>
                <a:gd name="connsiteX53" fmla="*/ 770860 w 832884"/>
                <a:gd name="connsiteY53" fmla="*/ 1756145 h 4446182"/>
                <a:gd name="connsiteX54" fmla="*/ 515679 w 832884"/>
                <a:gd name="connsiteY54" fmla="*/ 1607289 h 4446182"/>
                <a:gd name="connsiteX55" fmla="*/ 217967 w 832884"/>
                <a:gd name="connsiteY55" fmla="*/ 1447800 h 4446182"/>
                <a:gd name="connsiteX56" fmla="*/ 69111 w 832884"/>
                <a:gd name="connsiteY56" fmla="*/ 1330842 h 4446182"/>
                <a:gd name="connsiteX57" fmla="*/ 58479 w 832884"/>
                <a:gd name="connsiteY57" fmla="*/ 1203252 h 4446182"/>
                <a:gd name="connsiteX58" fmla="*/ 419986 w 832884"/>
                <a:gd name="connsiteY58" fmla="*/ 969335 h 4446182"/>
                <a:gd name="connsiteX59" fmla="*/ 738962 w 832884"/>
                <a:gd name="connsiteY59" fmla="*/ 809847 h 4446182"/>
                <a:gd name="connsiteX60" fmla="*/ 419986 w 832884"/>
                <a:gd name="connsiteY60" fmla="*/ 650359 h 4446182"/>
                <a:gd name="connsiteX61" fmla="*/ 111641 w 832884"/>
                <a:gd name="connsiteY61" fmla="*/ 427075 h 4446182"/>
                <a:gd name="connsiteX62" fmla="*/ 47846 w 832884"/>
                <a:gd name="connsiteY62" fmla="*/ 214424 h 4446182"/>
                <a:gd name="connsiteX63" fmla="*/ 69111 w 832884"/>
                <a:gd name="connsiteY63" fmla="*/ 33670 h 4446182"/>
                <a:gd name="connsiteX64" fmla="*/ 132906 w 832884"/>
                <a:gd name="connsiteY64" fmla="*/ 12405 h 4446182"/>
                <a:gd name="connsiteX65" fmla="*/ 175437 w 832884"/>
                <a:gd name="connsiteY65" fmla="*/ 54935 h 4446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832884" h="4446182">
                  <a:moveTo>
                    <a:pt x="175437" y="54935"/>
                  </a:moveTo>
                  <a:cubicBezTo>
                    <a:pt x="168349" y="88605"/>
                    <a:pt x="95692" y="171894"/>
                    <a:pt x="90376" y="214424"/>
                  </a:cubicBezTo>
                  <a:cubicBezTo>
                    <a:pt x="85060" y="256954"/>
                    <a:pt x="104553" y="267587"/>
                    <a:pt x="143539" y="310117"/>
                  </a:cubicBezTo>
                  <a:cubicBezTo>
                    <a:pt x="182525" y="352647"/>
                    <a:pt x="262270" y="427075"/>
                    <a:pt x="324293" y="469605"/>
                  </a:cubicBezTo>
                  <a:cubicBezTo>
                    <a:pt x="386316" y="512135"/>
                    <a:pt x="448340" y="528084"/>
                    <a:pt x="515679" y="565298"/>
                  </a:cubicBezTo>
                  <a:cubicBezTo>
                    <a:pt x="583019" y="602512"/>
                    <a:pt x="680484" y="659219"/>
                    <a:pt x="728330" y="692889"/>
                  </a:cubicBezTo>
                  <a:cubicBezTo>
                    <a:pt x="776176" y="726559"/>
                    <a:pt x="793898" y="733647"/>
                    <a:pt x="802758" y="767317"/>
                  </a:cubicBezTo>
                  <a:cubicBezTo>
                    <a:pt x="811618" y="800987"/>
                    <a:pt x="809846" y="852377"/>
                    <a:pt x="781493" y="894907"/>
                  </a:cubicBezTo>
                  <a:cubicBezTo>
                    <a:pt x="753140" y="937437"/>
                    <a:pt x="719470" y="974651"/>
                    <a:pt x="632637" y="1022498"/>
                  </a:cubicBezTo>
                  <a:cubicBezTo>
                    <a:pt x="545804" y="1070345"/>
                    <a:pt x="354418" y="1128824"/>
                    <a:pt x="260497" y="1181987"/>
                  </a:cubicBezTo>
                  <a:cubicBezTo>
                    <a:pt x="166576" y="1235150"/>
                    <a:pt x="99236" y="1295401"/>
                    <a:pt x="69111" y="1341475"/>
                  </a:cubicBezTo>
                  <a:cubicBezTo>
                    <a:pt x="38986" y="1387549"/>
                    <a:pt x="62023" y="1421219"/>
                    <a:pt x="79744" y="1458433"/>
                  </a:cubicBezTo>
                  <a:cubicBezTo>
                    <a:pt x="97465" y="1495647"/>
                    <a:pt x="111642" y="1525773"/>
                    <a:pt x="175437" y="1564759"/>
                  </a:cubicBezTo>
                  <a:cubicBezTo>
                    <a:pt x="239232" y="1603745"/>
                    <a:pt x="377456" y="1648047"/>
                    <a:pt x="462516" y="1692349"/>
                  </a:cubicBezTo>
                  <a:cubicBezTo>
                    <a:pt x="547576" y="1736651"/>
                    <a:pt x="643269" y="1800447"/>
                    <a:pt x="685799" y="1830573"/>
                  </a:cubicBezTo>
                  <a:cubicBezTo>
                    <a:pt x="728329" y="1860699"/>
                    <a:pt x="701376" y="1797259"/>
                    <a:pt x="717697" y="1873103"/>
                  </a:cubicBezTo>
                  <a:cubicBezTo>
                    <a:pt x="676939" y="1905001"/>
                    <a:pt x="529856" y="1975885"/>
                    <a:pt x="441251" y="2021959"/>
                  </a:cubicBezTo>
                  <a:cubicBezTo>
                    <a:pt x="352646" y="2068033"/>
                    <a:pt x="249864" y="2107019"/>
                    <a:pt x="186069" y="2149549"/>
                  </a:cubicBezTo>
                  <a:cubicBezTo>
                    <a:pt x="122274" y="2192079"/>
                    <a:pt x="81516" y="2216889"/>
                    <a:pt x="58479" y="2277140"/>
                  </a:cubicBezTo>
                  <a:cubicBezTo>
                    <a:pt x="35442" y="2337391"/>
                    <a:pt x="46074" y="2468526"/>
                    <a:pt x="47846" y="2511056"/>
                  </a:cubicBezTo>
                  <a:cubicBezTo>
                    <a:pt x="49618" y="2553586"/>
                    <a:pt x="51390" y="2512828"/>
                    <a:pt x="69111" y="2532321"/>
                  </a:cubicBezTo>
                  <a:cubicBezTo>
                    <a:pt x="86832" y="2551814"/>
                    <a:pt x="97465" y="2596116"/>
                    <a:pt x="154172" y="2628014"/>
                  </a:cubicBezTo>
                  <a:cubicBezTo>
                    <a:pt x="210879" y="2659912"/>
                    <a:pt x="329609" y="2686493"/>
                    <a:pt x="409353" y="2723707"/>
                  </a:cubicBezTo>
                  <a:cubicBezTo>
                    <a:pt x="489097" y="2760921"/>
                    <a:pt x="584791" y="2819400"/>
                    <a:pt x="632637" y="2851298"/>
                  </a:cubicBezTo>
                  <a:cubicBezTo>
                    <a:pt x="680484" y="2883196"/>
                    <a:pt x="721241" y="2883196"/>
                    <a:pt x="696432" y="2915094"/>
                  </a:cubicBezTo>
                  <a:cubicBezTo>
                    <a:pt x="671623" y="2946992"/>
                    <a:pt x="574158" y="2991293"/>
                    <a:pt x="483781" y="3042684"/>
                  </a:cubicBezTo>
                  <a:cubicBezTo>
                    <a:pt x="393404" y="3094075"/>
                    <a:pt x="226828" y="3159643"/>
                    <a:pt x="154172" y="3223438"/>
                  </a:cubicBezTo>
                  <a:cubicBezTo>
                    <a:pt x="81516" y="3287233"/>
                    <a:pt x="60251" y="3361661"/>
                    <a:pt x="47846" y="3425456"/>
                  </a:cubicBezTo>
                  <a:cubicBezTo>
                    <a:pt x="35441" y="3489251"/>
                    <a:pt x="31898" y="3553047"/>
                    <a:pt x="79744" y="3606210"/>
                  </a:cubicBezTo>
                  <a:cubicBezTo>
                    <a:pt x="127590" y="3659373"/>
                    <a:pt x="249865" y="3700131"/>
                    <a:pt x="334925" y="3744433"/>
                  </a:cubicBezTo>
                  <a:cubicBezTo>
                    <a:pt x="419985" y="3788735"/>
                    <a:pt x="528083" y="3833038"/>
                    <a:pt x="590106" y="3872024"/>
                  </a:cubicBezTo>
                  <a:cubicBezTo>
                    <a:pt x="652129" y="3911010"/>
                    <a:pt x="705293" y="3937591"/>
                    <a:pt x="707065" y="3978349"/>
                  </a:cubicBezTo>
                  <a:cubicBezTo>
                    <a:pt x="708837" y="4019107"/>
                    <a:pt x="655674" y="4072271"/>
                    <a:pt x="600739" y="4116573"/>
                  </a:cubicBezTo>
                  <a:cubicBezTo>
                    <a:pt x="545804" y="4160875"/>
                    <a:pt x="446567" y="4201633"/>
                    <a:pt x="377455" y="4244163"/>
                  </a:cubicBezTo>
                  <a:cubicBezTo>
                    <a:pt x="308343" y="4286693"/>
                    <a:pt x="212650" y="4338084"/>
                    <a:pt x="186069" y="4371754"/>
                  </a:cubicBezTo>
                  <a:cubicBezTo>
                    <a:pt x="159488" y="4405424"/>
                    <a:pt x="191386" y="4446182"/>
                    <a:pt x="217967" y="4446182"/>
                  </a:cubicBezTo>
                  <a:cubicBezTo>
                    <a:pt x="244548" y="4446182"/>
                    <a:pt x="274674" y="4408968"/>
                    <a:pt x="345558" y="4371754"/>
                  </a:cubicBezTo>
                  <a:cubicBezTo>
                    <a:pt x="416442" y="4334540"/>
                    <a:pt x="574158" y="4274289"/>
                    <a:pt x="643269" y="4222898"/>
                  </a:cubicBezTo>
                  <a:cubicBezTo>
                    <a:pt x="712380" y="4171507"/>
                    <a:pt x="738962" y="4120117"/>
                    <a:pt x="760227" y="4063410"/>
                  </a:cubicBezTo>
                  <a:cubicBezTo>
                    <a:pt x="781492" y="4006703"/>
                    <a:pt x="799214" y="3932275"/>
                    <a:pt x="770860" y="3882656"/>
                  </a:cubicBezTo>
                  <a:cubicBezTo>
                    <a:pt x="742507" y="3833037"/>
                    <a:pt x="678711" y="3817089"/>
                    <a:pt x="590106" y="3765698"/>
                  </a:cubicBezTo>
                  <a:cubicBezTo>
                    <a:pt x="501501" y="3714307"/>
                    <a:pt x="320748" y="3629247"/>
                    <a:pt x="239232" y="3574312"/>
                  </a:cubicBezTo>
                  <a:cubicBezTo>
                    <a:pt x="157716" y="3519377"/>
                    <a:pt x="85060" y="3489252"/>
                    <a:pt x="101009" y="3436089"/>
                  </a:cubicBezTo>
                  <a:cubicBezTo>
                    <a:pt x="116958" y="3382926"/>
                    <a:pt x="241004" y="3313814"/>
                    <a:pt x="334925" y="3255335"/>
                  </a:cubicBezTo>
                  <a:cubicBezTo>
                    <a:pt x="428846" y="3196856"/>
                    <a:pt x="590106" y="3124200"/>
                    <a:pt x="664534" y="3085214"/>
                  </a:cubicBezTo>
                  <a:cubicBezTo>
                    <a:pt x="738962" y="3046228"/>
                    <a:pt x="762000" y="3065721"/>
                    <a:pt x="781493" y="3021419"/>
                  </a:cubicBezTo>
                  <a:cubicBezTo>
                    <a:pt x="800986" y="2977117"/>
                    <a:pt x="832884" y="2881423"/>
                    <a:pt x="781493" y="2819400"/>
                  </a:cubicBezTo>
                  <a:cubicBezTo>
                    <a:pt x="730102" y="2757377"/>
                    <a:pt x="572385" y="2705987"/>
                    <a:pt x="473148" y="2649280"/>
                  </a:cubicBezTo>
                  <a:cubicBezTo>
                    <a:pt x="373911" y="2592573"/>
                    <a:pt x="246320" y="2523461"/>
                    <a:pt x="186069" y="2479159"/>
                  </a:cubicBezTo>
                  <a:cubicBezTo>
                    <a:pt x="125818" y="2434857"/>
                    <a:pt x="93920" y="2425996"/>
                    <a:pt x="111641" y="2383466"/>
                  </a:cubicBezTo>
                  <a:cubicBezTo>
                    <a:pt x="129362" y="2340936"/>
                    <a:pt x="210879" y="2277140"/>
                    <a:pt x="292395" y="2223977"/>
                  </a:cubicBezTo>
                  <a:cubicBezTo>
                    <a:pt x="373911" y="2170814"/>
                    <a:pt x="520995" y="2108791"/>
                    <a:pt x="600739" y="2064489"/>
                  </a:cubicBezTo>
                  <a:cubicBezTo>
                    <a:pt x="680483" y="2020187"/>
                    <a:pt x="742507" y="2009554"/>
                    <a:pt x="770860" y="1958163"/>
                  </a:cubicBezTo>
                  <a:cubicBezTo>
                    <a:pt x="799214" y="1906772"/>
                    <a:pt x="813390" y="1814624"/>
                    <a:pt x="770860" y="1756145"/>
                  </a:cubicBezTo>
                  <a:cubicBezTo>
                    <a:pt x="728330" y="1697666"/>
                    <a:pt x="607828" y="1658680"/>
                    <a:pt x="515679" y="1607289"/>
                  </a:cubicBezTo>
                  <a:cubicBezTo>
                    <a:pt x="423530" y="1555898"/>
                    <a:pt x="292395" y="1493875"/>
                    <a:pt x="217967" y="1447800"/>
                  </a:cubicBezTo>
                  <a:cubicBezTo>
                    <a:pt x="143539" y="1401726"/>
                    <a:pt x="95692" y="1371600"/>
                    <a:pt x="69111" y="1330842"/>
                  </a:cubicBezTo>
                  <a:cubicBezTo>
                    <a:pt x="42530" y="1290084"/>
                    <a:pt x="0" y="1263503"/>
                    <a:pt x="58479" y="1203252"/>
                  </a:cubicBezTo>
                  <a:cubicBezTo>
                    <a:pt x="116958" y="1143001"/>
                    <a:pt x="306572" y="1034903"/>
                    <a:pt x="419986" y="969335"/>
                  </a:cubicBezTo>
                  <a:cubicBezTo>
                    <a:pt x="533400" y="903768"/>
                    <a:pt x="738962" y="863010"/>
                    <a:pt x="738962" y="809847"/>
                  </a:cubicBezTo>
                  <a:cubicBezTo>
                    <a:pt x="738962" y="756684"/>
                    <a:pt x="524540" y="714154"/>
                    <a:pt x="419986" y="650359"/>
                  </a:cubicBezTo>
                  <a:cubicBezTo>
                    <a:pt x="315433" y="586564"/>
                    <a:pt x="173664" y="499731"/>
                    <a:pt x="111641" y="427075"/>
                  </a:cubicBezTo>
                  <a:cubicBezTo>
                    <a:pt x="49618" y="354419"/>
                    <a:pt x="54934" y="279991"/>
                    <a:pt x="47846" y="214424"/>
                  </a:cubicBezTo>
                  <a:cubicBezTo>
                    <a:pt x="40758" y="148857"/>
                    <a:pt x="54934" y="67340"/>
                    <a:pt x="69111" y="33670"/>
                  </a:cubicBezTo>
                  <a:cubicBezTo>
                    <a:pt x="83288" y="0"/>
                    <a:pt x="118729" y="10633"/>
                    <a:pt x="132906" y="12405"/>
                  </a:cubicBezTo>
                  <a:cubicBezTo>
                    <a:pt x="147083" y="14177"/>
                    <a:pt x="182525" y="21265"/>
                    <a:pt x="175437" y="54935"/>
                  </a:cubicBezTo>
                  <a:close/>
                </a:path>
              </a:pathLst>
            </a:custGeom>
            <a:grpFill/>
            <a:ln w="9525" cap="flat" cmpd="sng" algn="ctr">
              <a:solidFill>
                <a:schemeClr val="accent1">
                  <a:shade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25400" h="38100"/>
              <a:bevelB w="254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44" name="Freeform 543"/>
            <p:cNvSpPr/>
            <p:nvPr/>
          </p:nvSpPr>
          <p:spPr bwMode="auto">
            <a:xfrm>
              <a:off x="6786578" y="3942448"/>
              <a:ext cx="192572" cy="1643610"/>
            </a:xfrm>
            <a:custGeom>
              <a:avLst/>
              <a:gdLst>
                <a:gd name="connsiteX0" fmla="*/ 175437 w 832884"/>
                <a:gd name="connsiteY0" fmla="*/ 54935 h 4446182"/>
                <a:gd name="connsiteX1" fmla="*/ 90376 w 832884"/>
                <a:gd name="connsiteY1" fmla="*/ 214424 h 4446182"/>
                <a:gd name="connsiteX2" fmla="*/ 143539 w 832884"/>
                <a:gd name="connsiteY2" fmla="*/ 310117 h 4446182"/>
                <a:gd name="connsiteX3" fmla="*/ 324293 w 832884"/>
                <a:gd name="connsiteY3" fmla="*/ 469605 h 4446182"/>
                <a:gd name="connsiteX4" fmla="*/ 515679 w 832884"/>
                <a:gd name="connsiteY4" fmla="*/ 565298 h 4446182"/>
                <a:gd name="connsiteX5" fmla="*/ 728330 w 832884"/>
                <a:gd name="connsiteY5" fmla="*/ 692889 h 4446182"/>
                <a:gd name="connsiteX6" fmla="*/ 802758 w 832884"/>
                <a:gd name="connsiteY6" fmla="*/ 767317 h 4446182"/>
                <a:gd name="connsiteX7" fmla="*/ 781493 w 832884"/>
                <a:gd name="connsiteY7" fmla="*/ 894907 h 4446182"/>
                <a:gd name="connsiteX8" fmla="*/ 632637 w 832884"/>
                <a:gd name="connsiteY8" fmla="*/ 1022498 h 4446182"/>
                <a:gd name="connsiteX9" fmla="*/ 260497 w 832884"/>
                <a:gd name="connsiteY9" fmla="*/ 1181987 h 4446182"/>
                <a:gd name="connsiteX10" fmla="*/ 69111 w 832884"/>
                <a:gd name="connsiteY10" fmla="*/ 1341475 h 4446182"/>
                <a:gd name="connsiteX11" fmla="*/ 79744 w 832884"/>
                <a:gd name="connsiteY11" fmla="*/ 1458433 h 4446182"/>
                <a:gd name="connsiteX12" fmla="*/ 175437 w 832884"/>
                <a:gd name="connsiteY12" fmla="*/ 1564759 h 4446182"/>
                <a:gd name="connsiteX13" fmla="*/ 462516 w 832884"/>
                <a:gd name="connsiteY13" fmla="*/ 1692349 h 4446182"/>
                <a:gd name="connsiteX14" fmla="*/ 685799 w 832884"/>
                <a:gd name="connsiteY14" fmla="*/ 1830573 h 4446182"/>
                <a:gd name="connsiteX15" fmla="*/ 717697 w 832884"/>
                <a:gd name="connsiteY15" fmla="*/ 1873103 h 4446182"/>
                <a:gd name="connsiteX16" fmla="*/ 441251 w 832884"/>
                <a:gd name="connsiteY16" fmla="*/ 2021959 h 4446182"/>
                <a:gd name="connsiteX17" fmla="*/ 186069 w 832884"/>
                <a:gd name="connsiteY17" fmla="*/ 2149549 h 4446182"/>
                <a:gd name="connsiteX18" fmla="*/ 58479 w 832884"/>
                <a:gd name="connsiteY18" fmla="*/ 2277140 h 4446182"/>
                <a:gd name="connsiteX19" fmla="*/ 47846 w 832884"/>
                <a:gd name="connsiteY19" fmla="*/ 2511056 h 4446182"/>
                <a:gd name="connsiteX20" fmla="*/ 69111 w 832884"/>
                <a:gd name="connsiteY20" fmla="*/ 2532321 h 4446182"/>
                <a:gd name="connsiteX21" fmla="*/ 154172 w 832884"/>
                <a:gd name="connsiteY21" fmla="*/ 2628014 h 4446182"/>
                <a:gd name="connsiteX22" fmla="*/ 409353 w 832884"/>
                <a:gd name="connsiteY22" fmla="*/ 2723707 h 4446182"/>
                <a:gd name="connsiteX23" fmla="*/ 632637 w 832884"/>
                <a:gd name="connsiteY23" fmla="*/ 2851298 h 4446182"/>
                <a:gd name="connsiteX24" fmla="*/ 696432 w 832884"/>
                <a:gd name="connsiteY24" fmla="*/ 2915094 h 4446182"/>
                <a:gd name="connsiteX25" fmla="*/ 483781 w 832884"/>
                <a:gd name="connsiteY25" fmla="*/ 3042684 h 4446182"/>
                <a:gd name="connsiteX26" fmla="*/ 154172 w 832884"/>
                <a:gd name="connsiteY26" fmla="*/ 3223438 h 4446182"/>
                <a:gd name="connsiteX27" fmla="*/ 47846 w 832884"/>
                <a:gd name="connsiteY27" fmla="*/ 3425456 h 4446182"/>
                <a:gd name="connsiteX28" fmla="*/ 79744 w 832884"/>
                <a:gd name="connsiteY28" fmla="*/ 3606210 h 4446182"/>
                <a:gd name="connsiteX29" fmla="*/ 334925 w 832884"/>
                <a:gd name="connsiteY29" fmla="*/ 3744433 h 4446182"/>
                <a:gd name="connsiteX30" fmla="*/ 590106 w 832884"/>
                <a:gd name="connsiteY30" fmla="*/ 3872024 h 4446182"/>
                <a:gd name="connsiteX31" fmla="*/ 707065 w 832884"/>
                <a:gd name="connsiteY31" fmla="*/ 3978349 h 4446182"/>
                <a:gd name="connsiteX32" fmla="*/ 600739 w 832884"/>
                <a:gd name="connsiteY32" fmla="*/ 4116573 h 4446182"/>
                <a:gd name="connsiteX33" fmla="*/ 377455 w 832884"/>
                <a:gd name="connsiteY33" fmla="*/ 4244163 h 4446182"/>
                <a:gd name="connsiteX34" fmla="*/ 186069 w 832884"/>
                <a:gd name="connsiteY34" fmla="*/ 4371754 h 4446182"/>
                <a:gd name="connsiteX35" fmla="*/ 217967 w 832884"/>
                <a:gd name="connsiteY35" fmla="*/ 4446182 h 4446182"/>
                <a:gd name="connsiteX36" fmla="*/ 345558 w 832884"/>
                <a:gd name="connsiteY36" fmla="*/ 4371754 h 4446182"/>
                <a:gd name="connsiteX37" fmla="*/ 643269 w 832884"/>
                <a:gd name="connsiteY37" fmla="*/ 4222898 h 4446182"/>
                <a:gd name="connsiteX38" fmla="*/ 760227 w 832884"/>
                <a:gd name="connsiteY38" fmla="*/ 4063410 h 4446182"/>
                <a:gd name="connsiteX39" fmla="*/ 770860 w 832884"/>
                <a:gd name="connsiteY39" fmla="*/ 3882656 h 4446182"/>
                <a:gd name="connsiteX40" fmla="*/ 590106 w 832884"/>
                <a:gd name="connsiteY40" fmla="*/ 3765698 h 4446182"/>
                <a:gd name="connsiteX41" fmla="*/ 239232 w 832884"/>
                <a:gd name="connsiteY41" fmla="*/ 3574312 h 4446182"/>
                <a:gd name="connsiteX42" fmla="*/ 101009 w 832884"/>
                <a:gd name="connsiteY42" fmla="*/ 3436089 h 4446182"/>
                <a:gd name="connsiteX43" fmla="*/ 334925 w 832884"/>
                <a:gd name="connsiteY43" fmla="*/ 3255335 h 4446182"/>
                <a:gd name="connsiteX44" fmla="*/ 664534 w 832884"/>
                <a:gd name="connsiteY44" fmla="*/ 3085214 h 4446182"/>
                <a:gd name="connsiteX45" fmla="*/ 781493 w 832884"/>
                <a:gd name="connsiteY45" fmla="*/ 3021419 h 4446182"/>
                <a:gd name="connsiteX46" fmla="*/ 781493 w 832884"/>
                <a:gd name="connsiteY46" fmla="*/ 2819400 h 4446182"/>
                <a:gd name="connsiteX47" fmla="*/ 473148 w 832884"/>
                <a:gd name="connsiteY47" fmla="*/ 2649280 h 4446182"/>
                <a:gd name="connsiteX48" fmla="*/ 186069 w 832884"/>
                <a:gd name="connsiteY48" fmla="*/ 2479159 h 4446182"/>
                <a:gd name="connsiteX49" fmla="*/ 111641 w 832884"/>
                <a:gd name="connsiteY49" fmla="*/ 2383466 h 4446182"/>
                <a:gd name="connsiteX50" fmla="*/ 292395 w 832884"/>
                <a:gd name="connsiteY50" fmla="*/ 2223977 h 4446182"/>
                <a:gd name="connsiteX51" fmla="*/ 600739 w 832884"/>
                <a:gd name="connsiteY51" fmla="*/ 2064489 h 4446182"/>
                <a:gd name="connsiteX52" fmla="*/ 770860 w 832884"/>
                <a:gd name="connsiteY52" fmla="*/ 1958163 h 4446182"/>
                <a:gd name="connsiteX53" fmla="*/ 770860 w 832884"/>
                <a:gd name="connsiteY53" fmla="*/ 1756145 h 4446182"/>
                <a:gd name="connsiteX54" fmla="*/ 515679 w 832884"/>
                <a:gd name="connsiteY54" fmla="*/ 1607289 h 4446182"/>
                <a:gd name="connsiteX55" fmla="*/ 217967 w 832884"/>
                <a:gd name="connsiteY55" fmla="*/ 1447800 h 4446182"/>
                <a:gd name="connsiteX56" fmla="*/ 69111 w 832884"/>
                <a:gd name="connsiteY56" fmla="*/ 1330842 h 4446182"/>
                <a:gd name="connsiteX57" fmla="*/ 58479 w 832884"/>
                <a:gd name="connsiteY57" fmla="*/ 1203252 h 4446182"/>
                <a:gd name="connsiteX58" fmla="*/ 419986 w 832884"/>
                <a:gd name="connsiteY58" fmla="*/ 969335 h 4446182"/>
                <a:gd name="connsiteX59" fmla="*/ 738962 w 832884"/>
                <a:gd name="connsiteY59" fmla="*/ 809847 h 4446182"/>
                <a:gd name="connsiteX60" fmla="*/ 419986 w 832884"/>
                <a:gd name="connsiteY60" fmla="*/ 650359 h 4446182"/>
                <a:gd name="connsiteX61" fmla="*/ 111641 w 832884"/>
                <a:gd name="connsiteY61" fmla="*/ 427075 h 4446182"/>
                <a:gd name="connsiteX62" fmla="*/ 47846 w 832884"/>
                <a:gd name="connsiteY62" fmla="*/ 214424 h 4446182"/>
                <a:gd name="connsiteX63" fmla="*/ 69111 w 832884"/>
                <a:gd name="connsiteY63" fmla="*/ 33670 h 4446182"/>
                <a:gd name="connsiteX64" fmla="*/ 132906 w 832884"/>
                <a:gd name="connsiteY64" fmla="*/ 12405 h 4446182"/>
                <a:gd name="connsiteX65" fmla="*/ 175437 w 832884"/>
                <a:gd name="connsiteY65" fmla="*/ 54935 h 4446182"/>
                <a:gd name="connsiteX0" fmla="*/ 175437 w 832884"/>
                <a:gd name="connsiteY0" fmla="*/ 54935 h 4446182"/>
                <a:gd name="connsiteX1" fmla="*/ 90376 w 832884"/>
                <a:gd name="connsiteY1" fmla="*/ 214424 h 4446182"/>
                <a:gd name="connsiteX2" fmla="*/ 143539 w 832884"/>
                <a:gd name="connsiteY2" fmla="*/ 310117 h 4446182"/>
                <a:gd name="connsiteX3" fmla="*/ 324293 w 832884"/>
                <a:gd name="connsiteY3" fmla="*/ 469605 h 4446182"/>
                <a:gd name="connsiteX4" fmla="*/ 515679 w 832884"/>
                <a:gd name="connsiteY4" fmla="*/ 565298 h 4446182"/>
                <a:gd name="connsiteX5" fmla="*/ 728330 w 832884"/>
                <a:gd name="connsiteY5" fmla="*/ 692889 h 4446182"/>
                <a:gd name="connsiteX6" fmla="*/ 802758 w 832884"/>
                <a:gd name="connsiteY6" fmla="*/ 767317 h 4446182"/>
                <a:gd name="connsiteX7" fmla="*/ 781493 w 832884"/>
                <a:gd name="connsiteY7" fmla="*/ 894907 h 4446182"/>
                <a:gd name="connsiteX8" fmla="*/ 632637 w 832884"/>
                <a:gd name="connsiteY8" fmla="*/ 1022498 h 4446182"/>
                <a:gd name="connsiteX9" fmla="*/ 260497 w 832884"/>
                <a:gd name="connsiteY9" fmla="*/ 1181987 h 4446182"/>
                <a:gd name="connsiteX10" fmla="*/ 69111 w 832884"/>
                <a:gd name="connsiteY10" fmla="*/ 1341475 h 4446182"/>
                <a:gd name="connsiteX11" fmla="*/ 79744 w 832884"/>
                <a:gd name="connsiteY11" fmla="*/ 1458433 h 4446182"/>
                <a:gd name="connsiteX12" fmla="*/ 175437 w 832884"/>
                <a:gd name="connsiteY12" fmla="*/ 1564759 h 4446182"/>
                <a:gd name="connsiteX13" fmla="*/ 462516 w 832884"/>
                <a:gd name="connsiteY13" fmla="*/ 1692349 h 4446182"/>
                <a:gd name="connsiteX14" fmla="*/ 685799 w 832884"/>
                <a:gd name="connsiteY14" fmla="*/ 1830573 h 4446182"/>
                <a:gd name="connsiteX15" fmla="*/ 717697 w 832884"/>
                <a:gd name="connsiteY15" fmla="*/ 1873103 h 4446182"/>
                <a:gd name="connsiteX16" fmla="*/ 441251 w 832884"/>
                <a:gd name="connsiteY16" fmla="*/ 2021959 h 4446182"/>
                <a:gd name="connsiteX17" fmla="*/ 186069 w 832884"/>
                <a:gd name="connsiteY17" fmla="*/ 2149549 h 4446182"/>
                <a:gd name="connsiteX18" fmla="*/ 58479 w 832884"/>
                <a:gd name="connsiteY18" fmla="*/ 2277140 h 4446182"/>
                <a:gd name="connsiteX19" fmla="*/ 47846 w 832884"/>
                <a:gd name="connsiteY19" fmla="*/ 2511056 h 4446182"/>
                <a:gd name="connsiteX20" fmla="*/ 69111 w 832884"/>
                <a:gd name="connsiteY20" fmla="*/ 2532321 h 4446182"/>
                <a:gd name="connsiteX21" fmla="*/ 154172 w 832884"/>
                <a:gd name="connsiteY21" fmla="*/ 2628014 h 4446182"/>
                <a:gd name="connsiteX22" fmla="*/ 409353 w 832884"/>
                <a:gd name="connsiteY22" fmla="*/ 2723707 h 4446182"/>
                <a:gd name="connsiteX23" fmla="*/ 632637 w 832884"/>
                <a:gd name="connsiteY23" fmla="*/ 2851298 h 4446182"/>
                <a:gd name="connsiteX24" fmla="*/ 696432 w 832884"/>
                <a:gd name="connsiteY24" fmla="*/ 2915094 h 4446182"/>
                <a:gd name="connsiteX25" fmla="*/ 483781 w 832884"/>
                <a:gd name="connsiteY25" fmla="*/ 3042684 h 4446182"/>
                <a:gd name="connsiteX26" fmla="*/ 154172 w 832884"/>
                <a:gd name="connsiteY26" fmla="*/ 3223438 h 4446182"/>
                <a:gd name="connsiteX27" fmla="*/ 47846 w 832884"/>
                <a:gd name="connsiteY27" fmla="*/ 3425456 h 4446182"/>
                <a:gd name="connsiteX28" fmla="*/ 79744 w 832884"/>
                <a:gd name="connsiteY28" fmla="*/ 3606210 h 4446182"/>
                <a:gd name="connsiteX29" fmla="*/ 334925 w 832884"/>
                <a:gd name="connsiteY29" fmla="*/ 3744433 h 4446182"/>
                <a:gd name="connsiteX30" fmla="*/ 590106 w 832884"/>
                <a:gd name="connsiteY30" fmla="*/ 3872024 h 4446182"/>
                <a:gd name="connsiteX31" fmla="*/ 707065 w 832884"/>
                <a:gd name="connsiteY31" fmla="*/ 3978349 h 4446182"/>
                <a:gd name="connsiteX32" fmla="*/ 600739 w 832884"/>
                <a:gd name="connsiteY32" fmla="*/ 4116573 h 4446182"/>
                <a:gd name="connsiteX33" fmla="*/ 377455 w 832884"/>
                <a:gd name="connsiteY33" fmla="*/ 4244163 h 4446182"/>
                <a:gd name="connsiteX34" fmla="*/ 186069 w 832884"/>
                <a:gd name="connsiteY34" fmla="*/ 4371754 h 4446182"/>
                <a:gd name="connsiteX35" fmla="*/ 217967 w 832884"/>
                <a:gd name="connsiteY35" fmla="*/ 4446182 h 4446182"/>
                <a:gd name="connsiteX36" fmla="*/ 345558 w 832884"/>
                <a:gd name="connsiteY36" fmla="*/ 4371754 h 4446182"/>
                <a:gd name="connsiteX37" fmla="*/ 643269 w 832884"/>
                <a:gd name="connsiteY37" fmla="*/ 4222898 h 4446182"/>
                <a:gd name="connsiteX38" fmla="*/ 760227 w 832884"/>
                <a:gd name="connsiteY38" fmla="*/ 4063410 h 4446182"/>
                <a:gd name="connsiteX39" fmla="*/ 770860 w 832884"/>
                <a:gd name="connsiteY39" fmla="*/ 3882656 h 4446182"/>
                <a:gd name="connsiteX40" fmla="*/ 590106 w 832884"/>
                <a:gd name="connsiteY40" fmla="*/ 3765698 h 4446182"/>
                <a:gd name="connsiteX41" fmla="*/ 239232 w 832884"/>
                <a:gd name="connsiteY41" fmla="*/ 3574312 h 4446182"/>
                <a:gd name="connsiteX42" fmla="*/ 101009 w 832884"/>
                <a:gd name="connsiteY42" fmla="*/ 3436089 h 4446182"/>
                <a:gd name="connsiteX43" fmla="*/ 334925 w 832884"/>
                <a:gd name="connsiteY43" fmla="*/ 3255335 h 4446182"/>
                <a:gd name="connsiteX44" fmla="*/ 664534 w 832884"/>
                <a:gd name="connsiteY44" fmla="*/ 3085214 h 4446182"/>
                <a:gd name="connsiteX45" fmla="*/ 781493 w 832884"/>
                <a:gd name="connsiteY45" fmla="*/ 3021419 h 4446182"/>
                <a:gd name="connsiteX46" fmla="*/ 781493 w 832884"/>
                <a:gd name="connsiteY46" fmla="*/ 2819400 h 4446182"/>
                <a:gd name="connsiteX47" fmla="*/ 473148 w 832884"/>
                <a:gd name="connsiteY47" fmla="*/ 2649280 h 4446182"/>
                <a:gd name="connsiteX48" fmla="*/ 186069 w 832884"/>
                <a:gd name="connsiteY48" fmla="*/ 2479159 h 4446182"/>
                <a:gd name="connsiteX49" fmla="*/ 111641 w 832884"/>
                <a:gd name="connsiteY49" fmla="*/ 2383466 h 4446182"/>
                <a:gd name="connsiteX50" fmla="*/ 292395 w 832884"/>
                <a:gd name="connsiteY50" fmla="*/ 2223977 h 4446182"/>
                <a:gd name="connsiteX51" fmla="*/ 600739 w 832884"/>
                <a:gd name="connsiteY51" fmla="*/ 2064489 h 4446182"/>
                <a:gd name="connsiteX52" fmla="*/ 770860 w 832884"/>
                <a:gd name="connsiteY52" fmla="*/ 1958163 h 4446182"/>
                <a:gd name="connsiteX53" fmla="*/ 770860 w 832884"/>
                <a:gd name="connsiteY53" fmla="*/ 1756145 h 4446182"/>
                <a:gd name="connsiteX54" fmla="*/ 515679 w 832884"/>
                <a:gd name="connsiteY54" fmla="*/ 1607289 h 4446182"/>
                <a:gd name="connsiteX55" fmla="*/ 217967 w 832884"/>
                <a:gd name="connsiteY55" fmla="*/ 1447800 h 4446182"/>
                <a:gd name="connsiteX56" fmla="*/ 69111 w 832884"/>
                <a:gd name="connsiteY56" fmla="*/ 1330842 h 4446182"/>
                <a:gd name="connsiteX57" fmla="*/ 58479 w 832884"/>
                <a:gd name="connsiteY57" fmla="*/ 1203252 h 4446182"/>
                <a:gd name="connsiteX58" fmla="*/ 419986 w 832884"/>
                <a:gd name="connsiteY58" fmla="*/ 969335 h 4446182"/>
                <a:gd name="connsiteX59" fmla="*/ 738962 w 832884"/>
                <a:gd name="connsiteY59" fmla="*/ 809847 h 4446182"/>
                <a:gd name="connsiteX60" fmla="*/ 419986 w 832884"/>
                <a:gd name="connsiteY60" fmla="*/ 650359 h 4446182"/>
                <a:gd name="connsiteX61" fmla="*/ 111641 w 832884"/>
                <a:gd name="connsiteY61" fmla="*/ 427075 h 4446182"/>
                <a:gd name="connsiteX62" fmla="*/ 47846 w 832884"/>
                <a:gd name="connsiteY62" fmla="*/ 214424 h 4446182"/>
                <a:gd name="connsiteX63" fmla="*/ 69111 w 832884"/>
                <a:gd name="connsiteY63" fmla="*/ 33670 h 4446182"/>
                <a:gd name="connsiteX64" fmla="*/ 132906 w 832884"/>
                <a:gd name="connsiteY64" fmla="*/ 12405 h 4446182"/>
                <a:gd name="connsiteX65" fmla="*/ 175437 w 832884"/>
                <a:gd name="connsiteY65" fmla="*/ 54935 h 4446182"/>
                <a:gd name="connsiteX0" fmla="*/ 175437 w 832884"/>
                <a:gd name="connsiteY0" fmla="*/ 54935 h 4446182"/>
                <a:gd name="connsiteX1" fmla="*/ 90376 w 832884"/>
                <a:gd name="connsiteY1" fmla="*/ 214424 h 4446182"/>
                <a:gd name="connsiteX2" fmla="*/ 143539 w 832884"/>
                <a:gd name="connsiteY2" fmla="*/ 310117 h 4446182"/>
                <a:gd name="connsiteX3" fmla="*/ 324293 w 832884"/>
                <a:gd name="connsiteY3" fmla="*/ 469605 h 4446182"/>
                <a:gd name="connsiteX4" fmla="*/ 515679 w 832884"/>
                <a:gd name="connsiteY4" fmla="*/ 565298 h 4446182"/>
                <a:gd name="connsiteX5" fmla="*/ 728330 w 832884"/>
                <a:gd name="connsiteY5" fmla="*/ 692889 h 4446182"/>
                <a:gd name="connsiteX6" fmla="*/ 802758 w 832884"/>
                <a:gd name="connsiteY6" fmla="*/ 767317 h 4446182"/>
                <a:gd name="connsiteX7" fmla="*/ 781493 w 832884"/>
                <a:gd name="connsiteY7" fmla="*/ 894907 h 4446182"/>
                <a:gd name="connsiteX8" fmla="*/ 632637 w 832884"/>
                <a:gd name="connsiteY8" fmla="*/ 1022498 h 4446182"/>
                <a:gd name="connsiteX9" fmla="*/ 260497 w 832884"/>
                <a:gd name="connsiteY9" fmla="*/ 1181987 h 4446182"/>
                <a:gd name="connsiteX10" fmla="*/ 69111 w 832884"/>
                <a:gd name="connsiteY10" fmla="*/ 1341475 h 4446182"/>
                <a:gd name="connsiteX11" fmla="*/ 79744 w 832884"/>
                <a:gd name="connsiteY11" fmla="*/ 1458433 h 4446182"/>
                <a:gd name="connsiteX12" fmla="*/ 175437 w 832884"/>
                <a:gd name="connsiteY12" fmla="*/ 1564759 h 4446182"/>
                <a:gd name="connsiteX13" fmla="*/ 462516 w 832884"/>
                <a:gd name="connsiteY13" fmla="*/ 1692349 h 4446182"/>
                <a:gd name="connsiteX14" fmla="*/ 685799 w 832884"/>
                <a:gd name="connsiteY14" fmla="*/ 1830573 h 4446182"/>
                <a:gd name="connsiteX15" fmla="*/ 717697 w 832884"/>
                <a:gd name="connsiteY15" fmla="*/ 1873103 h 4446182"/>
                <a:gd name="connsiteX16" fmla="*/ 441251 w 832884"/>
                <a:gd name="connsiteY16" fmla="*/ 2021959 h 4446182"/>
                <a:gd name="connsiteX17" fmla="*/ 186069 w 832884"/>
                <a:gd name="connsiteY17" fmla="*/ 2149549 h 4446182"/>
                <a:gd name="connsiteX18" fmla="*/ 58479 w 832884"/>
                <a:gd name="connsiteY18" fmla="*/ 2277140 h 4446182"/>
                <a:gd name="connsiteX19" fmla="*/ 47846 w 832884"/>
                <a:gd name="connsiteY19" fmla="*/ 2511056 h 4446182"/>
                <a:gd name="connsiteX20" fmla="*/ 69111 w 832884"/>
                <a:gd name="connsiteY20" fmla="*/ 2532321 h 4446182"/>
                <a:gd name="connsiteX21" fmla="*/ 154172 w 832884"/>
                <a:gd name="connsiteY21" fmla="*/ 2628014 h 4446182"/>
                <a:gd name="connsiteX22" fmla="*/ 409353 w 832884"/>
                <a:gd name="connsiteY22" fmla="*/ 2723707 h 4446182"/>
                <a:gd name="connsiteX23" fmla="*/ 632637 w 832884"/>
                <a:gd name="connsiteY23" fmla="*/ 2851298 h 4446182"/>
                <a:gd name="connsiteX24" fmla="*/ 696432 w 832884"/>
                <a:gd name="connsiteY24" fmla="*/ 2915094 h 4446182"/>
                <a:gd name="connsiteX25" fmla="*/ 483781 w 832884"/>
                <a:gd name="connsiteY25" fmla="*/ 3042684 h 4446182"/>
                <a:gd name="connsiteX26" fmla="*/ 154172 w 832884"/>
                <a:gd name="connsiteY26" fmla="*/ 3223438 h 4446182"/>
                <a:gd name="connsiteX27" fmla="*/ 47846 w 832884"/>
                <a:gd name="connsiteY27" fmla="*/ 3425456 h 4446182"/>
                <a:gd name="connsiteX28" fmla="*/ 79744 w 832884"/>
                <a:gd name="connsiteY28" fmla="*/ 3606210 h 4446182"/>
                <a:gd name="connsiteX29" fmla="*/ 334925 w 832884"/>
                <a:gd name="connsiteY29" fmla="*/ 3744433 h 4446182"/>
                <a:gd name="connsiteX30" fmla="*/ 590106 w 832884"/>
                <a:gd name="connsiteY30" fmla="*/ 3872024 h 4446182"/>
                <a:gd name="connsiteX31" fmla="*/ 707065 w 832884"/>
                <a:gd name="connsiteY31" fmla="*/ 3978349 h 4446182"/>
                <a:gd name="connsiteX32" fmla="*/ 600739 w 832884"/>
                <a:gd name="connsiteY32" fmla="*/ 4116573 h 4446182"/>
                <a:gd name="connsiteX33" fmla="*/ 377455 w 832884"/>
                <a:gd name="connsiteY33" fmla="*/ 4244163 h 4446182"/>
                <a:gd name="connsiteX34" fmla="*/ 186069 w 832884"/>
                <a:gd name="connsiteY34" fmla="*/ 4371754 h 4446182"/>
                <a:gd name="connsiteX35" fmla="*/ 217967 w 832884"/>
                <a:gd name="connsiteY35" fmla="*/ 4446182 h 4446182"/>
                <a:gd name="connsiteX36" fmla="*/ 345558 w 832884"/>
                <a:gd name="connsiteY36" fmla="*/ 4371754 h 4446182"/>
                <a:gd name="connsiteX37" fmla="*/ 643269 w 832884"/>
                <a:gd name="connsiteY37" fmla="*/ 4222898 h 4446182"/>
                <a:gd name="connsiteX38" fmla="*/ 760227 w 832884"/>
                <a:gd name="connsiteY38" fmla="*/ 4063410 h 4446182"/>
                <a:gd name="connsiteX39" fmla="*/ 770860 w 832884"/>
                <a:gd name="connsiteY39" fmla="*/ 3882656 h 4446182"/>
                <a:gd name="connsiteX40" fmla="*/ 590106 w 832884"/>
                <a:gd name="connsiteY40" fmla="*/ 3765698 h 4446182"/>
                <a:gd name="connsiteX41" fmla="*/ 239232 w 832884"/>
                <a:gd name="connsiteY41" fmla="*/ 3574312 h 4446182"/>
                <a:gd name="connsiteX42" fmla="*/ 101009 w 832884"/>
                <a:gd name="connsiteY42" fmla="*/ 3436089 h 4446182"/>
                <a:gd name="connsiteX43" fmla="*/ 334925 w 832884"/>
                <a:gd name="connsiteY43" fmla="*/ 3255335 h 4446182"/>
                <a:gd name="connsiteX44" fmla="*/ 664534 w 832884"/>
                <a:gd name="connsiteY44" fmla="*/ 3085214 h 4446182"/>
                <a:gd name="connsiteX45" fmla="*/ 781493 w 832884"/>
                <a:gd name="connsiteY45" fmla="*/ 3021419 h 4446182"/>
                <a:gd name="connsiteX46" fmla="*/ 781493 w 832884"/>
                <a:gd name="connsiteY46" fmla="*/ 2819400 h 4446182"/>
                <a:gd name="connsiteX47" fmla="*/ 473148 w 832884"/>
                <a:gd name="connsiteY47" fmla="*/ 2649280 h 4446182"/>
                <a:gd name="connsiteX48" fmla="*/ 186069 w 832884"/>
                <a:gd name="connsiteY48" fmla="*/ 2479159 h 4446182"/>
                <a:gd name="connsiteX49" fmla="*/ 111641 w 832884"/>
                <a:gd name="connsiteY49" fmla="*/ 2383466 h 4446182"/>
                <a:gd name="connsiteX50" fmla="*/ 292395 w 832884"/>
                <a:gd name="connsiteY50" fmla="*/ 2223977 h 4446182"/>
                <a:gd name="connsiteX51" fmla="*/ 600739 w 832884"/>
                <a:gd name="connsiteY51" fmla="*/ 2064489 h 4446182"/>
                <a:gd name="connsiteX52" fmla="*/ 770860 w 832884"/>
                <a:gd name="connsiteY52" fmla="*/ 1958163 h 4446182"/>
                <a:gd name="connsiteX53" fmla="*/ 770860 w 832884"/>
                <a:gd name="connsiteY53" fmla="*/ 1756145 h 4446182"/>
                <a:gd name="connsiteX54" fmla="*/ 515679 w 832884"/>
                <a:gd name="connsiteY54" fmla="*/ 1607289 h 4446182"/>
                <a:gd name="connsiteX55" fmla="*/ 217967 w 832884"/>
                <a:gd name="connsiteY55" fmla="*/ 1447800 h 4446182"/>
                <a:gd name="connsiteX56" fmla="*/ 69111 w 832884"/>
                <a:gd name="connsiteY56" fmla="*/ 1330842 h 4446182"/>
                <a:gd name="connsiteX57" fmla="*/ 58479 w 832884"/>
                <a:gd name="connsiteY57" fmla="*/ 1203252 h 4446182"/>
                <a:gd name="connsiteX58" fmla="*/ 419986 w 832884"/>
                <a:gd name="connsiteY58" fmla="*/ 969335 h 4446182"/>
                <a:gd name="connsiteX59" fmla="*/ 738962 w 832884"/>
                <a:gd name="connsiteY59" fmla="*/ 809847 h 4446182"/>
                <a:gd name="connsiteX60" fmla="*/ 419986 w 832884"/>
                <a:gd name="connsiteY60" fmla="*/ 650359 h 4446182"/>
                <a:gd name="connsiteX61" fmla="*/ 111641 w 832884"/>
                <a:gd name="connsiteY61" fmla="*/ 427075 h 4446182"/>
                <a:gd name="connsiteX62" fmla="*/ 47846 w 832884"/>
                <a:gd name="connsiteY62" fmla="*/ 214424 h 4446182"/>
                <a:gd name="connsiteX63" fmla="*/ 69111 w 832884"/>
                <a:gd name="connsiteY63" fmla="*/ 33670 h 4446182"/>
                <a:gd name="connsiteX64" fmla="*/ 132906 w 832884"/>
                <a:gd name="connsiteY64" fmla="*/ 12405 h 4446182"/>
                <a:gd name="connsiteX65" fmla="*/ 175437 w 832884"/>
                <a:gd name="connsiteY65" fmla="*/ 54935 h 4446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832884" h="4446182">
                  <a:moveTo>
                    <a:pt x="175437" y="54935"/>
                  </a:moveTo>
                  <a:cubicBezTo>
                    <a:pt x="168349" y="88605"/>
                    <a:pt x="95692" y="171894"/>
                    <a:pt x="90376" y="214424"/>
                  </a:cubicBezTo>
                  <a:cubicBezTo>
                    <a:pt x="85060" y="256954"/>
                    <a:pt x="104553" y="267587"/>
                    <a:pt x="143539" y="310117"/>
                  </a:cubicBezTo>
                  <a:cubicBezTo>
                    <a:pt x="182525" y="352647"/>
                    <a:pt x="262270" y="427075"/>
                    <a:pt x="324293" y="469605"/>
                  </a:cubicBezTo>
                  <a:cubicBezTo>
                    <a:pt x="386316" y="512135"/>
                    <a:pt x="448340" y="528084"/>
                    <a:pt x="515679" y="565298"/>
                  </a:cubicBezTo>
                  <a:cubicBezTo>
                    <a:pt x="583019" y="602512"/>
                    <a:pt x="680484" y="659219"/>
                    <a:pt x="728330" y="692889"/>
                  </a:cubicBezTo>
                  <a:cubicBezTo>
                    <a:pt x="776176" y="726559"/>
                    <a:pt x="793898" y="733647"/>
                    <a:pt x="802758" y="767317"/>
                  </a:cubicBezTo>
                  <a:cubicBezTo>
                    <a:pt x="811618" y="800987"/>
                    <a:pt x="809846" y="852377"/>
                    <a:pt x="781493" y="894907"/>
                  </a:cubicBezTo>
                  <a:cubicBezTo>
                    <a:pt x="753140" y="937437"/>
                    <a:pt x="719470" y="974651"/>
                    <a:pt x="632637" y="1022498"/>
                  </a:cubicBezTo>
                  <a:cubicBezTo>
                    <a:pt x="545804" y="1070345"/>
                    <a:pt x="354418" y="1128824"/>
                    <a:pt x="260497" y="1181987"/>
                  </a:cubicBezTo>
                  <a:cubicBezTo>
                    <a:pt x="166576" y="1235150"/>
                    <a:pt x="99236" y="1295401"/>
                    <a:pt x="69111" y="1341475"/>
                  </a:cubicBezTo>
                  <a:cubicBezTo>
                    <a:pt x="38986" y="1387549"/>
                    <a:pt x="62023" y="1421219"/>
                    <a:pt x="79744" y="1458433"/>
                  </a:cubicBezTo>
                  <a:cubicBezTo>
                    <a:pt x="97465" y="1495647"/>
                    <a:pt x="111642" y="1525773"/>
                    <a:pt x="175437" y="1564759"/>
                  </a:cubicBezTo>
                  <a:cubicBezTo>
                    <a:pt x="239232" y="1603745"/>
                    <a:pt x="377456" y="1648047"/>
                    <a:pt x="462516" y="1692349"/>
                  </a:cubicBezTo>
                  <a:cubicBezTo>
                    <a:pt x="547576" y="1736651"/>
                    <a:pt x="643269" y="1800447"/>
                    <a:pt x="685799" y="1830573"/>
                  </a:cubicBezTo>
                  <a:cubicBezTo>
                    <a:pt x="728329" y="1860699"/>
                    <a:pt x="701376" y="1797259"/>
                    <a:pt x="717697" y="1873103"/>
                  </a:cubicBezTo>
                  <a:cubicBezTo>
                    <a:pt x="676939" y="1905001"/>
                    <a:pt x="529856" y="1975885"/>
                    <a:pt x="441251" y="2021959"/>
                  </a:cubicBezTo>
                  <a:cubicBezTo>
                    <a:pt x="352646" y="2068033"/>
                    <a:pt x="249864" y="2107019"/>
                    <a:pt x="186069" y="2149549"/>
                  </a:cubicBezTo>
                  <a:cubicBezTo>
                    <a:pt x="122274" y="2192079"/>
                    <a:pt x="81516" y="2216889"/>
                    <a:pt x="58479" y="2277140"/>
                  </a:cubicBezTo>
                  <a:cubicBezTo>
                    <a:pt x="35442" y="2337391"/>
                    <a:pt x="46074" y="2468526"/>
                    <a:pt x="47846" y="2511056"/>
                  </a:cubicBezTo>
                  <a:cubicBezTo>
                    <a:pt x="49618" y="2553586"/>
                    <a:pt x="51390" y="2512828"/>
                    <a:pt x="69111" y="2532321"/>
                  </a:cubicBezTo>
                  <a:cubicBezTo>
                    <a:pt x="86832" y="2551814"/>
                    <a:pt x="97465" y="2596116"/>
                    <a:pt x="154172" y="2628014"/>
                  </a:cubicBezTo>
                  <a:cubicBezTo>
                    <a:pt x="210879" y="2659912"/>
                    <a:pt x="329609" y="2686493"/>
                    <a:pt x="409353" y="2723707"/>
                  </a:cubicBezTo>
                  <a:cubicBezTo>
                    <a:pt x="489097" y="2760921"/>
                    <a:pt x="584791" y="2819400"/>
                    <a:pt x="632637" y="2851298"/>
                  </a:cubicBezTo>
                  <a:cubicBezTo>
                    <a:pt x="680484" y="2883196"/>
                    <a:pt x="721241" y="2883196"/>
                    <a:pt x="696432" y="2915094"/>
                  </a:cubicBezTo>
                  <a:cubicBezTo>
                    <a:pt x="671623" y="2946992"/>
                    <a:pt x="574158" y="2991293"/>
                    <a:pt x="483781" y="3042684"/>
                  </a:cubicBezTo>
                  <a:cubicBezTo>
                    <a:pt x="393404" y="3094075"/>
                    <a:pt x="226828" y="3159643"/>
                    <a:pt x="154172" y="3223438"/>
                  </a:cubicBezTo>
                  <a:cubicBezTo>
                    <a:pt x="81516" y="3287233"/>
                    <a:pt x="60251" y="3361661"/>
                    <a:pt x="47846" y="3425456"/>
                  </a:cubicBezTo>
                  <a:cubicBezTo>
                    <a:pt x="35441" y="3489251"/>
                    <a:pt x="31898" y="3553047"/>
                    <a:pt x="79744" y="3606210"/>
                  </a:cubicBezTo>
                  <a:cubicBezTo>
                    <a:pt x="127590" y="3659373"/>
                    <a:pt x="249865" y="3700131"/>
                    <a:pt x="334925" y="3744433"/>
                  </a:cubicBezTo>
                  <a:cubicBezTo>
                    <a:pt x="419985" y="3788735"/>
                    <a:pt x="528083" y="3833038"/>
                    <a:pt x="590106" y="3872024"/>
                  </a:cubicBezTo>
                  <a:cubicBezTo>
                    <a:pt x="652129" y="3911010"/>
                    <a:pt x="705293" y="3937591"/>
                    <a:pt x="707065" y="3978349"/>
                  </a:cubicBezTo>
                  <a:cubicBezTo>
                    <a:pt x="708837" y="4019107"/>
                    <a:pt x="655674" y="4072271"/>
                    <a:pt x="600739" y="4116573"/>
                  </a:cubicBezTo>
                  <a:cubicBezTo>
                    <a:pt x="545804" y="4160875"/>
                    <a:pt x="446567" y="4201633"/>
                    <a:pt x="377455" y="4244163"/>
                  </a:cubicBezTo>
                  <a:cubicBezTo>
                    <a:pt x="308343" y="4286693"/>
                    <a:pt x="212650" y="4338084"/>
                    <a:pt x="186069" y="4371754"/>
                  </a:cubicBezTo>
                  <a:cubicBezTo>
                    <a:pt x="159488" y="4405424"/>
                    <a:pt x="191386" y="4446182"/>
                    <a:pt x="217967" y="4446182"/>
                  </a:cubicBezTo>
                  <a:cubicBezTo>
                    <a:pt x="244548" y="4446182"/>
                    <a:pt x="274674" y="4408968"/>
                    <a:pt x="345558" y="4371754"/>
                  </a:cubicBezTo>
                  <a:cubicBezTo>
                    <a:pt x="416442" y="4334540"/>
                    <a:pt x="574158" y="4274289"/>
                    <a:pt x="643269" y="4222898"/>
                  </a:cubicBezTo>
                  <a:cubicBezTo>
                    <a:pt x="712380" y="4171507"/>
                    <a:pt x="738962" y="4120117"/>
                    <a:pt x="760227" y="4063410"/>
                  </a:cubicBezTo>
                  <a:cubicBezTo>
                    <a:pt x="781492" y="4006703"/>
                    <a:pt x="799214" y="3932275"/>
                    <a:pt x="770860" y="3882656"/>
                  </a:cubicBezTo>
                  <a:cubicBezTo>
                    <a:pt x="742507" y="3833037"/>
                    <a:pt x="678711" y="3817089"/>
                    <a:pt x="590106" y="3765698"/>
                  </a:cubicBezTo>
                  <a:cubicBezTo>
                    <a:pt x="501501" y="3714307"/>
                    <a:pt x="320748" y="3629247"/>
                    <a:pt x="239232" y="3574312"/>
                  </a:cubicBezTo>
                  <a:cubicBezTo>
                    <a:pt x="157716" y="3519377"/>
                    <a:pt x="85060" y="3489252"/>
                    <a:pt x="101009" y="3436089"/>
                  </a:cubicBezTo>
                  <a:cubicBezTo>
                    <a:pt x="116958" y="3382926"/>
                    <a:pt x="241004" y="3313814"/>
                    <a:pt x="334925" y="3255335"/>
                  </a:cubicBezTo>
                  <a:cubicBezTo>
                    <a:pt x="428846" y="3196856"/>
                    <a:pt x="590106" y="3124200"/>
                    <a:pt x="664534" y="3085214"/>
                  </a:cubicBezTo>
                  <a:cubicBezTo>
                    <a:pt x="738962" y="3046228"/>
                    <a:pt x="762000" y="3065721"/>
                    <a:pt x="781493" y="3021419"/>
                  </a:cubicBezTo>
                  <a:cubicBezTo>
                    <a:pt x="800986" y="2977117"/>
                    <a:pt x="832884" y="2881423"/>
                    <a:pt x="781493" y="2819400"/>
                  </a:cubicBezTo>
                  <a:cubicBezTo>
                    <a:pt x="730102" y="2757377"/>
                    <a:pt x="572385" y="2705987"/>
                    <a:pt x="473148" y="2649280"/>
                  </a:cubicBezTo>
                  <a:cubicBezTo>
                    <a:pt x="373911" y="2592573"/>
                    <a:pt x="246320" y="2523461"/>
                    <a:pt x="186069" y="2479159"/>
                  </a:cubicBezTo>
                  <a:cubicBezTo>
                    <a:pt x="125818" y="2434857"/>
                    <a:pt x="93920" y="2425996"/>
                    <a:pt x="111641" y="2383466"/>
                  </a:cubicBezTo>
                  <a:cubicBezTo>
                    <a:pt x="129362" y="2340936"/>
                    <a:pt x="210879" y="2277140"/>
                    <a:pt x="292395" y="2223977"/>
                  </a:cubicBezTo>
                  <a:cubicBezTo>
                    <a:pt x="373911" y="2170814"/>
                    <a:pt x="520995" y="2108791"/>
                    <a:pt x="600739" y="2064489"/>
                  </a:cubicBezTo>
                  <a:cubicBezTo>
                    <a:pt x="680483" y="2020187"/>
                    <a:pt x="742507" y="2009554"/>
                    <a:pt x="770860" y="1958163"/>
                  </a:cubicBezTo>
                  <a:cubicBezTo>
                    <a:pt x="799214" y="1906772"/>
                    <a:pt x="813390" y="1814624"/>
                    <a:pt x="770860" y="1756145"/>
                  </a:cubicBezTo>
                  <a:cubicBezTo>
                    <a:pt x="728330" y="1697666"/>
                    <a:pt x="607828" y="1658680"/>
                    <a:pt x="515679" y="1607289"/>
                  </a:cubicBezTo>
                  <a:cubicBezTo>
                    <a:pt x="423530" y="1555898"/>
                    <a:pt x="292395" y="1493875"/>
                    <a:pt x="217967" y="1447800"/>
                  </a:cubicBezTo>
                  <a:cubicBezTo>
                    <a:pt x="143539" y="1401726"/>
                    <a:pt x="95692" y="1371600"/>
                    <a:pt x="69111" y="1330842"/>
                  </a:cubicBezTo>
                  <a:cubicBezTo>
                    <a:pt x="42530" y="1290084"/>
                    <a:pt x="0" y="1263503"/>
                    <a:pt x="58479" y="1203252"/>
                  </a:cubicBezTo>
                  <a:cubicBezTo>
                    <a:pt x="116958" y="1143001"/>
                    <a:pt x="306572" y="1034903"/>
                    <a:pt x="419986" y="969335"/>
                  </a:cubicBezTo>
                  <a:cubicBezTo>
                    <a:pt x="533400" y="903768"/>
                    <a:pt x="738962" y="863010"/>
                    <a:pt x="738962" y="809847"/>
                  </a:cubicBezTo>
                  <a:cubicBezTo>
                    <a:pt x="738962" y="756684"/>
                    <a:pt x="524540" y="714154"/>
                    <a:pt x="419986" y="650359"/>
                  </a:cubicBezTo>
                  <a:cubicBezTo>
                    <a:pt x="315433" y="586564"/>
                    <a:pt x="173664" y="499731"/>
                    <a:pt x="111641" y="427075"/>
                  </a:cubicBezTo>
                  <a:cubicBezTo>
                    <a:pt x="49618" y="354419"/>
                    <a:pt x="54934" y="279991"/>
                    <a:pt x="47846" y="214424"/>
                  </a:cubicBezTo>
                  <a:cubicBezTo>
                    <a:pt x="40758" y="148857"/>
                    <a:pt x="54934" y="67340"/>
                    <a:pt x="69111" y="33670"/>
                  </a:cubicBezTo>
                  <a:cubicBezTo>
                    <a:pt x="83288" y="0"/>
                    <a:pt x="118729" y="10633"/>
                    <a:pt x="132906" y="12405"/>
                  </a:cubicBezTo>
                  <a:cubicBezTo>
                    <a:pt x="147083" y="14177"/>
                    <a:pt x="182525" y="21265"/>
                    <a:pt x="175437" y="54935"/>
                  </a:cubicBezTo>
                  <a:close/>
                </a:path>
              </a:pathLst>
            </a:custGeom>
            <a:grpFill/>
            <a:ln w="9525" cap="flat" cmpd="sng" algn="ctr">
              <a:solidFill>
                <a:schemeClr val="accent1">
                  <a:shade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25400" h="38100"/>
              <a:bevelB w="254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45" name="Oval 544"/>
            <p:cNvSpPr/>
            <p:nvPr/>
          </p:nvSpPr>
          <p:spPr bwMode="auto">
            <a:xfrm>
              <a:off x="6286512" y="3857628"/>
              <a:ext cx="357190" cy="357190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241300" h="247650"/>
              <a:bevelB w="241300" h="241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46" name="Oval 545"/>
            <p:cNvSpPr/>
            <p:nvPr/>
          </p:nvSpPr>
          <p:spPr bwMode="auto">
            <a:xfrm>
              <a:off x="6715140" y="3786190"/>
              <a:ext cx="357190" cy="357190"/>
            </a:xfrm>
            <a:prstGeom prst="ellipse">
              <a:avLst/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241300" h="247650"/>
              <a:bevelB w="241300" h="241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0" y="1946099"/>
            <a:ext cx="4346856" cy="363824"/>
            <a:chOff x="0" y="1946099"/>
            <a:chExt cx="4346856" cy="363824"/>
          </a:xfrm>
        </p:grpSpPr>
        <p:sp>
          <p:nvSpPr>
            <p:cNvPr id="791" name="Rectangle 790"/>
            <p:cNvSpPr/>
            <p:nvPr/>
          </p:nvSpPr>
          <p:spPr bwMode="auto">
            <a:xfrm>
              <a:off x="0" y="1946099"/>
              <a:ext cx="4344411" cy="16686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matte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93" name="Rectangle 792"/>
            <p:cNvSpPr/>
            <p:nvPr/>
          </p:nvSpPr>
          <p:spPr bwMode="auto">
            <a:xfrm>
              <a:off x="2445" y="2143059"/>
              <a:ext cx="4344411" cy="16686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matte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1114" name="Rectangle 1113"/>
          <p:cNvSpPr/>
          <p:nvPr/>
        </p:nvSpPr>
        <p:spPr>
          <a:xfrm>
            <a:off x="4499992" y="1556792"/>
            <a:ext cx="4602339" cy="43704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+mj-lt"/>
              <a:buAutoNum type="arabicPeriod" startAt="2"/>
            </a:pPr>
            <a:r>
              <a:rPr lang="en-GB" sz="1800" b="1" i="0" dirty="0" smtClean="0">
                <a:solidFill>
                  <a:srgbClr val="C00000"/>
                </a:solidFill>
                <a:latin typeface="+mn-lt"/>
              </a:rPr>
              <a:t>a) Replication</a:t>
            </a:r>
          </a:p>
          <a:p>
            <a:pPr lvl="0">
              <a:spcAft>
                <a:spcPts val="0"/>
              </a:spcAft>
            </a:pP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Reverse transcription</a:t>
            </a:r>
          </a:p>
          <a:p>
            <a:pPr marL="285750" lvl="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Viral single-stranded RNA is copied into double stranded DNA by reverse transcriptase enzyme</a:t>
            </a:r>
          </a:p>
          <a:p>
            <a:pPr lvl="0">
              <a:spcAft>
                <a:spcPts val="0"/>
              </a:spcAft>
            </a:pP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Nucleoside </a:t>
            </a:r>
            <a:r>
              <a:rPr lang="en-GB" b="1" i="0" dirty="0">
                <a:solidFill>
                  <a:srgbClr val="006699"/>
                </a:solidFill>
                <a:latin typeface="+mn-lt"/>
              </a:rPr>
              <a:t>RT inhibitors</a:t>
            </a:r>
          </a:p>
          <a:p>
            <a:pPr marL="285750" lvl="0" indent="-285750">
              <a:spcAft>
                <a:spcPts val="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Activated by 3 step phosphorylation process </a:t>
            </a:r>
          </a:p>
          <a:p>
            <a:pPr marL="285750" lvl="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E.g. </a:t>
            </a:r>
            <a:r>
              <a:rPr lang="en-GB" b="1" i="0" dirty="0" err="1" smtClean="0">
                <a:solidFill>
                  <a:srgbClr val="FF6600"/>
                </a:solidFill>
                <a:latin typeface="+mn-lt"/>
              </a:rPr>
              <a:t>Zidovudine</a:t>
            </a:r>
            <a:endParaRPr lang="en-GB" b="1" i="0" dirty="0">
              <a:solidFill>
                <a:srgbClr val="FF6600"/>
              </a:solidFill>
              <a:latin typeface="+mn-lt"/>
            </a:endParaRPr>
          </a:p>
          <a:p>
            <a:pPr lvl="0">
              <a:spcAft>
                <a:spcPts val="0"/>
              </a:spcAft>
            </a:pPr>
            <a:r>
              <a:rPr lang="en-GB" b="1" i="0" dirty="0">
                <a:solidFill>
                  <a:srgbClr val="006699"/>
                </a:solidFill>
                <a:latin typeface="+mn-lt"/>
              </a:rPr>
              <a:t>Nucleotide RT inhibitors</a:t>
            </a:r>
          </a:p>
          <a:p>
            <a:pPr marL="285750" lvl="0" indent="-285750">
              <a:spcAft>
                <a:spcPts val="0"/>
              </a:spcAft>
              <a:buFont typeface="Arial" pitchFamily="34" charset="0"/>
              <a:buChar char="•"/>
            </a:pPr>
            <a:r>
              <a:rPr lang="en-GB" i="0" dirty="0">
                <a:solidFill>
                  <a:srgbClr val="006699"/>
                </a:solidFill>
                <a:latin typeface="+mn-lt"/>
              </a:rPr>
              <a:t>R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equire </a:t>
            </a:r>
            <a:r>
              <a:rPr lang="en-GB" i="0" dirty="0">
                <a:solidFill>
                  <a:srgbClr val="006699"/>
                </a:solidFill>
                <a:latin typeface="+mn-lt"/>
              </a:rPr>
              <a:t>fewer phosphorylation 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steps for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activaion</a:t>
            </a:r>
            <a:endParaRPr lang="en-GB" i="0" dirty="0" smtClean="0">
              <a:solidFill>
                <a:srgbClr val="006699"/>
              </a:solidFill>
              <a:latin typeface="+mn-lt"/>
            </a:endParaRPr>
          </a:p>
          <a:p>
            <a:pPr marL="285750" lvl="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E.g. </a:t>
            </a:r>
            <a:r>
              <a:rPr lang="en-GB" b="1" i="0" dirty="0" err="1" smtClean="0">
                <a:solidFill>
                  <a:srgbClr val="FF6600"/>
                </a:solidFill>
                <a:latin typeface="+mn-lt"/>
              </a:rPr>
              <a:t>Tenofovir</a:t>
            </a:r>
            <a:endParaRPr lang="en-GB" b="1" i="0" dirty="0" smtClean="0">
              <a:solidFill>
                <a:srgbClr val="FF6600"/>
              </a:solidFill>
              <a:latin typeface="+mn-lt"/>
            </a:endParaRPr>
          </a:p>
          <a:p>
            <a:pPr lvl="0">
              <a:spcAft>
                <a:spcPts val="0"/>
              </a:spcAft>
            </a:pPr>
            <a:r>
              <a:rPr lang="en-GB" b="1" i="0" dirty="0">
                <a:solidFill>
                  <a:srgbClr val="006699"/>
                </a:solidFill>
                <a:latin typeface="+mn-lt"/>
              </a:rPr>
              <a:t>Non-nucleoside RT inhibitors</a:t>
            </a:r>
          </a:p>
          <a:p>
            <a:pPr marL="285750" lvl="0" indent="-285750">
              <a:spcAft>
                <a:spcPts val="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No </a:t>
            </a:r>
            <a:r>
              <a:rPr lang="en-GB" i="0" dirty="0">
                <a:solidFill>
                  <a:srgbClr val="006699"/>
                </a:solidFill>
                <a:latin typeface="+mn-lt"/>
              </a:rPr>
              <a:t>phosphorylation 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required</a:t>
            </a:r>
          </a:p>
          <a:p>
            <a:pPr marL="285750" lvl="0" indent="-285750">
              <a:spcAft>
                <a:spcPts val="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Not </a:t>
            </a:r>
            <a:r>
              <a:rPr lang="en-GB" i="0" dirty="0">
                <a:solidFill>
                  <a:srgbClr val="006699"/>
                </a:solidFill>
                <a:latin typeface="+mn-lt"/>
              </a:rPr>
              <a:t>incorporated into viral 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DNA</a:t>
            </a:r>
          </a:p>
          <a:p>
            <a:pPr marL="285750" lvl="0" indent="-285750">
              <a:spcAft>
                <a:spcPts val="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E.g. </a:t>
            </a:r>
            <a:r>
              <a:rPr lang="en-GB" b="1" i="0" dirty="0" err="1" smtClean="0">
                <a:solidFill>
                  <a:srgbClr val="FF6600"/>
                </a:solidFill>
                <a:latin typeface="+mn-lt"/>
              </a:rPr>
              <a:t>Efavirenz</a:t>
            </a:r>
            <a:endParaRPr lang="en-GB" b="1" i="0" dirty="0">
              <a:solidFill>
                <a:srgbClr val="FF6600"/>
              </a:solidFill>
              <a:latin typeface="+mn-lt"/>
            </a:endParaRPr>
          </a:p>
        </p:txBody>
      </p:sp>
      <p:grpSp>
        <p:nvGrpSpPr>
          <p:cNvPr id="1115" name="Group 5"/>
          <p:cNvGrpSpPr>
            <a:grpSpLocks noChangeAspect="1"/>
          </p:cNvGrpSpPr>
          <p:nvPr/>
        </p:nvGrpSpPr>
        <p:grpSpPr>
          <a:xfrm rot="3420000">
            <a:off x="2127237" y="1604357"/>
            <a:ext cx="387686" cy="462133"/>
            <a:chOff x="4429124" y="2714619"/>
            <a:chExt cx="1643074" cy="2000265"/>
          </a:xfrm>
          <a:solidFill>
            <a:srgbClr val="C00000">
              <a:alpha val="70000"/>
            </a:srgbClr>
          </a:solidFill>
        </p:grpSpPr>
        <p:cxnSp>
          <p:nvCxnSpPr>
            <p:cNvPr id="1116" name="Straight Connector 1115"/>
            <p:cNvCxnSpPr>
              <a:endCxn id="1128" idx="2"/>
            </p:cNvCxnSpPr>
            <p:nvPr/>
          </p:nvCxnSpPr>
          <p:spPr bwMode="auto">
            <a:xfrm rot="5400000">
              <a:off x="5130615" y="4166859"/>
              <a:ext cx="681250" cy="414798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117" name="Straight Connector 1116"/>
            <p:cNvCxnSpPr>
              <a:stCxn id="1128" idx="2"/>
            </p:cNvCxnSpPr>
            <p:nvPr/>
          </p:nvCxnSpPr>
          <p:spPr bwMode="auto">
            <a:xfrm flipH="1" flipV="1">
              <a:off x="4905129" y="4033634"/>
              <a:ext cx="358711" cy="681250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118" name="Straight Connector 1117"/>
            <p:cNvCxnSpPr/>
            <p:nvPr/>
          </p:nvCxnSpPr>
          <p:spPr bwMode="auto">
            <a:xfrm rot="10800000">
              <a:off x="5678637" y="4033635"/>
              <a:ext cx="393561" cy="157778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119" name="Straight Connector 1118"/>
            <p:cNvCxnSpPr/>
            <p:nvPr/>
          </p:nvCxnSpPr>
          <p:spPr bwMode="auto">
            <a:xfrm rot="10800000">
              <a:off x="4905129" y="4033634"/>
              <a:ext cx="773508" cy="1396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120" name="Straight Connector 1119"/>
            <p:cNvCxnSpPr/>
            <p:nvPr/>
          </p:nvCxnSpPr>
          <p:spPr bwMode="auto">
            <a:xfrm rot="10800000" flipV="1">
              <a:off x="4429124" y="4033634"/>
              <a:ext cx="476005" cy="188431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121" name="Straight Connector 1120"/>
            <p:cNvCxnSpPr/>
            <p:nvPr/>
          </p:nvCxnSpPr>
          <p:spPr bwMode="auto">
            <a:xfrm rot="5400000">
              <a:off x="5461059" y="3434680"/>
              <a:ext cx="816532" cy="381376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122" name="Straight Connector 1121"/>
            <p:cNvCxnSpPr/>
            <p:nvPr/>
          </p:nvCxnSpPr>
          <p:spPr bwMode="auto">
            <a:xfrm rot="16200000" flipH="1">
              <a:off x="5030714" y="3385711"/>
              <a:ext cx="879343" cy="416503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123" name="Straight Connector 1122"/>
            <p:cNvCxnSpPr/>
            <p:nvPr/>
          </p:nvCxnSpPr>
          <p:spPr bwMode="auto">
            <a:xfrm rot="10800000">
              <a:off x="5262133" y="3154291"/>
              <a:ext cx="791786" cy="49947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124" name="Straight Connector 1123"/>
            <p:cNvCxnSpPr/>
            <p:nvPr/>
          </p:nvCxnSpPr>
          <p:spPr bwMode="auto">
            <a:xfrm rot="16200000" flipH="1">
              <a:off x="5033871" y="2926030"/>
              <a:ext cx="439671" cy="16850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125" name="Straight Connector 1124"/>
            <p:cNvCxnSpPr/>
            <p:nvPr/>
          </p:nvCxnSpPr>
          <p:spPr bwMode="auto">
            <a:xfrm rot="10800000" flipV="1">
              <a:off x="4435217" y="3154291"/>
              <a:ext cx="826916" cy="75673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126" name="Straight Connector 1125"/>
            <p:cNvCxnSpPr/>
            <p:nvPr/>
          </p:nvCxnSpPr>
          <p:spPr bwMode="auto">
            <a:xfrm rot="5400000">
              <a:off x="4643960" y="3415460"/>
              <a:ext cx="879343" cy="357005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127" name="Straight Connector 1126"/>
            <p:cNvCxnSpPr/>
            <p:nvPr/>
          </p:nvCxnSpPr>
          <p:spPr bwMode="auto">
            <a:xfrm rot="16200000" flipH="1">
              <a:off x="4268338" y="3396843"/>
              <a:ext cx="803669" cy="469912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sp>
          <p:nvSpPr>
            <p:cNvPr id="1128" name="Freeform 1127"/>
            <p:cNvSpPr/>
            <p:nvPr/>
          </p:nvSpPr>
          <p:spPr bwMode="auto">
            <a:xfrm>
              <a:off x="4429124" y="2714620"/>
              <a:ext cx="1638969" cy="2000264"/>
            </a:xfrm>
            <a:custGeom>
              <a:avLst/>
              <a:gdLst>
                <a:gd name="connsiteX0" fmla="*/ 0 w 1967789"/>
                <a:gd name="connsiteY0" fmla="*/ 592531 h 2275027"/>
                <a:gd name="connsiteX1" fmla="*/ 7315 w 1967789"/>
                <a:gd name="connsiteY1" fmla="*/ 1711757 h 2275027"/>
                <a:gd name="connsiteX2" fmla="*/ 1002182 w 1967789"/>
                <a:gd name="connsiteY2" fmla="*/ 2275027 h 2275027"/>
                <a:gd name="connsiteX3" fmla="*/ 1967789 w 1967789"/>
                <a:gd name="connsiteY3" fmla="*/ 1689811 h 2275027"/>
                <a:gd name="connsiteX4" fmla="*/ 1967789 w 1967789"/>
                <a:gd name="connsiteY4" fmla="*/ 548640 h 2275027"/>
                <a:gd name="connsiteX5" fmla="*/ 980237 w 1967789"/>
                <a:gd name="connsiteY5" fmla="*/ 0 h 2275027"/>
                <a:gd name="connsiteX6" fmla="*/ 0 w 1967789"/>
                <a:gd name="connsiteY6" fmla="*/ 592531 h 227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67789" h="2275027">
                  <a:moveTo>
                    <a:pt x="0" y="592531"/>
                  </a:moveTo>
                  <a:cubicBezTo>
                    <a:pt x="2438" y="965606"/>
                    <a:pt x="4877" y="1338682"/>
                    <a:pt x="7315" y="1711757"/>
                  </a:cubicBezTo>
                  <a:lnTo>
                    <a:pt x="1002182" y="2275027"/>
                  </a:lnTo>
                  <a:lnTo>
                    <a:pt x="1967789" y="1689811"/>
                  </a:lnTo>
                  <a:lnTo>
                    <a:pt x="1967789" y="548640"/>
                  </a:lnTo>
                  <a:lnTo>
                    <a:pt x="980237" y="0"/>
                  </a:lnTo>
                  <a:lnTo>
                    <a:pt x="0" y="59253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cxnSp>
          <p:nvCxnSpPr>
            <p:cNvPr id="1129" name="Straight Connector 1128"/>
            <p:cNvCxnSpPr>
              <a:stCxn id="1128" idx="5"/>
            </p:cNvCxnSpPr>
            <p:nvPr/>
          </p:nvCxnSpPr>
          <p:spPr bwMode="auto">
            <a:xfrm flipH="1">
              <a:off x="4845628" y="2714620"/>
              <a:ext cx="399934" cy="628102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130" name="Straight Connector 1129"/>
            <p:cNvCxnSpPr/>
            <p:nvPr/>
          </p:nvCxnSpPr>
          <p:spPr bwMode="auto">
            <a:xfrm rot="16200000" flipH="1">
              <a:off x="5148049" y="2812134"/>
              <a:ext cx="628102" cy="433074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131" name="Straight Connector 1130"/>
            <p:cNvCxnSpPr/>
            <p:nvPr/>
          </p:nvCxnSpPr>
          <p:spPr bwMode="auto">
            <a:xfrm rot="10800000" flipV="1">
              <a:off x="5678637" y="3210669"/>
              <a:ext cx="376990" cy="132052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132" name="Straight Connector 1131"/>
            <p:cNvCxnSpPr/>
            <p:nvPr/>
          </p:nvCxnSpPr>
          <p:spPr bwMode="auto">
            <a:xfrm rot="10800000">
              <a:off x="4845630" y="3342722"/>
              <a:ext cx="833008" cy="1396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133" name="Straight Connector 1132"/>
            <p:cNvCxnSpPr/>
            <p:nvPr/>
          </p:nvCxnSpPr>
          <p:spPr bwMode="auto">
            <a:xfrm rot="16200000" flipH="1">
              <a:off x="4549207" y="3634759"/>
              <a:ext cx="1004963" cy="420889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134" name="Straight Connector 1133"/>
            <p:cNvCxnSpPr/>
            <p:nvPr/>
          </p:nvCxnSpPr>
          <p:spPr bwMode="auto">
            <a:xfrm rot="5400000">
              <a:off x="4967903" y="3636951"/>
              <a:ext cx="1004963" cy="416504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135" name="Straight Connector 1134"/>
            <p:cNvCxnSpPr/>
            <p:nvPr/>
          </p:nvCxnSpPr>
          <p:spPr bwMode="auto">
            <a:xfrm rot="10800000">
              <a:off x="4429124" y="3229965"/>
              <a:ext cx="416504" cy="112757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136" name="Straight Connector 1135"/>
            <p:cNvCxnSpPr/>
            <p:nvPr/>
          </p:nvCxnSpPr>
          <p:spPr bwMode="auto">
            <a:xfrm rot="10800000">
              <a:off x="4429124" y="4222064"/>
              <a:ext cx="833009" cy="125620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137" name="Straight Connector 1136"/>
            <p:cNvCxnSpPr/>
            <p:nvPr/>
          </p:nvCxnSpPr>
          <p:spPr bwMode="auto">
            <a:xfrm rot="10800000" flipV="1">
              <a:off x="5262133" y="4189906"/>
              <a:ext cx="808638" cy="157778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138" name="Straight Connector 1137"/>
            <p:cNvCxnSpPr>
              <a:endCxn id="1128" idx="1"/>
            </p:cNvCxnSpPr>
            <p:nvPr/>
          </p:nvCxnSpPr>
          <p:spPr bwMode="auto">
            <a:xfrm rot="5400000">
              <a:off x="4201962" y="3575977"/>
              <a:ext cx="876921" cy="410412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139" name="Straight Connector 1138"/>
            <p:cNvCxnSpPr>
              <a:endCxn id="1128" idx="3"/>
            </p:cNvCxnSpPr>
            <p:nvPr/>
          </p:nvCxnSpPr>
          <p:spPr bwMode="auto">
            <a:xfrm rot="16200000" flipH="1">
              <a:off x="5444551" y="3576806"/>
              <a:ext cx="857626" cy="389456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140" name="Straight Connector 1139"/>
            <p:cNvCxnSpPr>
              <a:endCxn id="1128" idx="2"/>
            </p:cNvCxnSpPr>
            <p:nvPr/>
          </p:nvCxnSpPr>
          <p:spPr bwMode="auto">
            <a:xfrm rot="16200000" flipH="1">
              <a:off x="5079387" y="4530430"/>
              <a:ext cx="367199" cy="1707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</p:grp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279125" y="901190"/>
            <a:ext cx="771620" cy="764400"/>
            <a:chOff x="5116737" y="768284"/>
            <a:chExt cx="4286780" cy="4246668"/>
          </a:xfrm>
        </p:grpSpPr>
        <p:grpSp>
          <p:nvGrpSpPr>
            <p:cNvPr id="785" name="Group 92"/>
            <p:cNvGrpSpPr>
              <a:grpSpLocks noChangeAspect="1"/>
            </p:cNvGrpSpPr>
            <p:nvPr/>
          </p:nvGrpSpPr>
          <p:grpSpPr>
            <a:xfrm rot="20186867">
              <a:off x="7013033" y="2186052"/>
              <a:ext cx="611392" cy="1540872"/>
              <a:chOff x="6286512" y="3786190"/>
              <a:chExt cx="785818" cy="1929362"/>
            </a:xfrm>
            <a:solidFill>
              <a:schemeClr val="accent1"/>
            </a:solidFill>
            <a:scene3d>
              <a:camera prst="orthographicFront"/>
              <a:lightRig rig="harsh" dir="t"/>
            </a:scene3d>
          </p:grpSpPr>
          <p:sp>
            <p:nvSpPr>
              <p:cNvPr id="786" name="Freeform 785"/>
              <p:cNvSpPr/>
              <p:nvPr/>
            </p:nvSpPr>
            <p:spPr bwMode="auto">
              <a:xfrm>
                <a:off x="6500826" y="4071942"/>
                <a:ext cx="192572" cy="1643610"/>
              </a:xfrm>
              <a:custGeom>
                <a:avLst/>
                <a:gdLst>
                  <a:gd name="connsiteX0" fmla="*/ 175437 w 832884"/>
                  <a:gd name="connsiteY0" fmla="*/ 54935 h 4446182"/>
                  <a:gd name="connsiteX1" fmla="*/ 90376 w 832884"/>
                  <a:gd name="connsiteY1" fmla="*/ 214424 h 4446182"/>
                  <a:gd name="connsiteX2" fmla="*/ 143539 w 832884"/>
                  <a:gd name="connsiteY2" fmla="*/ 310117 h 4446182"/>
                  <a:gd name="connsiteX3" fmla="*/ 324293 w 832884"/>
                  <a:gd name="connsiteY3" fmla="*/ 469605 h 4446182"/>
                  <a:gd name="connsiteX4" fmla="*/ 515679 w 832884"/>
                  <a:gd name="connsiteY4" fmla="*/ 565298 h 4446182"/>
                  <a:gd name="connsiteX5" fmla="*/ 728330 w 832884"/>
                  <a:gd name="connsiteY5" fmla="*/ 692889 h 4446182"/>
                  <a:gd name="connsiteX6" fmla="*/ 802758 w 832884"/>
                  <a:gd name="connsiteY6" fmla="*/ 767317 h 4446182"/>
                  <a:gd name="connsiteX7" fmla="*/ 781493 w 832884"/>
                  <a:gd name="connsiteY7" fmla="*/ 894907 h 4446182"/>
                  <a:gd name="connsiteX8" fmla="*/ 632637 w 832884"/>
                  <a:gd name="connsiteY8" fmla="*/ 1022498 h 4446182"/>
                  <a:gd name="connsiteX9" fmla="*/ 260497 w 832884"/>
                  <a:gd name="connsiteY9" fmla="*/ 1181987 h 4446182"/>
                  <a:gd name="connsiteX10" fmla="*/ 69111 w 832884"/>
                  <a:gd name="connsiteY10" fmla="*/ 1341475 h 4446182"/>
                  <a:gd name="connsiteX11" fmla="*/ 79744 w 832884"/>
                  <a:gd name="connsiteY11" fmla="*/ 1458433 h 4446182"/>
                  <a:gd name="connsiteX12" fmla="*/ 175437 w 832884"/>
                  <a:gd name="connsiteY12" fmla="*/ 1564759 h 4446182"/>
                  <a:gd name="connsiteX13" fmla="*/ 462516 w 832884"/>
                  <a:gd name="connsiteY13" fmla="*/ 1692349 h 4446182"/>
                  <a:gd name="connsiteX14" fmla="*/ 685799 w 832884"/>
                  <a:gd name="connsiteY14" fmla="*/ 1830573 h 4446182"/>
                  <a:gd name="connsiteX15" fmla="*/ 717697 w 832884"/>
                  <a:gd name="connsiteY15" fmla="*/ 1873103 h 4446182"/>
                  <a:gd name="connsiteX16" fmla="*/ 441251 w 832884"/>
                  <a:gd name="connsiteY16" fmla="*/ 2021959 h 4446182"/>
                  <a:gd name="connsiteX17" fmla="*/ 186069 w 832884"/>
                  <a:gd name="connsiteY17" fmla="*/ 2149549 h 4446182"/>
                  <a:gd name="connsiteX18" fmla="*/ 58479 w 832884"/>
                  <a:gd name="connsiteY18" fmla="*/ 2277140 h 4446182"/>
                  <a:gd name="connsiteX19" fmla="*/ 47846 w 832884"/>
                  <a:gd name="connsiteY19" fmla="*/ 2511056 h 4446182"/>
                  <a:gd name="connsiteX20" fmla="*/ 69111 w 832884"/>
                  <a:gd name="connsiteY20" fmla="*/ 2532321 h 4446182"/>
                  <a:gd name="connsiteX21" fmla="*/ 154172 w 832884"/>
                  <a:gd name="connsiteY21" fmla="*/ 2628014 h 4446182"/>
                  <a:gd name="connsiteX22" fmla="*/ 409353 w 832884"/>
                  <a:gd name="connsiteY22" fmla="*/ 2723707 h 4446182"/>
                  <a:gd name="connsiteX23" fmla="*/ 632637 w 832884"/>
                  <a:gd name="connsiteY23" fmla="*/ 2851298 h 4446182"/>
                  <a:gd name="connsiteX24" fmla="*/ 696432 w 832884"/>
                  <a:gd name="connsiteY24" fmla="*/ 2915094 h 4446182"/>
                  <a:gd name="connsiteX25" fmla="*/ 483781 w 832884"/>
                  <a:gd name="connsiteY25" fmla="*/ 3042684 h 4446182"/>
                  <a:gd name="connsiteX26" fmla="*/ 154172 w 832884"/>
                  <a:gd name="connsiteY26" fmla="*/ 3223438 h 4446182"/>
                  <a:gd name="connsiteX27" fmla="*/ 47846 w 832884"/>
                  <a:gd name="connsiteY27" fmla="*/ 3425456 h 4446182"/>
                  <a:gd name="connsiteX28" fmla="*/ 79744 w 832884"/>
                  <a:gd name="connsiteY28" fmla="*/ 3606210 h 4446182"/>
                  <a:gd name="connsiteX29" fmla="*/ 334925 w 832884"/>
                  <a:gd name="connsiteY29" fmla="*/ 3744433 h 4446182"/>
                  <a:gd name="connsiteX30" fmla="*/ 590106 w 832884"/>
                  <a:gd name="connsiteY30" fmla="*/ 3872024 h 4446182"/>
                  <a:gd name="connsiteX31" fmla="*/ 707065 w 832884"/>
                  <a:gd name="connsiteY31" fmla="*/ 3978349 h 4446182"/>
                  <a:gd name="connsiteX32" fmla="*/ 600739 w 832884"/>
                  <a:gd name="connsiteY32" fmla="*/ 4116573 h 4446182"/>
                  <a:gd name="connsiteX33" fmla="*/ 377455 w 832884"/>
                  <a:gd name="connsiteY33" fmla="*/ 4244163 h 4446182"/>
                  <a:gd name="connsiteX34" fmla="*/ 186069 w 832884"/>
                  <a:gd name="connsiteY34" fmla="*/ 4371754 h 4446182"/>
                  <a:gd name="connsiteX35" fmla="*/ 217967 w 832884"/>
                  <a:gd name="connsiteY35" fmla="*/ 4446182 h 4446182"/>
                  <a:gd name="connsiteX36" fmla="*/ 345558 w 832884"/>
                  <a:gd name="connsiteY36" fmla="*/ 4371754 h 4446182"/>
                  <a:gd name="connsiteX37" fmla="*/ 643269 w 832884"/>
                  <a:gd name="connsiteY37" fmla="*/ 4222898 h 4446182"/>
                  <a:gd name="connsiteX38" fmla="*/ 760227 w 832884"/>
                  <a:gd name="connsiteY38" fmla="*/ 4063410 h 4446182"/>
                  <a:gd name="connsiteX39" fmla="*/ 770860 w 832884"/>
                  <a:gd name="connsiteY39" fmla="*/ 3882656 h 4446182"/>
                  <a:gd name="connsiteX40" fmla="*/ 590106 w 832884"/>
                  <a:gd name="connsiteY40" fmla="*/ 3765698 h 4446182"/>
                  <a:gd name="connsiteX41" fmla="*/ 239232 w 832884"/>
                  <a:gd name="connsiteY41" fmla="*/ 3574312 h 4446182"/>
                  <a:gd name="connsiteX42" fmla="*/ 101009 w 832884"/>
                  <a:gd name="connsiteY42" fmla="*/ 3436089 h 4446182"/>
                  <a:gd name="connsiteX43" fmla="*/ 334925 w 832884"/>
                  <a:gd name="connsiteY43" fmla="*/ 3255335 h 4446182"/>
                  <a:gd name="connsiteX44" fmla="*/ 664534 w 832884"/>
                  <a:gd name="connsiteY44" fmla="*/ 3085214 h 4446182"/>
                  <a:gd name="connsiteX45" fmla="*/ 781493 w 832884"/>
                  <a:gd name="connsiteY45" fmla="*/ 3021419 h 4446182"/>
                  <a:gd name="connsiteX46" fmla="*/ 781493 w 832884"/>
                  <a:gd name="connsiteY46" fmla="*/ 2819400 h 4446182"/>
                  <a:gd name="connsiteX47" fmla="*/ 473148 w 832884"/>
                  <a:gd name="connsiteY47" fmla="*/ 2649280 h 4446182"/>
                  <a:gd name="connsiteX48" fmla="*/ 186069 w 832884"/>
                  <a:gd name="connsiteY48" fmla="*/ 2479159 h 4446182"/>
                  <a:gd name="connsiteX49" fmla="*/ 111641 w 832884"/>
                  <a:gd name="connsiteY49" fmla="*/ 2383466 h 4446182"/>
                  <a:gd name="connsiteX50" fmla="*/ 292395 w 832884"/>
                  <a:gd name="connsiteY50" fmla="*/ 2223977 h 4446182"/>
                  <a:gd name="connsiteX51" fmla="*/ 600739 w 832884"/>
                  <a:gd name="connsiteY51" fmla="*/ 2064489 h 4446182"/>
                  <a:gd name="connsiteX52" fmla="*/ 770860 w 832884"/>
                  <a:gd name="connsiteY52" fmla="*/ 1958163 h 4446182"/>
                  <a:gd name="connsiteX53" fmla="*/ 770860 w 832884"/>
                  <a:gd name="connsiteY53" fmla="*/ 1756145 h 4446182"/>
                  <a:gd name="connsiteX54" fmla="*/ 515679 w 832884"/>
                  <a:gd name="connsiteY54" fmla="*/ 1607289 h 4446182"/>
                  <a:gd name="connsiteX55" fmla="*/ 217967 w 832884"/>
                  <a:gd name="connsiteY55" fmla="*/ 1447800 h 4446182"/>
                  <a:gd name="connsiteX56" fmla="*/ 69111 w 832884"/>
                  <a:gd name="connsiteY56" fmla="*/ 1330842 h 4446182"/>
                  <a:gd name="connsiteX57" fmla="*/ 58479 w 832884"/>
                  <a:gd name="connsiteY57" fmla="*/ 1203252 h 4446182"/>
                  <a:gd name="connsiteX58" fmla="*/ 419986 w 832884"/>
                  <a:gd name="connsiteY58" fmla="*/ 969335 h 4446182"/>
                  <a:gd name="connsiteX59" fmla="*/ 738962 w 832884"/>
                  <a:gd name="connsiteY59" fmla="*/ 809847 h 4446182"/>
                  <a:gd name="connsiteX60" fmla="*/ 419986 w 832884"/>
                  <a:gd name="connsiteY60" fmla="*/ 650359 h 4446182"/>
                  <a:gd name="connsiteX61" fmla="*/ 111641 w 832884"/>
                  <a:gd name="connsiteY61" fmla="*/ 427075 h 4446182"/>
                  <a:gd name="connsiteX62" fmla="*/ 47846 w 832884"/>
                  <a:gd name="connsiteY62" fmla="*/ 214424 h 4446182"/>
                  <a:gd name="connsiteX63" fmla="*/ 69111 w 832884"/>
                  <a:gd name="connsiteY63" fmla="*/ 33670 h 4446182"/>
                  <a:gd name="connsiteX64" fmla="*/ 132906 w 832884"/>
                  <a:gd name="connsiteY64" fmla="*/ 12405 h 4446182"/>
                  <a:gd name="connsiteX65" fmla="*/ 175437 w 832884"/>
                  <a:gd name="connsiteY65" fmla="*/ 54935 h 4446182"/>
                  <a:gd name="connsiteX0" fmla="*/ 175437 w 832884"/>
                  <a:gd name="connsiteY0" fmla="*/ 54935 h 4446182"/>
                  <a:gd name="connsiteX1" fmla="*/ 90376 w 832884"/>
                  <a:gd name="connsiteY1" fmla="*/ 214424 h 4446182"/>
                  <a:gd name="connsiteX2" fmla="*/ 143539 w 832884"/>
                  <a:gd name="connsiteY2" fmla="*/ 310117 h 4446182"/>
                  <a:gd name="connsiteX3" fmla="*/ 324293 w 832884"/>
                  <a:gd name="connsiteY3" fmla="*/ 469605 h 4446182"/>
                  <a:gd name="connsiteX4" fmla="*/ 515679 w 832884"/>
                  <a:gd name="connsiteY4" fmla="*/ 565298 h 4446182"/>
                  <a:gd name="connsiteX5" fmla="*/ 728330 w 832884"/>
                  <a:gd name="connsiteY5" fmla="*/ 692889 h 4446182"/>
                  <a:gd name="connsiteX6" fmla="*/ 802758 w 832884"/>
                  <a:gd name="connsiteY6" fmla="*/ 767317 h 4446182"/>
                  <a:gd name="connsiteX7" fmla="*/ 781493 w 832884"/>
                  <a:gd name="connsiteY7" fmla="*/ 894907 h 4446182"/>
                  <a:gd name="connsiteX8" fmla="*/ 632637 w 832884"/>
                  <a:gd name="connsiteY8" fmla="*/ 1022498 h 4446182"/>
                  <a:gd name="connsiteX9" fmla="*/ 260497 w 832884"/>
                  <a:gd name="connsiteY9" fmla="*/ 1181987 h 4446182"/>
                  <a:gd name="connsiteX10" fmla="*/ 69111 w 832884"/>
                  <a:gd name="connsiteY10" fmla="*/ 1341475 h 4446182"/>
                  <a:gd name="connsiteX11" fmla="*/ 79744 w 832884"/>
                  <a:gd name="connsiteY11" fmla="*/ 1458433 h 4446182"/>
                  <a:gd name="connsiteX12" fmla="*/ 175437 w 832884"/>
                  <a:gd name="connsiteY12" fmla="*/ 1564759 h 4446182"/>
                  <a:gd name="connsiteX13" fmla="*/ 462516 w 832884"/>
                  <a:gd name="connsiteY13" fmla="*/ 1692349 h 4446182"/>
                  <a:gd name="connsiteX14" fmla="*/ 685799 w 832884"/>
                  <a:gd name="connsiteY14" fmla="*/ 1830573 h 4446182"/>
                  <a:gd name="connsiteX15" fmla="*/ 717697 w 832884"/>
                  <a:gd name="connsiteY15" fmla="*/ 1873103 h 4446182"/>
                  <a:gd name="connsiteX16" fmla="*/ 441251 w 832884"/>
                  <a:gd name="connsiteY16" fmla="*/ 2021959 h 4446182"/>
                  <a:gd name="connsiteX17" fmla="*/ 186069 w 832884"/>
                  <a:gd name="connsiteY17" fmla="*/ 2149549 h 4446182"/>
                  <a:gd name="connsiteX18" fmla="*/ 58479 w 832884"/>
                  <a:gd name="connsiteY18" fmla="*/ 2277140 h 4446182"/>
                  <a:gd name="connsiteX19" fmla="*/ 47846 w 832884"/>
                  <a:gd name="connsiteY19" fmla="*/ 2511056 h 4446182"/>
                  <a:gd name="connsiteX20" fmla="*/ 69111 w 832884"/>
                  <a:gd name="connsiteY20" fmla="*/ 2532321 h 4446182"/>
                  <a:gd name="connsiteX21" fmla="*/ 154172 w 832884"/>
                  <a:gd name="connsiteY21" fmla="*/ 2628014 h 4446182"/>
                  <a:gd name="connsiteX22" fmla="*/ 409353 w 832884"/>
                  <a:gd name="connsiteY22" fmla="*/ 2723707 h 4446182"/>
                  <a:gd name="connsiteX23" fmla="*/ 632637 w 832884"/>
                  <a:gd name="connsiteY23" fmla="*/ 2851298 h 4446182"/>
                  <a:gd name="connsiteX24" fmla="*/ 696432 w 832884"/>
                  <a:gd name="connsiteY24" fmla="*/ 2915094 h 4446182"/>
                  <a:gd name="connsiteX25" fmla="*/ 483781 w 832884"/>
                  <a:gd name="connsiteY25" fmla="*/ 3042684 h 4446182"/>
                  <a:gd name="connsiteX26" fmla="*/ 154172 w 832884"/>
                  <a:gd name="connsiteY26" fmla="*/ 3223438 h 4446182"/>
                  <a:gd name="connsiteX27" fmla="*/ 47846 w 832884"/>
                  <a:gd name="connsiteY27" fmla="*/ 3425456 h 4446182"/>
                  <a:gd name="connsiteX28" fmla="*/ 79744 w 832884"/>
                  <a:gd name="connsiteY28" fmla="*/ 3606210 h 4446182"/>
                  <a:gd name="connsiteX29" fmla="*/ 334925 w 832884"/>
                  <a:gd name="connsiteY29" fmla="*/ 3744433 h 4446182"/>
                  <a:gd name="connsiteX30" fmla="*/ 590106 w 832884"/>
                  <a:gd name="connsiteY30" fmla="*/ 3872024 h 4446182"/>
                  <a:gd name="connsiteX31" fmla="*/ 707065 w 832884"/>
                  <a:gd name="connsiteY31" fmla="*/ 3978349 h 4446182"/>
                  <a:gd name="connsiteX32" fmla="*/ 600739 w 832884"/>
                  <a:gd name="connsiteY32" fmla="*/ 4116573 h 4446182"/>
                  <a:gd name="connsiteX33" fmla="*/ 377455 w 832884"/>
                  <a:gd name="connsiteY33" fmla="*/ 4244163 h 4446182"/>
                  <a:gd name="connsiteX34" fmla="*/ 186069 w 832884"/>
                  <a:gd name="connsiteY34" fmla="*/ 4371754 h 4446182"/>
                  <a:gd name="connsiteX35" fmla="*/ 217967 w 832884"/>
                  <a:gd name="connsiteY35" fmla="*/ 4446182 h 4446182"/>
                  <a:gd name="connsiteX36" fmla="*/ 345558 w 832884"/>
                  <a:gd name="connsiteY36" fmla="*/ 4371754 h 4446182"/>
                  <a:gd name="connsiteX37" fmla="*/ 643269 w 832884"/>
                  <a:gd name="connsiteY37" fmla="*/ 4222898 h 4446182"/>
                  <a:gd name="connsiteX38" fmla="*/ 760227 w 832884"/>
                  <a:gd name="connsiteY38" fmla="*/ 4063410 h 4446182"/>
                  <a:gd name="connsiteX39" fmla="*/ 770860 w 832884"/>
                  <a:gd name="connsiteY39" fmla="*/ 3882656 h 4446182"/>
                  <a:gd name="connsiteX40" fmla="*/ 590106 w 832884"/>
                  <a:gd name="connsiteY40" fmla="*/ 3765698 h 4446182"/>
                  <a:gd name="connsiteX41" fmla="*/ 239232 w 832884"/>
                  <a:gd name="connsiteY41" fmla="*/ 3574312 h 4446182"/>
                  <a:gd name="connsiteX42" fmla="*/ 101009 w 832884"/>
                  <a:gd name="connsiteY42" fmla="*/ 3436089 h 4446182"/>
                  <a:gd name="connsiteX43" fmla="*/ 334925 w 832884"/>
                  <a:gd name="connsiteY43" fmla="*/ 3255335 h 4446182"/>
                  <a:gd name="connsiteX44" fmla="*/ 664534 w 832884"/>
                  <a:gd name="connsiteY44" fmla="*/ 3085214 h 4446182"/>
                  <a:gd name="connsiteX45" fmla="*/ 781493 w 832884"/>
                  <a:gd name="connsiteY45" fmla="*/ 3021419 h 4446182"/>
                  <a:gd name="connsiteX46" fmla="*/ 781493 w 832884"/>
                  <a:gd name="connsiteY46" fmla="*/ 2819400 h 4446182"/>
                  <a:gd name="connsiteX47" fmla="*/ 473148 w 832884"/>
                  <a:gd name="connsiteY47" fmla="*/ 2649280 h 4446182"/>
                  <a:gd name="connsiteX48" fmla="*/ 186069 w 832884"/>
                  <a:gd name="connsiteY48" fmla="*/ 2479159 h 4446182"/>
                  <a:gd name="connsiteX49" fmla="*/ 111641 w 832884"/>
                  <a:gd name="connsiteY49" fmla="*/ 2383466 h 4446182"/>
                  <a:gd name="connsiteX50" fmla="*/ 292395 w 832884"/>
                  <a:gd name="connsiteY50" fmla="*/ 2223977 h 4446182"/>
                  <a:gd name="connsiteX51" fmla="*/ 600739 w 832884"/>
                  <a:gd name="connsiteY51" fmla="*/ 2064489 h 4446182"/>
                  <a:gd name="connsiteX52" fmla="*/ 770860 w 832884"/>
                  <a:gd name="connsiteY52" fmla="*/ 1958163 h 4446182"/>
                  <a:gd name="connsiteX53" fmla="*/ 770860 w 832884"/>
                  <a:gd name="connsiteY53" fmla="*/ 1756145 h 4446182"/>
                  <a:gd name="connsiteX54" fmla="*/ 515679 w 832884"/>
                  <a:gd name="connsiteY54" fmla="*/ 1607289 h 4446182"/>
                  <a:gd name="connsiteX55" fmla="*/ 217967 w 832884"/>
                  <a:gd name="connsiteY55" fmla="*/ 1447800 h 4446182"/>
                  <a:gd name="connsiteX56" fmla="*/ 69111 w 832884"/>
                  <a:gd name="connsiteY56" fmla="*/ 1330842 h 4446182"/>
                  <a:gd name="connsiteX57" fmla="*/ 58479 w 832884"/>
                  <a:gd name="connsiteY57" fmla="*/ 1203252 h 4446182"/>
                  <a:gd name="connsiteX58" fmla="*/ 419986 w 832884"/>
                  <a:gd name="connsiteY58" fmla="*/ 969335 h 4446182"/>
                  <a:gd name="connsiteX59" fmla="*/ 738962 w 832884"/>
                  <a:gd name="connsiteY59" fmla="*/ 809847 h 4446182"/>
                  <a:gd name="connsiteX60" fmla="*/ 419986 w 832884"/>
                  <a:gd name="connsiteY60" fmla="*/ 650359 h 4446182"/>
                  <a:gd name="connsiteX61" fmla="*/ 111641 w 832884"/>
                  <a:gd name="connsiteY61" fmla="*/ 427075 h 4446182"/>
                  <a:gd name="connsiteX62" fmla="*/ 47846 w 832884"/>
                  <a:gd name="connsiteY62" fmla="*/ 214424 h 4446182"/>
                  <a:gd name="connsiteX63" fmla="*/ 69111 w 832884"/>
                  <a:gd name="connsiteY63" fmla="*/ 33670 h 4446182"/>
                  <a:gd name="connsiteX64" fmla="*/ 132906 w 832884"/>
                  <a:gd name="connsiteY64" fmla="*/ 12405 h 4446182"/>
                  <a:gd name="connsiteX65" fmla="*/ 175437 w 832884"/>
                  <a:gd name="connsiteY65" fmla="*/ 54935 h 4446182"/>
                  <a:gd name="connsiteX0" fmla="*/ 175437 w 832884"/>
                  <a:gd name="connsiteY0" fmla="*/ 54935 h 4446182"/>
                  <a:gd name="connsiteX1" fmla="*/ 90376 w 832884"/>
                  <a:gd name="connsiteY1" fmla="*/ 214424 h 4446182"/>
                  <a:gd name="connsiteX2" fmla="*/ 143539 w 832884"/>
                  <a:gd name="connsiteY2" fmla="*/ 310117 h 4446182"/>
                  <a:gd name="connsiteX3" fmla="*/ 324293 w 832884"/>
                  <a:gd name="connsiteY3" fmla="*/ 469605 h 4446182"/>
                  <a:gd name="connsiteX4" fmla="*/ 515679 w 832884"/>
                  <a:gd name="connsiteY4" fmla="*/ 565298 h 4446182"/>
                  <a:gd name="connsiteX5" fmla="*/ 728330 w 832884"/>
                  <a:gd name="connsiteY5" fmla="*/ 692889 h 4446182"/>
                  <a:gd name="connsiteX6" fmla="*/ 802758 w 832884"/>
                  <a:gd name="connsiteY6" fmla="*/ 767317 h 4446182"/>
                  <a:gd name="connsiteX7" fmla="*/ 781493 w 832884"/>
                  <a:gd name="connsiteY7" fmla="*/ 894907 h 4446182"/>
                  <a:gd name="connsiteX8" fmla="*/ 632637 w 832884"/>
                  <a:gd name="connsiteY8" fmla="*/ 1022498 h 4446182"/>
                  <a:gd name="connsiteX9" fmla="*/ 260497 w 832884"/>
                  <a:gd name="connsiteY9" fmla="*/ 1181987 h 4446182"/>
                  <a:gd name="connsiteX10" fmla="*/ 69111 w 832884"/>
                  <a:gd name="connsiteY10" fmla="*/ 1341475 h 4446182"/>
                  <a:gd name="connsiteX11" fmla="*/ 79744 w 832884"/>
                  <a:gd name="connsiteY11" fmla="*/ 1458433 h 4446182"/>
                  <a:gd name="connsiteX12" fmla="*/ 175437 w 832884"/>
                  <a:gd name="connsiteY12" fmla="*/ 1564759 h 4446182"/>
                  <a:gd name="connsiteX13" fmla="*/ 462516 w 832884"/>
                  <a:gd name="connsiteY13" fmla="*/ 1692349 h 4446182"/>
                  <a:gd name="connsiteX14" fmla="*/ 685799 w 832884"/>
                  <a:gd name="connsiteY14" fmla="*/ 1830573 h 4446182"/>
                  <a:gd name="connsiteX15" fmla="*/ 717697 w 832884"/>
                  <a:gd name="connsiteY15" fmla="*/ 1873103 h 4446182"/>
                  <a:gd name="connsiteX16" fmla="*/ 441251 w 832884"/>
                  <a:gd name="connsiteY16" fmla="*/ 2021959 h 4446182"/>
                  <a:gd name="connsiteX17" fmla="*/ 186069 w 832884"/>
                  <a:gd name="connsiteY17" fmla="*/ 2149549 h 4446182"/>
                  <a:gd name="connsiteX18" fmla="*/ 58479 w 832884"/>
                  <a:gd name="connsiteY18" fmla="*/ 2277140 h 4446182"/>
                  <a:gd name="connsiteX19" fmla="*/ 47846 w 832884"/>
                  <a:gd name="connsiteY19" fmla="*/ 2511056 h 4446182"/>
                  <a:gd name="connsiteX20" fmla="*/ 69111 w 832884"/>
                  <a:gd name="connsiteY20" fmla="*/ 2532321 h 4446182"/>
                  <a:gd name="connsiteX21" fmla="*/ 154172 w 832884"/>
                  <a:gd name="connsiteY21" fmla="*/ 2628014 h 4446182"/>
                  <a:gd name="connsiteX22" fmla="*/ 409353 w 832884"/>
                  <a:gd name="connsiteY22" fmla="*/ 2723707 h 4446182"/>
                  <a:gd name="connsiteX23" fmla="*/ 632637 w 832884"/>
                  <a:gd name="connsiteY23" fmla="*/ 2851298 h 4446182"/>
                  <a:gd name="connsiteX24" fmla="*/ 696432 w 832884"/>
                  <a:gd name="connsiteY24" fmla="*/ 2915094 h 4446182"/>
                  <a:gd name="connsiteX25" fmla="*/ 483781 w 832884"/>
                  <a:gd name="connsiteY25" fmla="*/ 3042684 h 4446182"/>
                  <a:gd name="connsiteX26" fmla="*/ 154172 w 832884"/>
                  <a:gd name="connsiteY26" fmla="*/ 3223438 h 4446182"/>
                  <a:gd name="connsiteX27" fmla="*/ 47846 w 832884"/>
                  <a:gd name="connsiteY27" fmla="*/ 3425456 h 4446182"/>
                  <a:gd name="connsiteX28" fmla="*/ 79744 w 832884"/>
                  <a:gd name="connsiteY28" fmla="*/ 3606210 h 4446182"/>
                  <a:gd name="connsiteX29" fmla="*/ 334925 w 832884"/>
                  <a:gd name="connsiteY29" fmla="*/ 3744433 h 4446182"/>
                  <a:gd name="connsiteX30" fmla="*/ 590106 w 832884"/>
                  <a:gd name="connsiteY30" fmla="*/ 3872024 h 4446182"/>
                  <a:gd name="connsiteX31" fmla="*/ 707065 w 832884"/>
                  <a:gd name="connsiteY31" fmla="*/ 3978349 h 4446182"/>
                  <a:gd name="connsiteX32" fmla="*/ 600739 w 832884"/>
                  <a:gd name="connsiteY32" fmla="*/ 4116573 h 4446182"/>
                  <a:gd name="connsiteX33" fmla="*/ 377455 w 832884"/>
                  <a:gd name="connsiteY33" fmla="*/ 4244163 h 4446182"/>
                  <a:gd name="connsiteX34" fmla="*/ 186069 w 832884"/>
                  <a:gd name="connsiteY34" fmla="*/ 4371754 h 4446182"/>
                  <a:gd name="connsiteX35" fmla="*/ 217967 w 832884"/>
                  <a:gd name="connsiteY35" fmla="*/ 4446182 h 4446182"/>
                  <a:gd name="connsiteX36" fmla="*/ 345558 w 832884"/>
                  <a:gd name="connsiteY36" fmla="*/ 4371754 h 4446182"/>
                  <a:gd name="connsiteX37" fmla="*/ 643269 w 832884"/>
                  <a:gd name="connsiteY37" fmla="*/ 4222898 h 4446182"/>
                  <a:gd name="connsiteX38" fmla="*/ 760227 w 832884"/>
                  <a:gd name="connsiteY38" fmla="*/ 4063410 h 4446182"/>
                  <a:gd name="connsiteX39" fmla="*/ 770860 w 832884"/>
                  <a:gd name="connsiteY39" fmla="*/ 3882656 h 4446182"/>
                  <a:gd name="connsiteX40" fmla="*/ 590106 w 832884"/>
                  <a:gd name="connsiteY40" fmla="*/ 3765698 h 4446182"/>
                  <a:gd name="connsiteX41" fmla="*/ 239232 w 832884"/>
                  <a:gd name="connsiteY41" fmla="*/ 3574312 h 4446182"/>
                  <a:gd name="connsiteX42" fmla="*/ 101009 w 832884"/>
                  <a:gd name="connsiteY42" fmla="*/ 3436089 h 4446182"/>
                  <a:gd name="connsiteX43" fmla="*/ 334925 w 832884"/>
                  <a:gd name="connsiteY43" fmla="*/ 3255335 h 4446182"/>
                  <a:gd name="connsiteX44" fmla="*/ 664534 w 832884"/>
                  <a:gd name="connsiteY44" fmla="*/ 3085214 h 4446182"/>
                  <a:gd name="connsiteX45" fmla="*/ 781493 w 832884"/>
                  <a:gd name="connsiteY45" fmla="*/ 3021419 h 4446182"/>
                  <a:gd name="connsiteX46" fmla="*/ 781493 w 832884"/>
                  <a:gd name="connsiteY46" fmla="*/ 2819400 h 4446182"/>
                  <a:gd name="connsiteX47" fmla="*/ 473148 w 832884"/>
                  <a:gd name="connsiteY47" fmla="*/ 2649280 h 4446182"/>
                  <a:gd name="connsiteX48" fmla="*/ 186069 w 832884"/>
                  <a:gd name="connsiteY48" fmla="*/ 2479159 h 4446182"/>
                  <a:gd name="connsiteX49" fmla="*/ 111641 w 832884"/>
                  <a:gd name="connsiteY49" fmla="*/ 2383466 h 4446182"/>
                  <a:gd name="connsiteX50" fmla="*/ 292395 w 832884"/>
                  <a:gd name="connsiteY50" fmla="*/ 2223977 h 4446182"/>
                  <a:gd name="connsiteX51" fmla="*/ 600739 w 832884"/>
                  <a:gd name="connsiteY51" fmla="*/ 2064489 h 4446182"/>
                  <a:gd name="connsiteX52" fmla="*/ 770860 w 832884"/>
                  <a:gd name="connsiteY52" fmla="*/ 1958163 h 4446182"/>
                  <a:gd name="connsiteX53" fmla="*/ 770860 w 832884"/>
                  <a:gd name="connsiteY53" fmla="*/ 1756145 h 4446182"/>
                  <a:gd name="connsiteX54" fmla="*/ 515679 w 832884"/>
                  <a:gd name="connsiteY54" fmla="*/ 1607289 h 4446182"/>
                  <a:gd name="connsiteX55" fmla="*/ 217967 w 832884"/>
                  <a:gd name="connsiteY55" fmla="*/ 1447800 h 4446182"/>
                  <a:gd name="connsiteX56" fmla="*/ 69111 w 832884"/>
                  <a:gd name="connsiteY56" fmla="*/ 1330842 h 4446182"/>
                  <a:gd name="connsiteX57" fmla="*/ 58479 w 832884"/>
                  <a:gd name="connsiteY57" fmla="*/ 1203252 h 4446182"/>
                  <a:gd name="connsiteX58" fmla="*/ 419986 w 832884"/>
                  <a:gd name="connsiteY58" fmla="*/ 969335 h 4446182"/>
                  <a:gd name="connsiteX59" fmla="*/ 738962 w 832884"/>
                  <a:gd name="connsiteY59" fmla="*/ 809847 h 4446182"/>
                  <a:gd name="connsiteX60" fmla="*/ 419986 w 832884"/>
                  <a:gd name="connsiteY60" fmla="*/ 650359 h 4446182"/>
                  <a:gd name="connsiteX61" fmla="*/ 111641 w 832884"/>
                  <a:gd name="connsiteY61" fmla="*/ 427075 h 4446182"/>
                  <a:gd name="connsiteX62" fmla="*/ 47846 w 832884"/>
                  <a:gd name="connsiteY62" fmla="*/ 214424 h 4446182"/>
                  <a:gd name="connsiteX63" fmla="*/ 69111 w 832884"/>
                  <a:gd name="connsiteY63" fmla="*/ 33670 h 4446182"/>
                  <a:gd name="connsiteX64" fmla="*/ 132906 w 832884"/>
                  <a:gd name="connsiteY64" fmla="*/ 12405 h 4446182"/>
                  <a:gd name="connsiteX65" fmla="*/ 175437 w 832884"/>
                  <a:gd name="connsiteY65" fmla="*/ 54935 h 4446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</a:cxnLst>
                <a:rect l="l" t="t" r="r" b="b"/>
                <a:pathLst>
                  <a:path w="832884" h="4446182">
                    <a:moveTo>
                      <a:pt x="175437" y="54935"/>
                    </a:moveTo>
                    <a:cubicBezTo>
                      <a:pt x="168349" y="88605"/>
                      <a:pt x="95692" y="171894"/>
                      <a:pt x="90376" y="214424"/>
                    </a:cubicBezTo>
                    <a:cubicBezTo>
                      <a:pt x="85060" y="256954"/>
                      <a:pt x="104553" y="267587"/>
                      <a:pt x="143539" y="310117"/>
                    </a:cubicBezTo>
                    <a:cubicBezTo>
                      <a:pt x="182525" y="352647"/>
                      <a:pt x="262270" y="427075"/>
                      <a:pt x="324293" y="469605"/>
                    </a:cubicBezTo>
                    <a:cubicBezTo>
                      <a:pt x="386316" y="512135"/>
                      <a:pt x="448340" y="528084"/>
                      <a:pt x="515679" y="565298"/>
                    </a:cubicBezTo>
                    <a:cubicBezTo>
                      <a:pt x="583019" y="602512"/>
                      <a:pt x="680484" y="659219"/>
                      <a:pt x="728330" y="692889"/>
                    </a:cubicBezTo>
                    <a:cubicBezTo>
                      <a:pt x="776176" y="726559"/>
                      <a:pt x="793898" y="733647"/>
                      <a:pt x="802758" y="767317"/>
                    </a:cubicBezTo>
                    <a:cubicBezTo>
                      <a:pt x="811618" y="800987"/>
                      <a:pt x="809846" y="852377"/>
                      <a:pt x="781493" y="894907"/>
                    </a:cubicBezTo>
                    <a:cubicBezTo>
                      <a:pt x="753140" y="937437"/>
                      <a:pt x="719470" y="974651"/>
                      <a:pt x="632637" y="1022498"/>
                    </a:cubicBezTo>
                    <a:cubicBezTo>
                      <a:pt x="545804" y="1070345"/>
                      <a:pt x="354418" y="1128824"/>
                      <a:pt x="260497" y="1181987"/>
                    </a:cubicBezTo>
                    <a:cubicBezTo>
                      <a:pt x="166576" y="1235150"/>
                      <a:pt x="99236" y="1295401"/>
                      <a:pt x="69111" y="1341475"/>
                    </a:cubicBezTo>
                    <a:cubicBezTo>
                      <a:pt x="38986" y="1387549"/>
                      <a:pt x="62023" y="1421219"/>
                      <a:pt x="79744" y="1458433"/>
                    </a:cubicBezTo>
                    <a:cubicBezTo>
                      <a:pt x="97465" y="1495647"/>
                      <a:pt x="111642" y="1525773"/>
                      <a:pt x="175437" y="1564759"/>
                    </a:cubicBezTo>
                    <a:cubicBezTo>
                      <a:pt x="239232" y="1603745"/>
                      <a:pt x="377456" y="1648047"/>
                      <a:pt x="462516" y="1692349"/>
                    </a:cubicBezTo>
                    <a:cubicBezTo>
                      <a:pt x="547576" y="1736651"/>
                      <a:pt x="643269" y="1800447"/>
                      <a:pt x="685799" y="1830573"/>
                    </a:cubicBezTo>
                    <a:cubicBezTo>
                      <a:pt x="728329" y="1860699"/>
                      <a:pt x="701376" y="1797259"/>
                      <a:pt x="717697" y="1873103"/>
                    </a:cubicBezTo>
                    <a:cubicBezTo>
                      <a:pt x="676939" y="1905001"/>
                      <a:pt x="529856" y="1975885"/>
                      <a:pt x="441251" y="2021959"/>
                    </a:cubicBezTo>
                    <a:cubicBezTo>
                      <a:pt x="352646" y="2068033"/>
                      <a:pt x="249864" y="2107019"/>
                      <a:pt x="186069" y="2149549"/>
                    </a:cubicBezTo>
                    <a:cubicBezTo>
                      <a:pt x="122274" y="2192079"/>
                      <a:pt x="81516" y="2216889"/>
                      <a:pt x="58479" y="2277140"/>
                    </a:cubicBezTo>
                    <a:cubicBezTo>
                      <a:pt x="35442" y="2337391"/>
                      <a:pt x="46074" y="2468526"/>
                      <a:pt x="47846" y="2511056"/>
                    </a:cubicBezTo>
                    <a:cubicBezTo>
                      <a:pt x="49618" y="2553586"/>
                      <a:pt x="51390" y="2512828"/>
                      <a:pt x="69111" y="2532321"/>
                    </a:cubicBezTo>
                    <a:cubicBezTo>
                      <a:pt x="86832" y="2551814"/>
                      <a:pt x="97465" y="2596116"/>
                      <a:pt x="154172" y="2628014"/>
                    </a:cubicBezTo>
                    <a:cubicBezTo>
                      <a:pt x="210879" y="2659912"/>
                      <a:pt x="329609" y="2686493"/>
                      <a:pt x="409353" y="2723707"/>
                    </a:cubicBezTo>
                    <a:cubicBezTo>
                      <a:pt x="489097" y="2760921"/>
                      <a:pt x="584791" y="2819400"/>
                      <a:pt x="632637" y="2851298"/>
                    </a:cubicBezTo>
                    <a:cubicBezTo>
                      <a:pt x="680484" y="2883196"/>
                      <a:pt x="721241" y="2883196"/>
                      <a:pt x="696432" y="2915094"/>
                    </a:cubicBezTo>
                    <a:cubicBezTo>
                      <a:pt x="671623" y="2946992"/>
                      <a:pt x="574158" y="2991293"/>
                      <a:pt x="483781" y="3042684"/>
                    </a:cubicBezTo>
                    <a:cubicBezTo>
                      <a:pt x="393404" y="3094075"/>
                      <a:pt x="226828" y="3159643"/>
                      <a:pt x="154172" y="3223438"/>
                    </a:cubicBezTo>
                    <a:cubicBezTo>
                      <a:pt x="81516" y="3287233"/>
                      <a:pt x="60251" y="3361661"/>
                      <a:pt x="47846" y="3425456"/>
                    </a:cubicBezTo>
                    <a:cubicBezTo>
                      <a:pt x="35441" y="3489251"/>
                      <a:pt x="31898" y="3553047"/>
                      <a:pt x="79744" y="3606210"/>
                    </a:cubicBezTo>
                    <a:cubicBezTo>
                      <a:pt x="127590" y="3659373"/>
                      <a:pt x="249865" y="3700131"/>
                      <a:pt x="334925" y="3744433"/>
                    </a:cubicBezTo>
                    <a:cubicBezTo>
                      <a:pt x="419985" y="3788735"/>
                      <a:pt x="528083" y="3833038"/>
                      <a:pt x="590106" y="3872024"/>
                    </a:cubicBezTo>
                    <a:cubicBezTo>
                      <a:pt x="652129" y="3911010"/>
                      <a:pt x="705293" y="3937591"/>
                      <a:pt x="707065" y="3978349"/>
                    </a:cubicBezTo>
                    <a:cubicBezTo>
                      <a:pt x="708837" y="4019107"/>
                      <a:pt x="655674" y="4072271"/>
                      <a:pt x="600739" y="4116573"/>
                    </a:cubicBezTo>
                    <a:cubicBezTo>
                      <a:pt x="545804" y="4160875"/>
                      <a:pt x="446567" y="4201633"/>
                      <a:pt x="377455" y="4244163"/>
                    </a:cubicBezTo>
                    <a:cubicBezTo>
                      <a:pt x="308343" y="4286693"/>
                      <a:pt x="212650" y="4338084"/>
                      <a:pt x="186069" y="4371754"/>
                    </a:cubicBezTo>
                    <a:cubicBezTo>
                      <a:pt x="159488" y="4405424"/>
                      <a:pt x="191386" y="4446182"/>
                      <a:pt x="217967" y="4446182"/>
                    </a:cubicBezTo>
                    <a:cubicBezTo>
                      <a:pt x="244548" y="4446182"/>
                      <a:pt x="274674" y="4408968"/>
                      <a:pt x="345558" y="4371754"/>
                    </a:cubicBezTo>
                    <a:cubicBezTo>
                      <a:pt x="416442" y="4334540"/>
                      <a:pt x="574158" y="4274289"/>
                      <a:pt x="643269" y="4222898"/>
                    </a:cubicBezTo>
                    <a:cubicBezTo>
                      <a:pt x="712380" y="4171507"/>
                      <a:pt x="738962" y="4120117"/>
                      <a:pt x="760227" y="4063410"/>
                    </a:cubicBezTo>
                    <a:cubicBezTo>
                      <a:pt x="781492" y="4006703"/>
                      <a:pt x="799214" y="3932275"/>
                      <a:pt x="770860" y="3882656"/>
                    </a:cubicBezTo>
                    <a:cubicBezTo>
                      <a:pt x="742507" y="3833037"/>
                      <a:pt x="678711" y="3817089"/>
                      <a:pt x="590106" y="3765698"/>
                    </a:cubicBezTo>
                    <a:cubicBezTo>
                      <a:pt x="501501" y="3714307"/>
                      <a:pt x="320748" y="3629247"/>
                      <a:pt x="239232" y="3574312"/>
                    </a:cubicBezTo>
                    <a:cubicBezTo>
                      <a:pt x="157716" y="3519377"/>
                      <a:pt x="85060" y="3489252"/>
                      <a:pt x="101009" y="3436089"/>
                    </a:cubicBezTo>
                    <a:cubicBezTo>
                      <a:pt x="116958" y="3382926"/>
                      <a:pt x="241004" y="3313814"/>
                      <a:pt x="334925" y="3255335"/>
                    </a:cubicBezTo>
                    <a:cubicBezTo>
                      <a:pt x="428846" y="3196856"/>
                      <a:pt x="590106" y="3124200"/>
                      <a:pt x="664534" y="3085214"/>
                    </a:cubicBezTo>
                    <a:cubicBezTo>
                      <a:pt x="738962" y="3046228"/>
                      <a:pt x="762000" y="3065721"/>
                      <a:pt x="781493" y="3021419"/>
                    </a:cubicBezTo>
                    <a:cubicBezTo>
                      <a:pt x="800986" y="2977117"/>
                      <a:pt x="832884" y="2881423"/>
                      <a:pt x="781493" y="2819400"/>
                    </a:cubicBezTo>
                    <a:cubicBezTo>
                      <a:pt x="730102" y="2757377"/>
                      <a:pt x="572385" y="2705987"/>
                      <a:pt x="473148" y="2649280"/>
                    </a:cubicBezTo>
                    <a:cubicBezTo>
                      <a:pt x="373911" y="2592573"/>
                      <a:pt x="246320" y="2523461"/>
                      <a:pt x="186069" y="2479159"/>
                    </a:cubicBezTo>
                    <a:cubicBezTo>
                      <a:pt x="125818" y="2434857"/>
                      <a:pt x="93920" y="2425996"/>
                      <a:pt x="111641" y="2383466"/>
                    </a:cubicBezTo>
                    <a:cubicBezTo>
                      <a:pt x="129362" y="2340936"/>
                      <a:pt x="210879" y="2277140"/>
                      <a:pt x="292395" y="2223977"/>
                    </a:cubicBezTo>
                    <a:cubicBezTo>
                      <a:pt x="373911" y="2170814"/>
                      <a:pt x="520995" y="2108791"/>
                      <a:pt x="600739" y="2064489"/>
                    </a:cubicBezTo>
                    <a:cubicBezTo>
                      <a:pt x="680483" y="2020187"/>
                      <a:pt x="742507" y="2009554"/>
                      <a:pt x="770860" y="1958163"/>
                    </a:cubicBezTo>
                    <a:cubicBezTo>
                      <a:pt x="799214" y="1906772"/>
                      <a:pt x="813390" y="1814624"/>
                      <a:pt x="770860" y="1756145"/>
                    </a:cubicBezTo>
                    <a:cubicBezTo>
                      <a:pt x="728330" y="1697666"/>
                      <a:pt x="607828" y="1658680"/>
                      <a:pt x="515679" y="1607289"/>
                    </a:cubicBezTo>
                    <a:cubicBezTo>
                      <a:pt x="423530" y="1555898"/>
                      <a:pt x="292395" y="1493875"/>
                      <a:pt x="217967" y="1447800"/>
                    </a:cubicBezTo>
                    <a:cubicBezTo>
                      <a:pt x="143539" y="1401726"/>
                      <a:pt x="95692" y="1371600"/>
                      <a:pt x="69111" y="1330842"/>
                    </a:cubicBezTo>
                    <a:cubicBezTo>
                      <a:pt x="42530" y="1290084"/>
                      <a:pt x="0" y="1263503"/>
                      <a:pt x="58479" y="1203252"/>
                    </a:cubicBezTo>
                    <a:cubicBezTo>
                      <a:pt x="116958" y="1143001"/>
                      <a:pt x="306572" y="1034903"/>
                      <a:pt x="419986" y="969335"/>
                    </a:cubicBezTo>
                    <a:cubicBezTo>
                      <a:pt x="533400" y="903768"/>
                      <a:pt x="738962" y="863010"/>
                      <a:pt x="738962" y="809847"/>
                    </a:cubicBezTo>
                    <a:cubicBezTo>
                      <a:pt x="738962" y="756684"/>
                      <a:pt x="524540" y="714154"/>
                      <a:pt x="419986" y="650359"/>
                    </a:cubicBezTo>
                    <a:cubicBezTo>
                      <a:pt x="315433" y="586564"/>
                      <a:pt x="173664" y="499731"/>
                      <a:pt x="111641" y="427075"/>
                    </a:cubicBezTo>
                    <a:cubicBezTo>
                      <a:pt x="49618" y="354419"/>
                      <a:pt x="54934" y="279991"/>
                      <a:pt x="47846" y="214424"/>
                    </a:cubicBezTo>
                    <a:cubicBezTo>
                      <a:pt x="40758" y="148857"/>
                      <a:pt x="54934" y="67340"/>
                      <a:pt x="69111" y="33670"/>
                    </a:cubicBezTo>
                    <a:cubicBezTo>
                      <a:pt x="83288" y="0"/>
                      <a:pt x="118729" y="10633"/>
                      <a:pt x="132906" y="12405"/>
                    </a:cubicBezTo>
                    <a:cubicBezTo>
                      <a:pt x="147083" y="14177"/>
                      <a:pt x="182525" y="21265"/>
                      <a:pt x="175437" y="54935"/>
                    </a:cubicBezTo>
                    <a:close/>
                  </a:path>
                </a:pathLst>
              </a:custGeom>
              <a:grpFill/>
              <a:ln w="9525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25400" h="38100"/>
                <a:bevelB w="25400" h="381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87" name="Freeform 786"/>
              <p:cNvSpPr/>
              <p:nvPr/>
            </p:nvSpPr>
            <p:spPr bwMode="auto">
              <a:xfrm>
                <a:off x="6786578" y="3942448"/>
                <a:ext cx="192572" cy="1643610"/>
              </a:xfrm>
              <a:custGeom>
                <a:avLst/>
                <a:gdLst>
                  <a:gd name="connsiteX0" fmla="*/ 175437 w 832884"/>
                  <a:gd name="connsiteY0" fmla="*/ 54935 h 4446182"/>
                  <a:gd name="connsiteX1" fmla="*/ 90376 w 832884"/>
                  <a:gd name="connsiteY1" fmla="*/ 214424 h 4446182"/>
                  <a:gd name="connsiteX2" fmla="*/ 143539 w 832884"/>
                  <a:gd name="connsiteY2" fmla="*/ 310117 h 4446182"/>
                  <a:gd name="connsiteX3" fmla="*/ 324293 w 832884"/>
                  <a:gd name="connsiteY3" fmla="*/ 469605 h 4446182"/>
                  <a:gd name="connsiteX4" fmla="*/ 515679 w 832884"/>
                  <a:gd name="connsiteY4" fmla="*/ 565298 h 4446182"/>
                  <a:gd name="connsiteX5" fmla="*/ 728330 w 832884"/>
                  <a:gd name="connsiteY5" fmla="*/ 692889 h 4446182"/>
                  <a:gd name="connsiteX6" fmla="*/ 802758 w 832884"/>
                  <a:gd name="connsiteY6" fmla="*/ 767317 h 4446182"/>
                  <a:gd name="connsiteX7" fmla="*/ 781493 w 832884"/>
                  <a:gd name="connsiteY7" fmla="*/ 894907 h 4446182"/>
                  <a:gd name="connsiteX8" fmla="*/ 632637 w 832884"/>
                  <a:gd name="connsiteY8" fmla="*/ 1022498 h 4446182"/>
                  <a:gd name="connsiteX9" fmla="*/ 260497 w 832884"/>
                  <a:gd name="connsiteY9" fmla="*/ 1181987 h 4446182"/>
                  <a:gd name="connsiteX10" fmla="*/ 69111 w 832884"/>
                  <a:gd name="connsiteY10" fmla="*/ 1341475 h 4446182"/>
                  <a:gd name="connsiteX11" fmla="*/ 79744 w 832884"/>
                  <a:gd name="connsiteY11" fmla="*/ 1458433 h 4446182"/>
                  <a:gd name="connsiteX12" fmla="*/ 175437 w 832884"/>
                  <a:gd name="connsiteY12" fmla="*/ 1564759 h 4446182"/>
                  <a:gd name="connsiteX13" fmla="*/ 462516 w 832884"/>
                  <a:gd name="connsiteY13" fmla="*/ 1692349 h 4446182"/>
                  <a:gd name="connsiteX14" fmla="*/ 685799 w 832884"/>
                  <a:gd name="connsiteY14" fmla="*/ 1830573 h 4446182"/>
                  <a:gd name="connsiteX15" fmla="*/ 717697 w 832884"/>
                  <a:gd name="connsiteY15" fmla="*/ 1873103 h 4446182"/>
                  <a:gd name="connsiteX16" fmla="*/ 441251 w 832884"/>
                  <a:gd name="connsiteY16" fmla="*/ 2021959 h 4446182"/>
                  <a:gd name="connsiteX17" fmla="*/ 186069 w 832884"/>
                  <a:gd name="connsiteY17" fmla="*/ 2149549 h 4446182"/>
                  <a:gd name="connsiteX18" fmla="*/ 58479 w 832884"/>
                  <a:gd name="connsiteY18" fmla="*/ 2277140 h 4446182"/>
                  <a:gd name="connsiteX19" fmla="*/ 47846 w 832884"/>
                  <a:gd name="connsiteY19" fmla="*/ 2511056 h 4446182"/>
                  <a:gd name="connsiteX20" fmla="*/ 69111 w 832884"/>
                  <a:gd name="connsiteY20" fmla="*/ 2532321 h 4446182"/>
                  <a:gd name="connsiteX21" fmla="*/ 154172 w 832884"/>
                  <a:gd name="connsiteY21" fmla="*/ 2628014 h 4446182"/>
                  <a:gd name="connsiteX22" fmla="*/ 409353 w 832884"/>
                  <a:gd name="connsiteY22" fmla="*/ 2723707 h 4446182"/>
                  <a:gd name="connsiteX23" fmla="*/ 632637 w 832884"/>
                  <a:gd name="connsiteY23" fmla="*/ 2851298 h 4446182"/>
                  <a:gd name="connsiteX24" fmla="*/ 696432 w 832884"/>
                  <a:gd name="connsiteY24" fmla="*/ 2915094 h 4446182"/>
                  <a:gd name="connsiteX25" fmla="*/ 483781 w 832884"/>
                  <a:gd name="connsiteY25" fmla="*/ 3042684 h 4446182"/>
                  <a:gd name="connsiteX26" fmla="*/ 154172 w 832884"/>
                  <a:gd name="connsiteY26" fmla="*/ 3223438 h 4446182"/>
                  <a:gd name="connsiteX27" fmla="*/ 47846 w 832884"/>
                  <a:gd name="connsiteY27" fmla="*/ 3425456 h 4446182"/>
                  <a:gd name="connsiteX28" fmla="*/ 79744 w 832884"/>
                  <a:gd name="connsiteY28" fmla="*/ 3606210 h 4446182"/>
                  <a:gd name="connsiteX29" fmla="*/ 334925 w 832884"/>
                  <a:gd name="connsiteY29" fmla="*/ 3744433 h 4446182"/>
                  <a:gd name="connsiteX30" fmla="*/ 590106 w 832884"/>
                  <a:gd name="connsiteY30" fmla="*/ 3872024 h 4446182"/>
                  <a:gd name="connsiteX31" fmla="*/ 707065 w 832884"/>
                  <a:gd name="connsiteY31" fmla="*/ 3978349 h 4446182"/>
                  <a:gd name="connsiteX32" fmla="*/ 600739 w 832884"/>
                  <a:gd name="connsiteY32" fmla="*/ 4116573 h 4446182"/>
                  <a:gd name="connsiteX33" fmla="*/ 377455 w 832884"/>
                  <a:gd name="connsiteY33" fmla="*/ 4244163 h 4446182"/>
                  <a:gd name="connsiteX34" fmla="*/ 186069 w 832884"/>
                  <a:gd name="connsiteY34" fmla="*/ 4371754 h 4446182"/>
                  <a:gd name="connsiteX35" fmla="*/ 217967 w 832884"/>
                  <a:gd name="connsiteY35" fmla="*/ 4446182 h 4446182"/>
                  <a:gd name="connsiteX36" fmla="*/ 345558 w 832884"/>
                  <a:gd name="connsiteY36" fmla="*/ 4371754 h 4446182"/>
                  <a:gd name="connsiteX37" fmla="*/ 643269 w 832884"/>
                  <a:gd name="connsiteY37" fmla="*/ 4222898 h 4446182"/>
                  <a:gd name="connsiteX38" fmla="*/ 760227 w 832884"/>
                  <a:gd name="connsiteY38" fmla="*/ 4063410 h 4446182"/>
                  <a:gd name="connsiteX39" fmla="*/ 770860 w 832884"/>
                  <a:gd name="connsiteY39" fmla="*/ 3882656 h 4446182"/>
                  <a:gd name="connsiteX40" fmla="*/ 590106 w 832884"/>
                  <a:gd name="connsiteY40" fmla="*/ 3765698 h 4446182"/>
                  <a:gd name="connsiteX41" fmla="*/ 239232 w 832884"/>
                  <a:gd name="connsiteY41" fmla="*/ 3574312 h 4446182"/>
                  <a:gd name="connsiteX42" fmla="*/ 101009 w 832884"/>
                  <a:gd name="connsiteY42" fmla="*/ 3436089 h 4446182"/>
                  <a:gd name="connsiteX43" fmla="*/ 334925 w 832884"/>
                  <a:gd name="connsiteY43" fmla="*/ 3255335 h 4446182"/>
                  <a:gd name="connsiteX44" fmla="*/ 664534 w 832884"/>
                  <a:gd name="connsiteY44" fmla="*/ 3085214 h 4446182"/>
                  <a:gd name="connsiteX45" fmla="*/ 781493 w 832884"/>
                  <a:gd name="connsiteY45" fmla="*/ 3021419 h 4446182"/>
                  <a:gd name="connsiteX46" fmla="*/ 781493 w 832884"/>
                  <a:gd name="connsiteY46" fmla="*/ 2819400 h 4446182"/>
                  <a:gd name="connsiteX47" fmla="*/ 473148 w 832884"/>
                  <a:gd name="connsiteY47" fmla="*/ 2649280 h 4446182"/>
                  <a:gd name="connsiteX48" fmla="*/ 186069 w 832884"/>
                  <a:gd name="connsiteY48" fmla="*/ 2479159 h 4446182"/>
                  <a:gd name="connsiteX49" fmla="*/ 111641 w 832884"/>
                  <a:gd name="connsiteY49" fmla="*/ 2383466 h 4446182"/>
                  <a:gd name="connsiteX50" fmla="*/ 292395 w 832884"/>
                  <a:gd name="connsiteY50" fmla="*/ 2223977 h 4446182"/>
                  <a:gd name="connsiteX51" fmla="*/ 600739 w 832884"/>
                  <a:gd name="connsiteY51" fmla="*/ 2064489 h 4446182"/>
                  <a:gd name="connsiteX52" fmla="*/ 770860 w 832884"/>
                  <a:gd name="connsiteY52" fmla="*/ 1958163 h 4446182"/>
                  <a:gd name="connsiteX53" fmla="*/ 770860 w 832884"/>
                  <a:gd name="connsiteY53" fmla="*/ 1756145 h 4446182"/>
                  <a:gd name="connsiteX54" fmla="*/ 515679 w 832884"/>
                  <a:gd name="connsiteY54" fmla="*/ 1607289 h 4446182"/>
                  <a:gd name="connsiteX55" fmla="*/ 217967 w 832884"/>
                  <a:gd name="connsiteY55" fmla="*/ 1447800 h 4446182"/>
                  <a:gd name="connsiteX56" fmla="*/ 69111 w 832884"/>
                  <a:gd name="connsiteY56" fmla="*/ 1330842 h 4446182"/>
                  <a:gd name="connsiteX57" fmla="*/ 58479 w 832884"/>
                  <a:gd name="connsiteY57" fmla="*/ 1203252 h 4446182"/>
                  <a:gd name="connsiteX58" fmla="*/ 419986 w 832884"/>
                  <a:gd name="connsiteY58" fmla="*/ 969335 h 4446182"/>
                  <a:gd name="connsiteX59" fmla="*/ 738962 w 832884"/>
                  <a:gd name="connsiteY59" fmla="*/ 809847 h 4446182"/>
                  <a:gd name="connsiteX60" fmla="*/ 419986 w 832884"/>
                  <a:gd name="connsiteY60" fmla="*/ 650359 h 4446182"/>
                  <a:gd name="connsiteX61" fmla="*/ 111641 w 832884"/>
                  <a:gd name="connsiteY61" fmla="*/ 427075 h 4446182"/>
                  <a:gd name="connsiteX62" fmla="*/ 47846 w 832884"/>
                  <a:gd name="connsiteY62" fmla="*/ 214424 h 4446182"/>
                  <a:gd name="connsiteX63" fmla="*/ 69111 w 832884"/>
                  <a:gd name="connsiteY63" fmla="*/ 33670 h 4446182"/>
                  <a:gd name="connsiteX64" fmla="*/ 132906 w 832884"/>
                  <a:gd name="connsiteY64" fmla="*/ 12405 h 4446182"/>
                  <a:gd name="connsiteX65" fmla="*/ 175437 w 832884"/>
                  <a:gd name="connsiteY65" fmla="*/ 54935 h 4446182"/>
                  <a:gd name="connsiteX0" fmla="*/ 175437 w 832884"/>
                  <a:gd name="connsiteY0" fmla="*/ 54935 h 4446182"/>
                  <a:gd name="connsiteX1" fmla="*/ 90376 w 832884"/>
                  <a:gd name="connsiteY1" fmla="*/ 214424 h 4446182"/>
                  <a:gd name="connsiteX2" fmla="*/ 143539 w 832884"/>
                  <a:gd name="connsiteY2" fmla="*/ 310117 h 4446182"/>
                  <a:gd name="connsiteX3" fmla="*/ 324293 w 832884"/>
                  <a:gd name="connsiteY3" fmla="*/ 469605 h 4446182"/>
                  <a:gd name="connsiteX4" fmla="*/ 515679 w 832884"/>
                  <a:gd name="connsiteY4" fmla="*/ 565298 h 4446182"/>
                  <a:gd name="connsiteX5" fmla="*/ 728330 w 832884"/>
                  <a:gd name="connsiteY5" fmla="*/ 692889 h 4446182"/>
                  <a:gd name="connsiteX6" fmla="*/ 802758 w 832884"/>
                  <a:gd name="connsiteY6" fmla="*/ 767317 h 4446182"/>
                  <a:gd name="connsiteX7" fmla="*/ 781493 w 832884"/>
                  <a:gd name="connsiteY7" fmla="*/ 894907 h 4446182"/>
                  <a:gd name="connsiteX8" fmla="*/ 632637 w 832884"/>
                  <a:gd name="connsiteY8" fmla="*/ 1022498 h 4446182"/>
                  <a:gd name="connsiteX9" fmla="*/ 260497 w 832884"/>
                  <a:gd name="connsiteY9" fmla="*/ 1181987 h 4446182"/>
                  <a:gd name="connsiteX10" fmla="*/ 69111 w 832884"/>
                  <a:gd name="connsiteY10" fmla="*/ 1341475 h 4446182"/>
                  <a:gd name="connsiteX11" fmla="*/ 79744 w 832884"/>
                  <a:gd name="connsiteY11" fmla="*/ 1458433 h 4446182"/>
                  <a:gd name="connsiteX12" fmla="*/ 175437 w 832884"/>
                  <a:gd name="connsiteY12" fmla="*/ 1564759 h 4446182"/>
                  <a:gd name="connsiteX13" fmla="*/ 462516 w 832884"/>
                  <a:gd name="connsiteY13" fmla="*/ 1692349 h 4446182"/>
                  <a:gd name="connsiteX14" fmla="*/ 685799 w 832884"/>
                  <a:gd name="connsiteY14" fmla="*/ 1830573 h 4446182"/>
                  <a:gd name="connsiteX15" fmla="*/ 717697 w 832884"/>
                  <a:gd name="connsiteY15" fmla="*/ 1873103 h 4446182"/>
                  <a:gd name="connsiteX16" fmla="*/ 441251 w 832884"/>
                  <a:gd name="connsiteY16" fmla="*/ 2021959 h 4446182"/>
                  <a:gd name="connsiteX17" fmla="*/ 186069 w 832884"/>
                  <a:gd name="connsiteY17" fmla="*/ 2149549 h 4446182"/>
                  <a:gd name="connsiteX18" fmla="*/ 58479 w 832884"/>
                  <a:gd name="connsiteY18" fmla="*/ 2277140 h 4446182"/>
                  <a:gd name="connsiteX19" fmla="*/ 47846 w 832884"/>
                  <a:gd name="connsiteY19" fmla="*/ 2511056 h 4446182"/>
                  <a:gd name="connsiteX20" fmla="*/ 69111 w 832884"/>
                  <a:gd name="connsiteY20" fmla="*/ 2532321 h 4446182"/>
                  <a:gd name="connsiteX21" fmla="*/ 154172 w 832884"/>
                  <a:gd name="connsiteY21" fmla="*/ 2628014 h 4446182"/>
                  <a:gd name="connsiteX22" fmla="*/ 409353 w 832884"/>
                  <a:gd name="connsiteY22" fmla="*/ 2723707 h 4446182"/>
                  <a:gd name="connsiteX23" fmla="*/ 632637 w 832884"/>
                  <a:gd name="connsiteY23" fmla="*/ 2851298 h 4446182"/>
                  <a:gd name="connsiteX24" fmla="*/ 696432 w 832884"/>
                  <a:gd name="connsiteY24" fmla="*/ 2915094 h 4446182"/>
                  <a:gd name="connsiteX25" fmla="*/ 483781 w 832884"/>
                  <a:gd name="connsiteY25" fmla="*/ 3042684 h 4446182"/>
                  <a:gd name="connsiteX26" fmla="*/ 154172 w 832884"/>
                  <a:gd name="connsiteY26" fmla="*/ 3223438 h 4446182"/>
                  <a:gd name="connsiteX27" fmla="*/ 47846 w 832884"/>
                  <a:gd name="connsiteY27" fmla="*/ 3425456 h 4446182"/>
                  <a:gd name="connsiteX28" fmla="*/ 79744 w 832884"/>
                  <a:gd name="connsiteY28" fmla="*/ 3606210 h 4446182"/>
                  <a:gd name="connsiteX29" fmla="*/ 334925 w 832884"/>
                  <a:gd name="connsiteY29" fmla="*/ 3744433 h 4446182"/>
                  <a:gd name="connsiteX30" fmla="*/ 590106 w 832884"/>
                  <a:gd name="connsiteY30" fmla="*/ 3872024 h 4446182"/>
                  <a:gd name="connsiteX31" fmla="*/ 707065 w 832884"/>
                  <a:gd name="connsiteY31" fmla="*/ 3978349 h 4446182"/>
                  <a:gd name="connsiteX32" fmla="*/ 600739 w 832884"/>
                  <a:gd name="connsiteY32" fmla="*/ 4116573 h 4446182"/>
                  <a:gd name="connsiteX33" fmla="*/ 377455 w 832884"/>
                  <a:gd name="connsiteY33" fmla="*/ 4244163 h 4446182"/>
                  <a:gd name="connsiteX34" fmla="*/ 186069 w 832884"/>
                  <a:gd name="connsiteY34" fmla="*/ 4371754 h 4446182"/>
                  <a:gd name="connsiteX35" fmla="*/ 217967 w 832884"/>
                  <a:gd name="connsiteY35" fmla="*/ 4446182 h 4446182"/>
                  <a:gd name="connsiteX36" fmla="*/ 345558 w 832884"/>
                  <a:gd name="connsiteY36" fmla="*/ 4371754 h 4446182"/>
                  <a:gd name="connsiteX37" fmla="*/ 643269 w 832884"/>
                  <a:gd name="connsiteY37" fmla="*/ 4222898 h 4446182"/>
                  <a:gd name="connsiteX38" fmla="*/ 760227 w 832884"/>
                  <a:gd name="connsiteY38" fmla="*/ 4063410 h 4446182"/>
                  <a:gd name="connsiteX39" fmla="*/ 770860 w 832884"/>
                  <a:gd name="connsiteY39" fmla="*/ 3882656 h 4446182"/>
                  <a:gd name="connsiteX40" fmla="*/ 590106 w 832884"/>
                  <a:gd name="connsiteY40" fmla="*/ 3765698 h 4446182"/>
                  <a:gd name="connsiteX41" fmla="*/ 239232 w 832884"/>
                  <a:gd name="connsiteY41" fmla="*/ 3574312 h 4446182"/>
                  <a:gd name="connsiteX42" fmla="*/ 101009 w 832884"/>
                  <a:gd name="connsiteY42" fmla="*/ 3436089 h 4446182"/>
                  <a:gd name="connsiteX43" fmla="*/ 334925 w 832884"/>
                  <a:gd name="connsiteY43" fmla="*/ 3255335 h 4446182"/>
                  <a:gd name="connsiteX44" fmla="*/ 664534 w 832884"/>
                  <a:gd name="connsiteY44" fmla="*/ 3085214 h 4446182"/>
                  <a:gd name="connsiteX45" fmla="*/ 781493 w 832884"/>
                  <a:gd name="connsiteY45" fmla="*/ 3021419 h 4446182"/>
                  <a:gd name="connsiteX46" fmla="*/ 781493 w 832884"/>
                  <a:gd name="connsiteY46" fmla="*/ 2819400 h 4446182"/>
                  <a:gd name="connsiteX47" fmla="*/ 473148 w 832884"/>
                  <a:gd name="connsiteY47" fmla="*/ 2649280 h 4446182"/>
                  <a:gd name="connsiteX48" fmla="*/ 186069 w 832884"/>
                  <a:gd name="connsiteY48" fmla="*/ 2479159 h 4446182"/>
                  <a:gd name="connsiteX49" fmla="*/ 111641 w 832884"/>
                  <a:gd name="connsiteY49" fmla="*/ 2383466 h 4446182"/>
                  <a:gd name="connsiteX50" fmla="*/ 292395 w 832884"/>
                  <a:gd name="connsiteY50" fmla="*/ 2223977 h 4446182"/>
                  <a:gd name="connsiteX51" fmla="*/ 600739 w 832884"/>
                  <a:gd name="connsiteY51" fmla="*/ 2064489 h 4446182"/>
                  <a:gd name="connsiteX52" fmla="*/ 770860 w 832884"/>
                  <a:gd name="connsiteY52" fmla="*/ 1958163 h 4446182"/>
                  <a:gd name="connsiteX53" fmla="*/ 770860 w 832884"/>
                  <a:gd name="connsiteY53" fmla="*/ 1756145 h 4446182"/>
                  <a:gd name="connsiteX54" fmla="*/ 515679 w 832884"/>
                  <a:gd name="connsiteY54" fmla="*/ 1607289 h 4446182"/>
                  <a:gd name="connsiteX55" fmla="*/ 217967 w 832884"/>
                  <a:gd name="connsiteY55" fmla="*/ 1447800 h 4446182"/>
                  <a:gd name="connsiteX56" fmla="*/ 69111 w 832884"/>
                  <a:gd name="connsiteY56" fmla="*/ 1330842 h 4446182"/>
                  <a:gd name="connsiteX57" fmla="*/ 58479 w 832884"/>
                  <a:gd name="connsiteY57" fmla="*/ 1203252 h 4446182"/>
                  <a:gd name="connsiteX58" fmla="*/ 419986 w 832884"/>
                  <a:gd name="connsiteY58" fmla="*/ 969335 h 4446182"/>
                  <a:gd name="connsiteX59" fmla="*/ 738962 w 832884"/>
                  <a:gd name="connsiteY59" fmla="*/ 809847 h 4446182"/>
                  <a:gd name="connsiteX60" fmla="*/ 419986 w 832884"/>
                  <a:gd name="connsiteY60" fmla="*/ 650359 h 4446182"/>
                  <a:gd name="connsiteX61" fmla="*/ 111641 w 832884"/>
                  <a:gd name="connsiteY61" fmla="*/ 427075 h 4446182"/>
                  <a:gd name="connsiteX62" fmla="*/ 47846 w 832884"/>
                  <a:gd name="connsiteY62" fmla="*/ 214424 h 4446182"/>
                  <a:gd name="connsiteX63" fmla="*/ 69111 w 832884"/>
                  <a:gd name="connsiteY63" fmla="*/ 33670 h 4446182"/>
                  <a:gd name="connsiteX64" fmla="*/ 132906 w 832884"/>
                  <a:gd name="connsiteY64" fmla="*/ 12405 h 4446182"/>
                  <a:gd name="connsiteX65" fmla="*/ 175437 w 832884"/>
                  <a:gd name="connsiteY65" fmla="*/ 54935 h 4446182"/>
                  <a:gd name="connsiteX0" fmla="*/ 175437 w 832884"/>
                  <a:gd name="connsiteY0" fmla="*/ 54935 h 4446182"/>
                  <a:gd name="connsiteX1" fmla="*/ 90376 w 832884"/>
                  <a:gd name="connsiteY1" fmla="*/ 214424 h 4446182"/>
                  <a:gd name="connsiteX2" fmla="*/ 143539 w 832884"/>
                  <a:gd name="connsiteY2" fmla="*/ 310117 h 4446182"/>
                  <a:gd name="connsiteX3" fmla="*/ 324293 w 832884"/>
                  <a:gd name="connsiteY3" fmla="*/ 469605 h 4446182"/>
                  <a:gd name="connsiteX4" fmla="*/ 515679 w 832884"/>
                  <a:gd name="connsiteY4" fmla="*/ 565298 h 4446182"/>
                  <a:gd name="connsiteX5" fmla="*/ 728330 w 832884"/>
                  <a:gd name="connsiteY5" fmla="*/ 692889 h 4446182"/>
                  <a:gd name="connsiteX6" fmla="*/ 802758 w 832884"/>
                  <a:gd name="connsiteY6" fmla="*/ 767317 h 4446182"/>
                  <a:gd name="connsiteX7" fmla="*/ 781493 w 832884"/>
                  <a:gd name="connsiteY7" fmla="*/ 894907 h 4446182"/>
                  <a:gd name="connsiteX8" fmla="*/ 632637 w 832884"/>
                  <a:gd name="connsiteY8" fmla="*/ 1022498 h 4446182"/>
                  <a:gd name="connsiteX9" fmla="*/ 260497 w 832884"/>
                  <a:gd name="connsiteY9" fmla="*/ 1181987 h 4446182"/>
                  <a:gd name="connsiteX10" fmla="*/ 69111 w 832884"/>
                  <a:gd name="connsiteY10" fmla="*/ 1341475 h 4446182"/>
                  <a:gd name="connsiteX11" fmla="*/ 79744 w 832884"/>
                  <a:gd name="connsiteY11" fmla="*/ 1458433 h 4446182"/>
                  <a:gd name="connsiteX12" fmla="*/ 175437 w 832884"/>
                  <a:gd name="connsiteY12" fmla="*/ 1564759 h 4446182"/>
                  <a:gd name="connsiteX13" fmla="*/ 462516 w 832884"/>
                  <a:gd name="connsiteY13" fmla="*/ 1692349 h 4446182"/>
                  <a:gd name="connsiteX14" fmla="*/ 685799 w 832884"/>
                  <a:gd name="connsiteY14" fmla="*/ 1830573 h 4446182"/>
                  <a:gd name="connsiteX15" fmla="*/ 717697 w 832884"/>
                  <a:gd name="connsiteY15" fmla="*/ 1873103 h 4446182"/>
                  <a:gd name="connsiteX16" fmla="*/ 441251 w 832884"/>
                  <a:gd name="connsiteY16" fmla="*/ 2021959 h 4446182"/>
                  <a:gd name="connsiteX17" fmla="*/ 186069 w 832884"/>
                  <a:gd name="connsiteY17" fmla="*/ 2149549 h 4446182"/>
                  <a:gd name="connsiteX18" fmla="*/ 58479 w 832884"/>
                  <a:gd name="connsiteY18" fmla="*/ 2277140 h 4446182"/>
                  <a:gd name="connsiteX19" fmla="*/ 47846 w 832884"/>
                  <a:gd name="connsiteY19" fmla="*/ 2511056 h 4446182"/>
                  <a:gd name="connsiteX20" fmla="*/ 69111 w 832884"/>
                  <a:gd name="connsiteY20" fmla="*/ 2532321 h 4446182"/>
                  <a:gd name="connsiteX21" fmla="*/ 154172 w 832884"/>
                  <a:gd name="connsiteY21" fmla="*/ 2628014 h 4446182"/>
                  <a:gd name="connsiteX22" fmla="*/ 409353 w 832884"/>
                  <a:gd name="connsiteY22" fmla="*/ 2723707 h 4446182"/>
                  <a:gd name="connsiteX23" fmla="*/ 632637 w 832884"/>
                  <a:gd name="connsiteY23" fmla="*/ 2851298 h 4446182"/>
                  <a:gd name="connsiteX24" fmla="*/ 696432 w 832884"/>
                  <a:gd name="connsiteY24" fmla="*/ 2915094 h 4446182"/>
                  <a:gd name="connsiteX25" fmla="*/ 483781 w 832884"/>
                  <a:gd name="connsiteY25" fmla="*/ 3042684 h 4446182"/>
                  <a:gd name="connsiteX26" fmla="*/ 154172 w 832884"/>
                  <a:gd name="connsiteY26" fmla="*/ 3223438 h 4446182"/>
                  <a:gd name="connsiteX27" fmla="*/ 47846 w 832884"/>
                  <a:gd name="connsiteY27" fmla="*/ 3425456 h 4446182"/>
                  <a:gd name="connsiteX28" fmla="*/ 79744 w 832884"/>
                  <a:gd name="connsiteY28" fmla="*/ 3606210 h 4446182"/>
                  <a:gd name="connsiteX29" fmla="*/ 334925 w 832884"/>
                  <a:gd name="connsiteY29" fmla="*/ 3744433 h 4446182"/>
                  <a:gd name="connsiteX30" fmla="*/ 590106 w 832884"/>
                  <a:gd name="connsiteY30" fmla="*/ 3872024 h 4446182"/>
                  <a:gd name="connsiteX31" fmla="*/ 707065 w 832884"/>
                  <a:gd name="connsiteY31" fmla="*/ 3978349 h 4446182"/>
                  <a:gd name="connsiteX32" fmla="*/ 600739 w 832884"/>
                  <a:gd name="connsiteY32" fmla="*/ 4116573 h 4446182"/>
                  <a:gd name="connsiteX33" fmla="*/ 377455 w 832884"/>
                  <a:gd name="connsiteY33" fmla="*/ 4244163 h 4446182"/>
                  <a:gd name="connsiteX34" fmla="*/ 186069 w 832884"/>
                  <a:gd name="connsiteY34" fmla="*/ 4371754 h 4446182"/>
                  <a:gd name="connsiteX35" fmla="*/ 217967 w 832884"/>
                  <a:gd name="connsiteY35" fmla="*/ 4446182 h 4446182"/>
                  <a:gd name="connsiteX36" fmla="*/ 345558 w 832884"/>
                  <a:gd name="connsiteY36" fmla="*/ 4371754 h 4446182"/>
                  <a:gd name="connsiteX37" fmla="*/ 643269 w 832884"/>
                  <a:gd name="connsiteY37" fmla="*/ 4222898 h 4446182"/>
                  <a:gd name="connsiteX38" fmla="*/ 760227 w 832884"/>
                  <a:gd name="connsiteY38" fmla="*/ 4063410 h 4446182"/>
                  <a:gd name="connsiteX39" fmla="*/ 770860 w 832884"/>
                  <a:gd name="connsiteY39" fmla="*/ 3882656 h 4446182"/>
                  <a:gd name="connsiteX40" fmla="*/ 590106 w 832884"/>
                  <a:gd name="connsiteY40" fmla="*/ 3765698 h 4446182"/>
                  <a:gd name="connsiteX41" fmla="*/ 239232 w 832884"/>
                  <a:gd name="connsiteY41" fmla="*/ 3574312 h 4446182"/>
                  <a:gd name="connsiteX42" fmla="*/ 101009 w 832884"/>
                  <a:gd name="connsiteY42" fmla="*/ 3436089 h 4446182"/>
                  <a:gd name="connsiteX43" fmla="*/ 334925 w 832884"/>
                  <a:gd name="connsiteY43" fmla="*/ 3255335 h 4446182"/>
                  <a:gd name="connsiteX44" fmla="*/ 664534 w 832884"/>
                  <a:gd name="connsiteY44" fmla="*/ 3085214 h 4446182"/>
                  <a:gd name="connsiteX45" fmla="*/ 781493 w 832884"/>
                  <a:gd name="connsiteY45" fmla="*/ 3021419 h 4446182"/>
                  <a:gd name="connsiteX46" fmla="*/ 781493 w 832884"/>
                  <a:gd name="connsiteY46" fmla="*/ 2819400 h 4446182"/>
                  <a:gd name="connsiteX47" fmla="*/ 473148 w 832884"/>
                  <a:gd name="connsiteY47" fmla="*/ 2649280 h 4446182"/>
                  <a:gd name="connsiteX48" fmla="*/ 186069 w 832884"/>
                  <a:gd name="connsiteY48" fmla="*/ 2479159 h 4446182"/>
                  <a:gd name="connsiteX49" fmla="*/ 111641 w 832884"/>
                  <a:gd name="connsiteY49" fmla="*/ 2383466 h 4446182"/>
                  <a:gd name="connsiteX50" fmla="*/ 292395 w 832884"/>
                  <a:gd name="connsiteY50" fmla="*/ 2223977 h 4446182"/>
                  <a:gd name="connsiteX51" fmla="*/ 600739 w 832884"/>
                  <a:gd name="connsiteY51" fmla="*/ 2064489 h 4446182"/>
                  <a:gd name="connsiteX52" fmla="*/ 770860 w 832884"/>
                  <a:gd name="connsiteY52" fmla="*/ 1958163 h 4446182"/>
                  <a:gd name="connsiteX53" fmla="*/ 770860 w 832884"/>
                  <a:gd name="connsiteY53" fmla="*/ 1756145 h 4446182"/>
                  <a:gd name="connsiteX54" fmla="*/ 515679 w 832884"/>
                  <a:gd name="connsiteY54" fmla="*/ 1607289 h 4446182"/>
                  <a:gd name="connsiteX55" fmla="*/ 217967 w 832884"/>
                  <a:gd name="connsiteY55" fmla="*/ 1447800 h 4446182"/>
                  <a:gd name="connsiteX56" fmla="*/ 69111 w 832884"/>
                  <a:gd name="connsiteY56" fmla="*/ 1330842 h 4446182"/>
                  <a:gd name="connsiteX57" fmla="*/ 58479 w 832884"/>
                  <a:gd name="connsiteY57" fmla="*/ 1203252 h 4446182"/>
                  <a:gd name="connsiteX58" fmla="*/ 419986 w 832884"/>
                  <a:gd name="connsiteY58" fmla="*/ 969335 h 4446182"/>
                  <a:gd name="connsiteX59" fmla="*/ 738962 w 832884"/>
                  <a:gd name="connsiteY59" fmla="*/ 809847 h 4446182"/>
                  <a:gd name="connsiteX60" fmla="*/ 419986 w 832884"/>
                  <a:gd name="connsiteY60" fmla="*/ 650359 h 4446182"/>
                  <a:gd name="connsiteX61" fmla="*/ 111641 w 832884"/>
                  <a:gd name="connsiteY61" fmla="*/ 427075 h 4446182"/>
                  <a:gd name="connsiteX62" fmla="*/ 47846 w 832884"/>
                  <a:gd name="connsiteY62" fmla="*/ 214424 h 4446182"/>
                  <a:gd name="connsiteX63" fmla="*/ 69111 w 832884"/>
                  <a:gd name="connsiteY63" fmla="*/ 33670 h 4446182"/>
                  <a:gd name="connsiteX64" fmla="*/ 132906 w 832884"/>
                  <a:gd name="connsiteY64" fmla="*/ 12405 h 4446182"/>
                  <a:gd name="connsiteX65" fmla="*/ 175437 w 832884"/>
                  <a:gd name="connsiteY65" fmla="*/ 54935 h 4446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</a:cxnLst>
                <a:rect l="l" t="t" r="r" b="b"/>
                <a:pathLst>
                  <a:path w="832884" h="4446182">
                    <a:moveTo>
                      <a:pt x="175437" y="54935"/>
                    </a:moveTo>
                    <a:cubicBezTo>
                      <a:pt x="168349" y="88605"/>
                      <a:pt x="95692" y="171894"/>
                      <a:pt x="90376" y="214424"/>
                    </a:cubicBezTo>
                    <a:cubicBezTo>
                      <a:pt x="85060" y="256954"/>
                      <a:pt x="104553" y="267587"/>
                      <a:pt x="143539" y="310117"/>
                    </a:cubicBezTo>
                    <a:cubicBezTo>
                      <a:pt x="182525" y="352647"/>
                      <a:pt x="262270" y="427075"/>
                      <a:pt x="324293" y="469605"/>
                    </a:cubicBezTo>
                    <a:cubicBezTo>
                      <a:pt x="386316" y="512135"/>
                      <a:pt x="448340" y="528084"/>
                      <a:pt x="515679" y="565298"/>
                    </a:cubicBezTo>
                    <a:cubicBezTo>
                      <a:pt x="583019" y="602512"/>
                      <a:pt x="680484" y="659219"/>
                      <a:pt x="728330" y="692889"/>
                    </a:cubicBezTo>
                    <a:cubicBezTo>
                      <a:pt x="776176" y="726559"/>
                      <a:pt x="793898" y="733647"/>
                      <a:pt x="802758" y="767317"/>
                    </a:cubicBezTo>
                    <a:cubicBezTo>
                      <a:pt x="811618" y="800987"/>
                      <a:pt x="809846" y="852377"/>
                      <a:pt x="781493" y="894907"/>
                    </a:cubicBezTo>
                    <a:cubicBezTo>
                      <a:pt x="753140" y="937437"/>
                      <a:pt x="719470" y="974651"/>
                      <a:pt x="632637" y="1022498"/>
                    </a:cubicBezTo>
                    <a:cubicBezTo>
                      <a:pt x="545804" y="1070345"/>
                      <a:pt x="354418" y="1128824"/>
                      <a:pt x="260497" y="1181987"/>
                    </a:cubicBezTo>
                    <a:cubicBezTo>
                      <a:pt x="166576" y="1235150"/>
                      <a:pt x="99236" y="1295401"/>
                      <a:pt x="69111" y="1341475"/>
                    </a:cubicBezTo>
                    <a:cubicBezTo>
                      <a:pt x="38986" y="1387549"/>
                      <a:pt x="62023" y="1421219"/>
                      <a:pt x="79744" y="1458433"/>
                    </a:cubicBezTo>
                    <a:cubicBezTo>
                      <a:pt x="97465" y="1495647"/>
                      <a:pt x="111642" y="1525773"/>
                      <a:pt x="175437" y="1564759"/>
                    </a:cubicBezTo>
                    <a:cubicBezTo>
                      <a:pt x="239232" y="1603745"/>
                      <a:pt x="377456" y="1648047"/>
                      <a:pt x="462516" y="1692349"/>
                    </a:cubicBezTo>
                    <a:cubicBezTo>
                      <a:pt x="547576" y="1736651"/>
                      <a:pt x="643269" y="1800447"/>
                      <a:pt x="685799" y="1830573"/>
                    </a:cubicBezTo>
                    <a:cubicBezTo>
                      <a:pt x="728329" y="1860699"/>
                      <a:pt x="701376" y="1797259"/>
                      <a:pt x="717697" y="1873103"/>
                    </a:cubicBezTo>
                    <a:cubicBezTo>
                      <a:pt x="676939" y="1905001"/>
                      <a:pt x="529856" y="1975885"/>
                      <a:pt x="441251" y="2021959"/>
                    </a:cubicBezTo>
                    <a:cubicBezTo>
                      <a:pt x="352646" y="2068033"/>
                      <a:pt x="249864" y="2107019"/>
                      <a:pt x="186069" y="2149549"/>
                    </a:cubicBezTo>
                    <a:cubicBezTo>
                      <a:pt x="122274" y="2192079"/>
                      <a:pt x="81516" y="2216889"/>
                      <a:pt x="58479" y="2277140"/>
                    </a:cubicBezTo>
                    <a:cubicBezTo>
                      <a:pt x="35442" y="2337391"/>
                      <a:pt x="46074" y="2468526"/>
                      <a:pt x="47846" y="2511056"/>
                    </a:cubicBezTo>
                    <a:cubicBezTo>
                      <a:pt x="49618" y="2553586"/>
                      <a:pt x="51390" y="2512828"/>
                      <a:pt x="69111" y="2532321"/>
                    </a:cubicBezTo>
                    <a:cubicBezTo>
                      <a:pt x="86832" y="2551814"/>
                      <a:pt x="97465" y="2596116"/>
                      <a:pt x="154172" y="2628014"/>
                    </a:cubicBezTo>
                    <a:cubicBezTo>
                      <a:pt x="210879" y="2659912"/>
                      <a:pt x="329609" y="2686493"/>
                      <a:pt x="409353" y="2723707"/>
                    </a:cubicBezTo>
                    <a:cubicBezTo>
                      <a:pt x="489097" y="2760921"/>
                      <a:pt x="584791" y="2819400"/>
                      <a:pt x="632637" y="2851298"/>
                    </a:cubicBezTo>
                    <a:cubicBezTo>
                      <a:pt x="680484" y="2883196"/>
                      <a:pt x="721241" y="2883196"/>
                      <a:pt x="696432" y="2915094"/>
                    </a:cubicBezTo>
                    <a:cubicBezTo>
                      <a:pt x="671623" y="2946992"/>
                      <a:pt x="574158" y="2991293"/>
                      <a:pt x="483781" y="3042684"/>
                    </a:cubicBezTo>
                    <a:cubicBezTo>
                      <a:pt x="393404" y="3094075"/>
                      <a:pt x="226828" y="3159643"/>
                      <a:pt x="154172" y="3223438"/>
                    </a:cubicBezTo>
                    <a:cubicBezTo>
                      <a:pt x="81516" y="3287233"/>
                      <a:pt x="60251" y="3361661"/>
                      <a:pt x="47846" y="3425456"/>
                    </a:cubicBezTo>
                    <a:cubicBezTo>
                      <a:pt x="35441" y="3489251"/>
                      <a:pt x="31898" y="3553047"/>
                      <a:pt x="79744" y="3606210"/>
                    </a:cubicBezTo>
                    <a:cubicBezTo>
                      <a:pt x="127590" y="3659373"/>
                      <a:pt x="249865" y="3700131"/>
                      <a:pt x="334925" y="3744433"/>
                    </a:cubicBezTo>
                    <a:cubicBezTo>
                      <a:pt x="419985" y="3788735"/>
                      <a:pt x="528083" y="3833038"/>
                      <a:pt x="590106" y="3872024"/>
                    </a:cubicBezTo>
                    <a:cubicBezTo>
                      <a:pt x="652129" y="3911010"/>
                      <a:pt x="705293" y="3937591"/>
                      <a:pt x="707065" y="3978349"/>
                    </a:cubicBezTo>
                    <a:cubicBezTo>
                      <a:pt x="708837" y="4019107"/>
                      <a:pt x="655674" y="4072271"/>
                      <a:pt x="600739" y="4116573"/>
                    </a:cubicBezTo>
                    <a:cubicBezTo>
                      <a:pt x="545804" y="4160875"/>
                      <a:pt x="446567" y="4201633"/>
                      <a:pt x="377455" y="4244163"/>
                    </a:cubicBezTo>
                    <a:cubicBezTo>
                      <a:pt x="308343" y="4286693"/>
                      <a:pt x="212650" y="4338084"/>
                      <a:pt x="186069" y="4371754"/>
                    </a:cubicBezTo>
                    <a:cubicBezTo>
                      <a:pt x="159488" y="4405424"/>
                      <a:pt x="191386" y="4446182"/>
                      <a:pt x="217967" y="4446182"/>
                    </a:cubicBezTo>
                    <a:cubicBezTo>
                      <a:pt x="244548" y="4446182"/>
                      <a:pt x="274674" y="4408968"/>
                      <a:pt x="345558" y="4371754"/>
                    </a:cubicBezTo>
                    <a:cubicBezTo>
                      <a:pt x="416442" y="4334540"/>
                      <a:pt x="574158" y="4274289"/>
                      <a:pt x="643269" y="4222898"/>
                    </a:cubicBezTo>
                    <a:cubicBezTo>
                      <a:pt x="712380" y="4171507"/>
                      <a:pt x="738962" y="4120117"/>
                      <a:pt x="760227" y="4063410"/>
                    </a:cubicBezTo>
                    <a:cubicBezTo>
                      <a:pt x="781492" y="4006703"/>
                      <a:pt x="799214" y="3932275"/>
                      <a:pt x="770860" y="3882656"/>
                    </a:cubicBezTo>
                    <a:cubicBezTo>
                      <a:pt x="742507" y="3833037"/>
                      <a:pt x="678711" y="3817089"/>
                      <a:pt x="590106" y="3765698"/>
                    </a:cubicBezTo>
                    <a:cubicBezTo>
                      <a:pt x="501501" y="3714307"/>
                      <a:pt x="320748" y="3629247"/>
                      <a:pt x="239232" y="3574312"/>
                    </a:cubicBezTo>
                    <a:cubicBezTo>
                      <a:pt x="157716" y="3519377"/>
                      <a:pt x="85060" y="3489252"/>
                      <a:pt x="101009" y="3436089"/>
                    </a:cubicBezTo>
                    <a:cubicBezTo>
                      <a:pt x="116958" y="3382926"/>
                      <a:pt x="241004" y="3313814"/>
                      <a:pt x="334925" y="3255335"/>
                    </a:cubicBezTo>
                    <a:cubicBezTo>
                      <a:pt x="428846" y="3196856"/>
                      <a:pt x="590106" y="3124200"/>
                      <a:pt x="664534" y="3085214"/>
                    </a:cubicBezTo>
                    <a:cubicBezTo>
                      <a:pt x="738962" y="3046228"/>
                      <a:pt x="762000" y="3065721"/>
                      <a:pt x="781493" y="3021419"/>
                    </a:cubicBezTo>
                    <a:cubicBezTo>
                      <a:pt x="800986" y="2977117"/>
                      <a:pt x="832884" y="2881423"/>
                      <a:pt x="781493" y="2819400"/>
                    </a:cubicBezTo>
                    <a:cubicBezTo>
                      <a:pt x="730102" y="2757377"/>
                      <a:pt x="572385" y="2705987"/>
                      <a:pt x="473148" y="2649280"/>
                    </a:cubicBezTo>
                    <a:cubicBezTo>
                      <a:pt x="373911" y="2592573"/>
                      <a:pt x="246320" y="2523461"/>
                      <a:pt x="186069" y="2479159"/>
                    </a:cubicBezTo>
                    <a:cubicBezTo>
                      <a:pt x="125818" y="2434857"/>
                      <a:pt x="93920" y="2425996"/>
                      <a:pt x="111641" y="2383466"/>
                    </a:cubicBezTo>
                    <a:cubicBezTo>
                      <a:pt x="129362" y="2340936"/>
                      <a:pt x="210879" y="2277140"/>
                      <a:pt x="292395" y="2223977"/>
                    </a:cubicBezTo>
                    <a:cubicBezTo>
                      <a:pt x="373911" y="2170814"/>
                      <a:pt x="520995" y="2108791"/>
                      <a:pt x="600739" y="2064489"/>
                    </a:cubicBezTo>
                    <a:cubicBezTo>
                      <a:pt x="680483" y="2020187"/>
                      <a:pt x="742507" y="2009554"/>
                      <a:pt x="770860" y="1958163"/>
                    </a:cubicBezTo>
                    <a:cubicBezTo>
                      <a:pt x="799214" y="1906772"/>
                      <a:pt x="813390" y="1814624"/>
                      <a:pt x="770860" y="1756145"/>
                    </a:cubicBezTo>
                    <a:cubicBezTo>
                      <a:pt x="728330" y="1697666"/>
                      <a:pt x="607828" y="1658680"/>
                      <a:pt x="515679" y="1607289"/>
                    </a:cubicBezTo>
                    <a:cubicBezTo>
                      <a:pt x="423530" y="1555898"/>
                      <a:pt x="292395" y="1493875"/>
                      <a:pt x="217967" y="1447800"/>
                    </a:cubicBezTo>
                    <a:cubicBezTo>
                      <a:pt x="143539" y="1401726"/>
                      <a:pt x="95692" y="1371600"/>
                      <a:pt x="69111" y="1330842"/>
                    </a:cubicBezTo>
                    <a:cubicBezTo>
                      <a:pt x="42530" y="1290084"/>
                      <a:pt x="0" y="1263503"/>
                      <a:pt x="58479" y="1203252"/>
                    </a:cubicBezTo>
                    <a:cubicBezTo>
                      <a:pt x="116958" y="1143001"/>
                      <a:pt x="306572" y="1034903"/>
                      <a:pt x="419986" y="969335"/>
                    </a:cubicBezTo>
                    <a:cubicBezTo>
                      <a:pt x="533400" y="903768"/>
                      <a:pt x="738962" y="863010"/>
                      <a:pt x="738962" y="809847"/>
                    </a:cubicBezTo>
                    <a:cubicBezTo>
                      <a:pt x="738962" y="756684"/>
                      <a:pt x="524540" y="714154"/>
                      <a:pt x="419986" y="650359"/>
                    </a:cubicBezTo>
                    <a:cubicBezTo>
                      <a:pt x="315433" y="586564"/>
                      <a:pt x="173664" y="499731"/>
                      <a:pt x="111641" y="427075"/>
                    </a:cubicBezTo>
                    <a:cubicBezTo>
                      <a:pt x="49618" y="354419"/>
                      <a:pt x="54934" y="279991"/>
                      <a:pt x="47846" y="214424"/>
                    </a:cubicBezTo>
                    <a:cubicBezTo>
                      <a:pt x="40758" y="148857"/>
                      <a:pt x="54934" y="67340"/>
                      <a:pt x="69111" y="33670"/>
                    </a:cubicBezTo>
                    <a:cubicBezTo>
                      <a:pt x="83288" y="0"/>
                      <a:pt x="118729" y="10633"/>
                      <a:pt x="132906" y="12405"/>
                    </a:cubicBezTo>
                    <a:cubicBezTo>
                      <a:pt x="147083" y="14177"/>
                      <a:pt x="182525" y="21265"/>
                      <a:pt x="175437" y="54935"/>
                    </a:cubicBezTo>
                    <a:close/>
                  </a:path>
                </a:pathLst>
              </a:custGeom>
              <a:grpFill/>
              <a:ln w="9525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25400" h="38100"/>
                <a:bevelB w="25400" h="381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88" name="Oval 787"/>
              <p:cNvSpPr/>
              <p:nvPr/>
            </p:nvSpPr>
            <p:spPr bwMode="auto">
              <a:xfrm>
                <a:off x="6286512" y="3857628"/>
                <a:ext cx="357190" cy="357190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241300" h="247650"/>
                <a:bevelB w="241300" h="241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89" name="Oval 788"/>
              <p:cNvSpPr/>
              <p:nvPr/>
            </p:nvSpPr>
            <p:spPr bwMode="auto">
              <a:xfrm>
                <a:off x="6715140" y="3786190"/>
                <a:ext cx="357190" cy="357190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241300" h="247650"/>
                <a:bevelB w="241300" h="241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759" name="Group 5"/>
            <p:cNvGrpSpPr>
              <a:grpSpLocks noChangeAspect="1"/>
            </p:cNvGrpSpPr>
            <p:nvPr/>
          </p:nvGrpSpPr>
          <p:grpSpPr>
            <a:xfrm rot="1570630">
              <a:off x="6250947" y="1546070"/>
              <a:ext cx="2153811" cy="2567405"/>
              <a:chOff x="4429124" y="2714619"/>
              <a:chExt cx="1643074" cy="2000265"/>
            </a:xfrm>
            <a:solidFill>
              <a:srgbClr val="C00000">
                <a:alpha val="70000"/>
              </a:srgbClr>
            </a:solidFill>
          </p:grpSpPr>
          <p:cxnSp>
            <p:nvCxnSpPr>
              <p:cNvPr id="760" name="Straight Connector 759"/>
              <p:cNvCxnSpPr>
                <a:endCxn id="772" idx="2"/>
              </p:cNvCxnSpPr>
              <p:nvPr/>
            </p:nvCxnSpPr>
            <p:spPr bwMode="auto">
              <a:xfrm rot="5400000">
                <a:off x="5130615" y="4166859"/>
                <a:ext cx="681250" cy="414798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61" name="Straight Connector 760"/>
              <p:cNvCxnSpPr>
                <a:stCxn id="772" idx="2"/>
              </p:cNvCxnSpPr>
              <p:nvPr/>
            </p:nvCxnSpPr>
            <p:spPr bwMode="auto">
              <a:xfrm flipH="1" flipV="1">
                <a:off x="4905129" y="4033634"/>
                <a:ext cx="358711" cy="681250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62" name="Straight Connector 761"/>
              <p:cNvCxnSpPr/>
              <p:nvPr/>
            </p:nvCxnSpPr>
            <p:spPr bwMode="auto">
              <a:xfrm rot="10800000">
                <a:off x="5678637" y="4033635"/>
                <a:ext cx="393561" cy="157778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63" name="Straight Connector 762"/>
              <p:cNvCxnSpPr/>
              <p:nvPr/>
            </p:nvCxnSpPr>
            <p:spPr bwMode="auto">
              <a:xfrm rot="10800000">
                <a:off x="4905129" y="4033634"/>
                <a:ext cx="773508" cy="1396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64" name="Straight Connector 763"/>
              <p:cNvCxnSpPr/>
              <p:nvPr/>
            </p:nvCxnSpPr>
            <p:spPr bwMode="auto">
              <a:xfrm rot="10800000" flipV="1">
                <a:off x="4429124" y="4033634"/>
                <a:ext cx="476005" cy="188431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65" name="Straight Connector 764"/>
              <p:cNvCxnSpPr/>
              <p:nvPr/>
            </p:nvCxnSpPr>
            <p:spPr bwMode="auto">
              <a:xfrm rot="5400000">
                <a:off x="5461059" y="3434680"/>
                <a:ext cx="816532" cy="381376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66" name="Straight Connector 765"/>
              <p:cNvCxnSpPr/>
              <p:nvPr/>
            </p:nvCxnSpPr>
            <p:spPr bwMode="auto">
              <a:xfrm rot="16200000" flipH="1">
                <a:off x="5030714" y="3385711"/>
                <a:ext cx="879343" cy="416503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67" name="Straight Connector 766"/>
              <p:cNvCxnSpPr/>
              <p:nvPr/>
            </p:nvCxnSpPr>
            <p:spPr bwMode="auto">
              <a:xfrm rot="10800000">
                <a:off x="5262133" y="3154291"/>
                <a:ext cx="791786" cy="49947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68" name="Straight Connector 767"/>
              <p:cNvCxnSpPr/>
              <p:nvPr/>
            </p:nvCxnSpPr>
            <p:spPr bwMode="auto">
              <a:xfrm rot="16200000" flipH="1">
                <a:off x="5033871" y="2926030"/>
                <a:ext cx="439671" cy="16850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69" name="Straight Connector 768"/>
              <p:cNvCxnSpPr/>
              <p:nvPr/>
            </p:nvCxnSpPr>
            <p:spPr bwMode="auto">
              <a:xfrm rot="10800000" flipV="1">
                <a:off x="4435217" y="3154291"/>
                <a:ext cx="826916" cy="75673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70" name="Straight Connector 769"/>
              <p:cNvCxnSpPr/>
              <p:nvPr/>
            </p:nvCxnSpPr>
            <p:spPr bwMode="auto">
              <a:xfrm rot="5400000">
                <a:off x="4643960" y="3415460"/>
                <a:ext cx="879343" cy="357005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71" name="Straight Connector 770"/>
              <p:cNvCxnSpPr/>
              <p:nvPr/>
            </p:nvCxnSpPr>
            <p:spPr bwMode="auto">
              <a:xfrm rot="16200000" flipH="1">
                <a:off x="4268338" y="3396843"/>
                <a:ext cx="803669" cy="469912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sp>
            <p:nvSpPr>
              <p:cNvPr id="772" name="Freeform 771"/>
              <p:cNvSpPr/>
              <p:nvPr/>
            </p:nvSpPr>
            <p:spPr bwMode="auto">
              <a:xfrm>
                <a:off x="4429124" y="2714620"/>
                <a:ext cx="1638969" cy="2000264"/>
              </a:xfrm>
              <a:custGeom>
                <a:avLst/>
                <a:gdLst>
                  <a:gd name="connsiteX0" fmla="*/ 0 w 1967789"/>
                  <a:gd name="connsiteY0" fmla="*/ 592531 h 2275027"/>
                  <a:gd name="connsiteX1" fmla="*/ 7315 w 1967789"/>
                  <a:gd name="connsiteY1" fmla="*/ 1711757 h 2275027"/>
                  <a:gd name="connsiteX2" fmla="*/ 1002182 w 1967789"/>
                  <a:gd name="connsiteY2" fmla="*/ 2275027 h 2275027"/>
                  <a:gd name="connsiteX3" fmla="*/ 1967789 w 1967789"/>
                  <a:gd name="connsiteY3" fmla="*/ 1689811 h 2275027"/>
                  <a:gd name="connsiteX4" fmla="*/ 1967789 w 1967789"/>
                  <a:gd name="connsiteY4" fmla="*/ 548640 h 2275027"/>
                  <a:gd name="connsiteX5" fmla="*/ 980237 w 1967789"/>
                  <a:gd name="connsiteY5" fmla="*/ 0 h 2275027"/>
                  <a:gd name="connsiteX6" fmla="*/ 0 w 1967789"/>
                  <a:gd name="connsiteY6" fmla="*/ 592531 h 2275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67789" h="2275027">
                    <a:moveTo>
                      <a:pt x="0" y="592531"/>
                    </a:moveTo>
                    <a:cubicBezTo>
                      <a:pt x="2438" y="965606"/>
                      <a:pt x="4877" y="1338682"/>
                      <a:pt x="7315" y="1711757"/>
                    </a:cubicBezTo>
                    <a:lnTo>
                      <a:pt x="1002182" y="2275027"/>
                    </a:lnTo>
                    <a:lnTo>
                      <a:pt x="1967789" y="1689811"/>
                    </a:lnTo>
                    <a:lnTo>
                      <a:pt x="1967789" y="548640"/>
                    </a:lnTo>
                    <a:lnTo>
                      <a:pt x="980237" y="0"/>
                    </a:lnTo>
                    <a:lnTo>
                      <a:pt x="0" y="592531"/>
                    </a:lnTo>
                    <a:close/>
                  </a:path>
                </a:pathLst>
              </a:cu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cxnSp>
            <p:nvCxnSpPr>
              <p:cNvPr id="773" name="Straight Connector 772"/>
              <p:cNvCxnSpPr>
                <a:stCxn id="772" idx="5"/>
              </p:cNvCxnSpPr>
              <p:nvPr/>
            </p:nvCxnSpPr>
            <p:spPr bwMode="auto">
              <a:xfrm flipH="1">
                <a:off x="4845628" y="2714620"/>
                <a:ext cx="399934" cy="628102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74" name="Straight Connector 773"/>
              <p:cNvCxnSpPr/>
              <p:nvPr/>
            </p:nvCxnSpPr>
            <p:spPr bwMode="auto">
              <a:xfrm rot="16200000" flipH="1">
                <a:off x="5148049" y="2812134"/>
                <a:ext cx="628102" cy="433074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75" name="Straight Connector 774"/>
              <p:cNvCxnSpPr/>
              <p:nvPr/>
            </p:nvCxnSpPr>
            <p:spPr bwMode="auto">
              <a:xfrm rot="10800000" flipV="1">
                <a:off x="5678637" y="3210669"/>
                <a:ext cx="376990" cy="132052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76" name="Straight Connector 775"/>
              <p:cNvCxnSpPr/>
              <p:nvPr/>
            </p:nvCxnSpPr>
            <p:spPr bwMode="auto">
              <a:xfrm rot="10800000">
                <a:off x="4845630" y="3342722"/>
                <a:ext cx="833008" cy="1396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77" name="Straight Connector 776"/>
              <p:cNvCxnSpPr/>
              <p:nvPr/>
            </p:nvCxnSpPr>
            <p:spPr bwMode="auto">
              <a:xfrm rot="16200000" flipH="1">
                <a:off x="4549207" y="3634759"/>
                <a:ext cx="1004963" cy="420889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78" name="Straight Connector 777"/>
              <p:cNvCxnSpPr/>
              <p:nvPr/>
            </p:nvCxnSpPr>
            <p:spPr bwMode="auto">
              <a:xfrm rot="5400000">
                <a:off x="4967903" y="3636951"/>
                <a:ext cx="1004963" cy="416504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79" name="Straight Connector 778"/>
              <p:cNvCxnSpPr/>
              <p:nvPr/>
            </p:nvCxnSpPr>
            <p:spPr bwMode="auto">
              <a:xfrm rot="10800000">
                <a:off x="4429124" y="3229965"/>
                <a:ext cx="416504" cy="112757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80" name="Straight Connector 779"/>
              <p:cNvCxnSpPr/>
              <p:nvPr/>
            </p:nvCxnSpPr>
            <p:spPr bwMode="auto">
              <a:xfrm rot="10800000">
                <a:off x="4429124" y="4222064"/>
                <a:ext cx="833009" cy="125620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81" name="Straight Connector 780"/>
              <p:cNvCxnSpPr/>
              <p:nvPr/>
            </p:nvCxnSpPr>
            <p:spPr bwMode="auto">
              <a:xfrm rot="10800000" flipV="1">
                <a:off x="5262133" y="4189906"/>
                <a:ext cx="808638" cy="157778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82" name="Straight Connector 781"/>
              <p:cNvCxnSpPr>
                <a:endCxn id="772" idx="1"/>
              </p:cNvCxnSpPr>
              <p:nvPr/>
            </p:nvCxnSpPr>
            <p:spPr bwMode="auto">
              <a:xfrm rot="5400000">
                <a:off x="4201962" y="3575977"/>
                <a:ext cx="876921" cy="410412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83" name="Straight Connector 782"/>
              <p:cNvCxnSpPr>
                <a:endCxn id="772" idx="3"/>
              </p:cNvCxnSpPr>
              <p:nvPr/>
            </p:nvCxnSpPr>
            <p:spPr bwMode="auto">
              <a:xfrm rot="16200000" flipH="1">
                <a:off x="5444551" y="3576806"/>
                <a:ext cx="857626" cy="389456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784" name="Straight Connector 783"/>
              <p:cNvCxnSpPr>
                <a:endCxn id="772" idx="2"/>
              </p:cNvCxnSpPr>
              <p:nvPr/>
            </p:nvCxnSpPr>
            <p:spPr bwMode="auto">
              <a:xfrm rot="16200000" flipH="1">
                <a:off x="5079387" y="4530430"/>
                <a:ext cx="367199" cy="1707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</p:grpSp>
        <p:grpSp>
          <p:nvGrpSpPr>
            <p:cNvPr id="676" name="Group 675"/>
            <p:cNvGrpSpPr/>
            <p:nvPr/>
          </p:nvGrpSpPr>
          <p:grpSpPr>
            <a:xfrm rot="13400648">
              <a:off x="5683986" y="3655862"/>
              <a:ext cx="593559" cy="685321"/>
              <a:chOff x="1668379" y="1804736"/>
              <a:chExt cx="593558" cy="695966"/>
            </a:xfrm>
          </p:grpSpPr>
          <p:sp>
            <p:nvSpPr>
              <p:cNvPr id="677" name="Freeform 676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78" name="Oval 677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79" name="Oval 678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80" name="Oval 679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681" name="Group 680"/>
            <p:cNvGrpSpPr/>
            <p:nvPr/>
          </p:nvGrpSpPr>
          <p:grpSpPr>
            <a:xfrm rot="5989444">
              <a:off x="8764077" y="2953825"/>
              <a:ext cx="593558" cy="685322"/>
              <a:chOff x="1668379" y="1804736"/>
              <a:chExt cx="593558" cy="695966"/>
            </a:xfrm>
          </p:grpSpPr>
          <p:sp>
            <p:nvSpPr>
              <p:cNvPr id="682" name="Freeform 681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83" name="Oval 682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84" name="Oval 683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85" name="Oval 684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686" name="Group 685"/>
            <p:cNvGrpSpPr/>
            <p:nvPr/>
          </p:nvGrpSpPr>
          <p:grpSpPr>
            <a:xfrm rot="8759159">
              <a:off x="7921866" y="3920557"/>
              <a:ext cx="593559" cy="685321"/>
              <a:chOff x="1668379" y="1804736"/>
              <a:chExt cx="593558" cy="695966"/>
            </a:xfrm>
          </p:grpSpPr>
          <p:sp>
            <p:nvSpPr>
              <p:cNvPr id="687" name="Freeform 686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88" name="Oval 687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89" name="Oval 688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90" name="Oval 689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691" name="Group 690"/>
            <p:cNvGrpSpPr/>
            <p:nvPr/>
          </p:nvGrpSpPr>
          <p:grpSpPr>
            <a:xfrm rot="848185">
              <a:off x="7512790" y="768284"/>
              <a:ext cx="593559" cy="685321"/>
              <a:chOff x="1668379" y="1804736"/>
              <a:chExt cx="593558" cy="695966"/>
            </a:xfrm>
          </p:grpSpPr>
          <p:sp>
            <p:nvSpPr>
              <p:cNvPr id="692" name="Freeform 691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93" name="Oval 692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94" name="Oval 693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695" name="Oval 694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727" name="Oval 726"/>
            <p:cNvSpPr/>
            <p:nvPr/>
          </p:nvSpPr>
          <p:spPr>
            <a:xfrm>
              <a:off x="5545624" y="1314710"/>
              <a:ext cx="3571906" cy="3214710"/>
            </a:xfrm>
            <a:prstGeom prst="ellipse">
              <a:avLst/>
            </a:prstGeom>
            <a:solidFill>
              <a:srgbClr val="FFFF99">
                <a:alpha val="37000"/>
              </a:srgbClr>
            </a:solidFill>
            <a:ln>
              <a:noFill/>
            </a:ln>
            <a:scene3d>
              <a:camera prst="orthographicFront">
                <a:rot lat="0" lon="21599869" rev="0"/>
              </a:camera>
              <a:lightRig rig="harsh" dir="t"/>
            </a:scene3d>
            <a:sp3d prstMaterial="flat">
              <a:bevelT w="1270000" h="1524000"/>
              <a:bevelB w="1270000" h="152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729" name="Group 728"/>
            <p:cNvGrpSpPr/>
            <p:nvPr/>
          </p:nvGrpSpPr>
          <p:grpSpPr>
            <a:xfrm rot="19503754">
              <a:off x="5940660" y="1024957"/>
              <a:ext cx="593559" cy="685321"/>
              <a:chOff x="1668379" y="1804736"/>
              <a:chExt cx="593558" cy="695966"/>
            </a:xfrm>
          </p:grpSpPr>
          <p:sp>
            <p:nvSpPr>
              <p:cNvPr id="730" name="Freeform 729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31" name="Oval 730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balanced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32" name="Oval 731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balanced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33" name="Oval 732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734" name="Group 733"/>
            <p:cNvGrpSpPr/>
            <p:nvPr/>
          </p:nvGrpSpPr>
          <p:grpSpPr>
            <a:xfrm rot="17858056">
              <a:off x="5194701" y="1802997"/>
              <a:ext cx="593558" cy="685322"/>
              <a:chOff x="1668379" y="1804736"/>
              <a:chExt cx="593558" cy="695966"/>
            </a:xfrm>
          </p:grpSpPr>
          <p:sp>
            <p:nvSpPr>
              <p:cNvPr id="735" name="Freeform 734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36" name="Oval 735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37" name="Oval 736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38" name="Oval 737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739" name="Group 738"/>
            <p:cNvGrpSpPr/>
            <p:nvPr/>
          </p:nvGrpSpPr>
          <p:grpSpPr>
            <a:xfrm rot="2722965">
              <a:off x="8387086" y="1369860"/>
              <a:ext cx="593558" cy="685322"/>
              <a:chOff x="1668379" y="1804736"/>
              <a:chExt cx="593558" cy="695966"/>
            </a:xfrm>
          </p:grpSpPr>
          <p:sp>
            <p:nvSpPr>
              <p:cNvPr id="740" name="Freeform 739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41" name="Oval 740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42" name="Oval 741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43" name="Oval 742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744" name="Group 743"/>
            <p:cNvGrpSpPr/>
            <p:nvPr/>
          </p:nvGrpSpPr>
          <p:grpSpPr>
            <a:xfrm rot="10385865">
              <a:off x="7063609" y="4329631"/>
              <a:ext cx="593559" cy="685321"/>
              <a:chOff x="1668379" y="1804736"/>
              <a:chExt cx="593558" cy="695966"/>
            </a:xfrm>
          </p:grpSpPr>
          <p:sp>
            <p:nvSpPr>
              <p:cNvPr id="745" name="Freeform 744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46" name="Oval 745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47" name="Oval 746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48" name="Oval 747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749" name="Group 748"/>
            <p:cNvGrpSpPr/>
            <p:nvPr/>
          </p:nvGrpSpPr>
          <p:grpSpPr>
            <a:xfrm rot="15474907">
              <a:off x="5162619" y="2829694"/>
              <a:ext cx="593558" cy="685322"/>
              <a:chOff x="1668379" y="1804736"/>
              <a:chExt cx="593558" cy="695966"/>
            </a:xfrm>
          </p:grpSpPr>
          <p:sp>
            <p:nvSpPr>
              <p:cNvPr id="750" name="Freeform 749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51" name="Oval 750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52" name="Oval 751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53" name="Oval 752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754" name="Group 753"/>
            <p:cNvGrpSpPr/>
            <p:nvPr/>
          </p:nvGrpSpPr>
          <p:grpSpPr>
            <a:xfrm rot="12675834">
              <a:off x="6158381" y="4032851"/>
              <a:ext cx="593559" cy="685321"/>
              <a:chOff x="1668379" y="1804736"/>
              <a:chExt cx="593558" cy="695966"/>
            </a:xfrm>
          </p:grpSpPr>
          <p:sp>
            <p:nvSpPr>
              <p:cNvPr id="755" name="Freeform 754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56" name="Oval 755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57" name="Oval 756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758" name="Oval 757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301" name="Rectangle 300"/>
          <p:cNvSpPr/>
          <p:nvPr/>
        </p:nvSpPr>
        <p:spPr bwMode="auto">
          <a:xfrm>
            <a:off x="35496" y="3140968"/>
            <a:ext cx="4344411" cy="3600400"/>
          </a:xfrm>
          <a:prstGeom prst="rect">
            <a:avLst/>
          </a:prstGeom>
          <a:solidFill>
            <a:schemeClr val="accent2">
              <a:lumMod val="40000"/>
              <a:lumOff val="60000"/>
              <a:alpha val="35000"/>
            </a:schemeClr>
          </a:solidFill>
          <a:ln w="9525" cap="flat" cmpd="sng" algn="ctr">
            <a:solidFill>
              <a:srgbClr val="006699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dirty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11" name="Freeform 4"/>
          <p:cNvSpPr/>
          <p:nvPr/>
        </p:nvSpPr>
        <p:spPr bwMode="auto">
          <a:xfrm rot="3756214">
            <a:off x="1542602" y="3168419"/>
            <a:ext cx="136389" cy="1162887"/>
          </a:xfrm>
          <a:custGeom>
            <a:avLst/>
            <a:gdLst>
              <a:gd name="connsiteX0" fmla="*/ 175437 w 832884"/>
              <a:gd name="connsiteY0" fmla="*/ 54935 h 4446182"/>
              <a:gd name="connsiteX1" fmla="*/ 90376 w 832884"/>
              <a:gd name="connsiteY1" fmla="*/ 214424 h 4446182"/>
              <a:gd name="connsiteX2" fmla="*/ 143539 w 832884"/>
              <a:gd name="connsiteY2" fmla="*/ 310117 h 4446182"/>
              <a:gd name="connsiteX3" fmla="*/ 324293 w 832884"/>
              <a:gd name="connsiteY3" fmla="*/ 469605 h 4446182"/>
              <a:gd name="connsiteX4" fmla="*/ 515679 w 832884"/>
              <a:gd name="connsiteY4" fmla="*/ 565298 h 4446182"/>
              <a:gd name="connsiteX5" fmla="*/ 728330 w 832884"/>
              <a:gd name="connsiteY5" fmla="*/ 692889 h 4446182"/>
              <a:gd name="connsiteX6" fmla="*/ 802758 w 832884"/>
              <a:gd name="connsiteY6" fmla="*/ 767317 h 4446182"/>
              <a:gd name="connsiteX7" fmla="*/ 781493 w 832884"/>
              <a:gd name="connsiteY7" fmla="*/ 894907 h 4446182"/>
              <a:gd name="connsiteX8" fmla="*/ 632637 w 832884"/>
              <a:gd name="connsiteY8" fmla="*/ 1022498 h 4446182"/>
              <a:gd name="connsiteX9" fmla="*/ 260497 w 832884"/>
              <a:gd name="connsiteY9" fmla="*/ 1181987 h 4446182"/>
              <a:gd name="connsiteX10" fmla="*/ 69111 w 832884"/>
              <a:gd name="connsiteY10" fmla="*/ 1341475 h 4446182"/>
              <a:gd name="connsiteX11" fmla="*/ 79744 w 832884"/>
              <a:gd name="connsiteY11" fmla="*/ 1458433 h 4446182"/>
              <a:gd name="connsiteX12" fmla="*/ 175437 w 832884"/>
              <a:gd name="connsiteY12" fmla="*/ 1564759 h 4446182"/>
              <a:gd name="connsiteX13" fmla="*/ 462516 w 832884"/>
              <a:gd name="connsiteY13" fmla="*/ 1692349 h 4446182"/>
              <a:gd name="connsiteX14" fmla="*/ 685799 w 832884"/>
              <a:gd name="connsiteY14" fmla="*/ 1830573 h 4446182"/>
              <a:gd name="connsiteX15" fmla="*/ 717697 w 832884"/>
              <a:gd name="connsiteY15" fmla="*/ 1873103 h 4446182"/>
              <a:gd name="connsiteX16" fmla="*/ 441251 w 832884"/>
              <a:gd name="connsiteY16" fmla="*/ 2021959 h 4446182"/>
              <a:gd name="connsiteX17" fmla="*/ 186069 w 832884"/>
              <a:gd name="connsiteY17" fmla="*/ 2149549 h 4446182"/>
              <a:gd name="connsiteX18" fmla="*/ 58479 w 832884"/>
              <a:gd name="connsiteY18" fmla="*/ 2277140 h 4446182"/>
              <a:gd name="connsiteX19" fmla="*/ 47846 w 832884"/>
              <a:gd name="connsiteY19" fmla="*/ 2511056 h 4446182"/>
              <a:gd name="connsiteX20" fmla="*/ 69111 w 832884"/>
              <a:gd name="connsiteY20" fmla="*/ 2532321 h 4446182"/>
              <a:gd name="connsiteX21" fmla="*/ 154172 w 832884"/>
              <a:gd name="connsiteY21" fmla="*/ 2628014 h 4446182"/>
              <a:gd name="connsiteX22" fmla="*/ 409353 w 832884"/>
              <a:gd name="connsiteY22" fmla="*/ 2723707 h 4446182"/>
              <a:gd name="connsiteX23" fmla="*/ 632637 w 832884"/>
              <a:gd name="connsiteY23" fmla="*/ 2851298 h 4446182"/>
              <a:gd name="connsiteX24" fmla="*/ 696432 w 832884"/>
              <a:gd name="connsiteY24" fmla="*/ 2915094 h 4446182"/>
              <a:gd name="connsiteX25" fmla="*/ 483781 w 832884"/>
              <a:gd name="connsiteY25" fmla="*/ 3042684 h 4446182"/>
              <a:gd name="connsiteX26" fmla="*/ 154172 w 832884"/>
              <a:gd name="connsiteY26" fmla="*/ 3223438 h 4446182"/>
              <a:gd name="connsiteX27" fmla="*/ 47846 w 832884"/>
              <a:gd name="connsiteY27" fmla="*/ 3425456 h 4446182"/>
              <a:gd name="connsiteX28" fmla="*/ 79744 w 832884"/>
              <a:gd name="connsiteY28" fmla="*/ 3606210 h 4446182"/>
              <a:gd name="connsiteX29" fmla="*/ 334925 w 832884"/>
              <a:gd name="connsiteY29" fmla="*/ 3744433 h 4446182"/>
              <a:gd name="connsiteX30" fmla="*/ 590106 w 832884"/>
              <a:gd name="connsiteY30" fmla="*/ 3872024 h 4446182"/>
              <a:gd name="connsiteX31" fmla="*/ 707065 w 832884"/>
              <a:gd name="connsiteY31" fmla="*/ 3978349 h 4446182"/>
              <a:gd name="connsiteX32" fmla="*/ 600739 w 832884"/>
              <a:gd name="connsiteY32" fmla="*/ 4116573 h 4446182"/>
              <a:gd name="connsiteX33" fmla="*/ 377455 w 832884"/>
              <a:gd name="connsiteY33" fmla="*/ 4244163 h 4446182"/>
              <a:gd name="connsiteX34" fmla="*/ 186069 w 832884"/>
              <a:gd name="connsiteY34" fmla="*/ 4371754 h 4446182"/>
              <a:gd name="connsiteX35" fmla="*/ 217967 w 832884"/>
              <a:gd name="connsiteY35" fmla="*/ 4446182 h 4446182"/>
              <a:gd name="connsiteX36" fmla="*/ 345558 w 832884"/>
              <a:gd name="connsiteY36" fmla="*/ 4371754 h 4446182"/>
              <a:gd name="connsiteX37" fmla="*/ 643269 w 832884"/>
              <a:gd name="connsiteY37" fmla="*/ 4222898 h 4446182"/>
              <a:gd name="connsiteX38" fmla="*/ 760227 w 832884"/>
              <a:gd name="connsiteY38" fmla="*/ 4063410 h 4446182"/>
              <a:gd name="connsiteX39" fmla="*/ 770860 w 832884"/>
              <a:gd name="connsiteY39" fmla="*/ 3882656 h 4446182"/>
              <a:gd name="connsiteX40" fmla="*/ 590106 w 832884"/>
              <a:gd name="connsiteY40" fmla="*/ 3765698 h 4446182"/>
              <a:gd name="connsiteX41" fmla="*/ 239232 w 832884"/>
              <a:gd name="connsiteY41" fmla="*/ 3574312 h 4446182"/>
              <a:gd name="connsiteX42" fmla="*/ 101009 w 832884"/>
              <a:gd name="connsiteY42" fmla="*/ 3436089 h 4446182"/>
              <a:gd name="connsiteX43" fmla="*/ 334925 w 832884"/>
              <a:gd name="connsiteY43" fmla="*/ 3255335 h 4446182"/>
              <a:gd name="connsiteX44" fmla="*/ 664534 w 832884"/>
              <a:gd name="connsiteY44" fmla="*/ 3085214 h 4446182"/>
              <a:gd name="connsiteX45" fmla="*/ 781493 w 832884"/>
              <a:gd name="connsiteY45" fmla="*/ 3021419 h 4446182"/>
              <a:gd name="connsiteX46" fmla="*/ 781493 w 832884"/>
              <a:gd name="connsiteY46" fmla="*/ 2819400 h 4446182"/>
              <a:gd name="connsiteX47" fmla="*/ 473148 w 832884"/>
              <a:gd name="connsiteY47" fmla="*/ 2649280 h 4446182"/>
              <a:gd name="connsiteX48" fmla="*/ 186069 w 832884"/>
              <a:gd name="connsiteY48" fmla="*/ 2479159 h 4446182"/>
              <a:gd name="connsiteX49" fmla="*/ 111641 w 832884"/>
              <a:gd name="connsiteY49" fmla="*/ 2383466 h 4446182"/>
              <a:gd name="connsiteX50" fmla="*/ 292395 w 832884"/>
              <a:gd name="connsiteY50" fmla="*/ 2223977 h 4446182"/>
              <a:gd name="connsiteX51" fmla="*/ 600739 w 832884"/>
              <a:gd name="connsiteY51" fmla="*/ 2064489 h 4446182"/>
              <a:gd name="connsiteX52" fmla="*/ 770860 w 832884"/>
              <a:gd name="connsiteY52" fmla="*/ 1958163 h 4446182"/>
              <a:gd name="connsiteX53" fmla="*/ 770860 w 832884"/>
              <a:gd name="connsiteY53" fmla="*/ 1756145 h 4446182"/>
              <a:gd name="connsiteX54" fmla="*/ 515679 w 832884"/>
              <a:gd name="connsiteY54" fmla="*/ 1607289 h 4446182"/>
              <a:gd name="connsiteX55" fmla="*/ 217967 w 832884"/>
              <a:gd name="connsiteY55" fmla="*/ 1447800 h 4446182"/>
              <a:gd name="connsiteX56" fmla="*/ 69111 w 832884"/>
              <a:gd name="connsiteY56" fmla="*/ 1330842 h 4446182"/>
              <a:gd name="connsiteX57" fmla="*/ 58479 w 832884"/>
              <a:gd name="connsiteY57" fmla="*/ 1203252 h 4446182"/>
              <a:gd name="connsiteX58" fmla="*/ 419986 w 832884"/>
              <a:gd name="connsiteY58" fmla="*/ 969335 h 4446182"/>
              <a:gd name="connsiteX59" fmla="*/ 738962 w 832884"/>
              <a:gd name="connsiteY59" fmla="*/ 809847 h 4446182"/>
              <a:gd name="connsiteX60" fmla="*/ 419986 w 832884"/>
              <a:gd name="connsiteY60" fmla="*/ 650359 h 4446182"/>
              <a:gd name="connsiteX61" fmla="*/ 111641 w 832884"/>
              <a:gd name="connsiteY61" fmla="*/ 427075 h 4446182"/>
              <a:gd name="connsiteX62" fmla="*/ 47846 w 832884"/>
              <a:gd name="connsiteY62" fmla="*/ 214424 h 4446182"/>
              <a:gd name="connsiteX63" fmla="*/ 69111 w 832884"/>
              <a:gd name="connsiteY63" fmla="*/ 33670 h 4446182"/>
              <a:gd name="connsiteX64" fmla="*/ 132906 w 832884"/>
              <a:gd name="connsiteY64" fmla="*/ 12405 h 4446182"/>
              <a:gd name="connsiteX65" fmla="*/ 175437 w 832884"/>
              <a:gd name="connsiteY65" fmla="*/ 54935 h 4446182"/>
              <a:gd name="connsiteX0" fmla="*/ 175437 w 832884"/>
              <a:gd name="connsiteY0" fmla="*/ 54935 h 4446182"/>
              <a:gd name="connsiteX1" fmla="*/ 90376 w 832884"/>
              <a:gd name="connsiteY1" fmla="*/ 214424 h 4446182"/>
              <a:gd name="connsiteX2" fmla="*/ 143539 w 832884"/>
              <a:gd name="connsiteY2" fmla="*/ 310117 h 4446182"/>
              <a:gd name="connsiteX3" fmla="*/ 324293 w 832884"/>
              <a:gd name="connsiteY3" fmla="*/ 469605 h 4446182"/>
              <a:gd name="connsiteX4" fmla="*/ 515679 w 832884"/>
              <a:gd name="connsiteY4" fmla="*/ 565298 h 4446182"/>
              <a:gd name="connsiteX5" fmla="*/ 728330 w 832884"/>
              <a:gd name="connsiteY5" fmla="*/ 692889 h 4446182"/>
              <a:gd name="connsiteX6" fmla="*/ 802758 w 832884"/>
              <a:gd name="connsiteY6" fmla="*/ 767317 h 4446182"/>
              <a:gd name="connsiteX7" fmla="*/ 781493 w 832884"/>
              <a:gd name="connsiteY7" fmla="*/ 894907 h 4446182"/>
              <a:gd name="connsiteX8" fmla="*/ 632637 w 832884"/>
              <a:gd name="connsiteY8" fmla="*/ 1022498 h 4446182"/>
              <a:gd name="connsiteX9" fmla="*/ 260497 w 832884"/>
              <a:gd name="connsiteY9" fmla="*/ 1181987 h 4446182"/>
              <a:gd name="connsiteX10" fmla="*/ 69111 w 832884"/>
              <a:gd name="connsiteY10" fmla="*/ 1341475 h 4446182"/>
              <a:gd name="connsiteX11" fmla="*/ 79744 w 832884"/>
              <a:gd name="connsiteY11" fmla="*/ 1458433 h 4446182"/>
              <a:gd name="connsiteX12" fmla="*/ 175437 w 832884"/>
              <a:gd name="connsiteY12" fmla="*/ 1564759 h 4446182"/>
              <a:gd name="connsiteX13" fmla="*/ 462516 w 832884"/>
              <a:gd name="connsiteY13" fmla="*/ 1692349 h 4446182"/>
              <a:gd name="connsiteX14" fmla="*/ 685799 w 832884"/>
              <a:gd name="connsiteY14" fmla="*/ 1830573 h 4446182"/>
              <a:gd name="connsiteX15" fmla="*/ 717697 w 832884"/>
              <a:gd name="connsiteY15" fmla="*/ 1873103 h 4446182"/>
              <a:gd name="connsiteX16" fmla="*/ 441251 w 832884"/>
              <a:gd name="connsiteY16" fmla="*/ 2021959 h 4446182"/>
              <a:gd name="connsiteX17" fmla="*/ 186069 w 832884"/>
              <a:gd name="connsiteY17" fmla="*/ 2149549 h 4446182"/>
              <a:gd name="connsiteX18" fmla="*/ 58479 w 832884"/>
              <a:gd name="connsiteY18" fmla="*/ 2277140 h 4446182"/>
              <a:gd name="connsiteX19" fmla="*/ 47846 w 832884"/>
              <a:gd name="connsiteY19" fmla="*/ 2511056 h 4446182"/>
              <a:gd name="connsiteX20" fmla="*/ 69111 w 832884"/>
              <a:gd name="connsiteY20" fmla="*/ 2532321 h 4446182"/>
              <a:gd name="connsiteX21" fmla="*/ 154172 w 832884"/>
              <a:gd name="connsiteY21" fmla="*/ 2628014 h 4446182"/>
              <a:gd name="connsiteX22" fmla="*/ 409353 w 832884"/>
              <a:gd name="connsiteY22" fmla="*/ 2723707 h 4446182"/>
              <a:gd name="connsiteX23" fmla="*/ 632637 w 832884"/>
              <a:gd name="connsiteY23" fmla="*/ 2851298 h 4446182"/>
              <a:gd name="connsiteX24" fmla="*/ 696432 w 832884"/>
              <a:gd name="connsiteY24" fmla="*/ 2915094 h 4446182"/>
              <a:gd name="connsiteX25" fmla="*/ 483781 w 832884"/>
              <a:gd name="connsiteY25" fmla="*/ 3042684 h 4446182"/>
              <a:gd name="connsiteX26" fmla="*/ 154172 w 832884"/>
              <a:gd name="connsiteY26" fmla="*/ 3223438 h 4446182"/>
              <a:gd name="connsiteX27" fmla="*/ 47846 w 832884"/>
              <a:gd name="connsiteY27" fmla="*/ 3425456 h 4446182"/>
              <a:gd name="connsiteX28" fmla="*/ 79744 w 832884"/>
              <a:gd name="connsiteY28" fmla="*/ 3606210 h 4446182"/>
              <a:gd name="connsiteX29" fmla="*/ 334925 w 832884"/>
              <a:gd name="connsiteY29" fmla="*/ 3744433 h 4446182"/>
              <a:gd name="connsiteX30" fmla="*/ 590106 w 832884"/>
              <a:gd name="connsiteY30" fmla="*/ 3872024 h 4446182"/>
              <a:gd name="connsiteX31" fmla="*/ 707065 w 832884"/>
              <a:gd name="connsiteY31" fmla="*/ 3978349 h 4446182"/>
              <a:gd name="connsiteX32" fmla="*/ 600739 w 832884"/>
              <a:gd name="connsiteY32" fmla="*/ 4116573 h 4446182"/>
              <a:gd name="connsiteX33" fmla="*/ 377455 w 832884"/>
              <a:gd name="connsiteY33" fmla="*/ 4244163 h 4446182"/>
              <a:gd name="connsiteX34" fmla="*/ 186069 w 832884"/>
              <a:gd name="connsiteY34" fmla="*/ 4371754 h 4446182"/>
              <a:gd name="connsiteX35" fmla="*/ 217967 w 832884"/>
              <a:gd name="connsiteY35" fmla="*/ 4446182 h 4446182"/>
              <a:gd name="connsiteX36" fmla="*/ 345558 w 832884"/>
              <a:gd name="connsiteY36" fmla="*/ 4371754 h 4446182"/>
              <a:gd name="connsiteX37" fmla="*/ 643269 w 832884"/>
              <a:gd name="connsiteY37" fmla="*/ 4222898 h 4446182"/>
              <a:gd name="connsiteX38" fmla="*/ 760227 w 832884"/>
              <a:gd name="connsiteY38" fmla="*/ 4063410 h 4446182"/>
              <a:gd name="connsiteX39" fmla="*/ 770860 w 832884"/>
              <a:gd name="connsiteY39" fmla="*/ 3882656 h 4446182"/>
              <a:gd name="connsiteX40" fmla="*/ 590106 w 832884"/>
              <a:gd name="connsiteY40" fmla="*/ 3765698 h 4446182"/>
              <a:gd name="connsiteX41" fmla="*/ 239232 w 832884"/>
              <a:gd name="connsiteY41" fmla="*/ 3574312 h 4446182"/>
              <a:gd name="connsiteX42" fmla="*/ 101009 w 832884"/>
              <a:gd name="connsiteY42" fmla="*/ 3436089 h 4446182"/>
              <a:gd name="connsiteX43" fmla="*/ 334925 w 832884"/>
              <a:gd name="connsiteY43" fmla="*/ 3255335 h 4446182"/>
              <a:gd name="connsiteX44" fmla="*/ 664534 w 832884"/>
              <a:gd name="connsiteY44" fmla="*/ 3085214 h 4446182"/>
              <a:gd name="connsiteX45" fmla="*/ 781493 w 832884"/>
              <a:gd name="connsiteY45" fmla="*/ 3021419 h 4446182"/>
              <a:gd name="connsiteX46" fmla="*/ 781493 w 832884"/>
              <a:gd name="connsiteY46" fmla="*/ 2819400 h 4446182"/>
              <a:gd name="connsiteX47" fmla="*/ 473148 w 832884"/>
              <a:gd name="connsiteY47" fmla="*/ 2649280 h 4446182"/>
              <a:gd name="connsiteX48" fmla="*/ 186069 w 832884"/>
              <a:gd name="connsiteY48" fmla="*/ 2479159 h 4446182"/>
              <a:gd name="connsiteX49" fmla="*/ 111641 w 832884"/>
              <a:gd name="connsiteY49" fmla="*/ 2383466 h 4446182"/>
              <a:gd name="connsiteX50" fmla="*/ 292395 w 832884"/>
              <a:gd name="connsiteY50" fmla="*/ 2223977 h 4446182"/>
              <a:gd name="connsiteX51" fmla="*/ 600739 w 832884"/>
              <a:gd name="connsiteY51" fmla="*/ 2064489 h 4446182"/>
              <a:gd name="connsiteX52" fmla="*/ 770860 w 832884"/>
              <a:gd name="connsiteY52" fmla="*/ 1958163 h 4446182"/>
              <a:gd name="connsiteX53" fmla="*/ 770860 w 832884"/>
              <a:gd name="connsiteY53" fmla="*/ 1756145 h 4446182"/>
              <a:gd name="connsiteX54" fmla="*/ 515679 w 832884"/>
              <a:gd name="connsiteY54" fmla="*/ 1607289 h 4446182"/>
              <a:gd name="connsiteX55" fmla="*/ 217967 w 832884"/>
              <a:gd name="connsiteY55" fmla="*/ 1447800 h 4446182"/>
              <a:gd name="connsiteX56" fmla="*/ 69111 w 832884"/>
              <a:gd name="connsiteY56" fmla="*/ 1330842 h 4446182"/>
              <a:gd name="connsiteX57" fmla="*/ 58479 w 832884"/>
              <a:gd name="connsiteY57" fmla="*/ 1203252 h 4446182"/>
              <a:gd name="connsiteX58" fmla="*/ 419986 w 832884"/>
              <a:gd name="connsiteY58" fmla="*/ 969335 h 4446182"/>
              <a:gd name="connsiteX59" fmla="*/ 738962 w 832884"/>
              <a:gd name="connsiteY59" fmla="*/ 809847 h 4446182"/>
              <a:gd name="connsiteX60" fmla="*/ 419986 w 832884"/>
              <a:gd name="connsiteY60" fmla="*/ 650359 h 4446182"/>
              <a:gd name="connsiteX61" fmla="*/ 111641 w 832884"/>
              <a:gd name="connsiteY61" fmla="*/ 427075 h 4446182"/>
              <a:gd name="connsiteX62" fmla="*/ 47846 w 832884"/>
              <a:gd name="connsiteY62" fmla="*/ 214424 h 4446182"/>
              <a:gd name="connsiteX63" fmla="*/ 69111 w 832884"/>
              <a:gd name="connsiteY63" fmla="*/ 33670 h 4446182"/>
              <a:gd name="connsiteX64" fmla="*/ 132906 w 832884"/>
              <a:gd name="connsiteY64" fmla="*/ 12405 h 4446182"/>
              <a:gd name="connsiteX65" fmla="*/ 175437 w 832884"/>
              <a:gd name="connsiteY65" fmla="*/ 54935 h 4446182"/>
              <a:gd name="connsiteX0" fmla="*/ 175437 w 832884"/>
              <a:gd name="connsiteY0" fmla="*/ 54935 h 4446182"/>
              <a:gd name="connsiteX1" fmla="*/ 90376 w 832884"/>
              <a:gd name="connsiteY1" fmla="*/ 214424 h 4446182"/>
              <a:gd name="connsiteX2" fmla="*/ 143539 w 832884"/>
              <a:gd name="connsiteY2" fmla="*/ 310117 h 4446182"/>
              <a:gd name="connsiteX3" fmla="*/ 324293 w 832884"/>
              <a:gd name="connsiteY3" fmla="*/ 469605 h 4446182"/>
              <a:gd name="connsiteX4" fmla="*/ 515679 w 832884"/>
              <a:gd name="connsiteY4" fmla="*/ 565298 h 4446182"/>
              <a:gd name="connsiteX5" fmla="*/ 728330 w 832884"/>
              <a:gd name="connsiteY5" fmla="*/ 692889 h 4446182"/>
              <a:gd name="connsiteX6" fmla="*/ 802758 w 832884"/>
              <a:gd name="connsiteY6" fmla="*/ 767317 h 4446182"/>
              <a:gd name="connsiteX7" fmla="*/ 781493 w 832884"/>
              <a:gd name="connsiteY7" fmla="*/ 894907 h 4446182"/>
              <a:gd name="connsiteX8" fmla="*/ 632637 w 832884"/>
              <a:gd name="connsiteY8" fmla="*/ 1022498 h 4446182"/>
              <a:gd name="connsiteX9" fmla="*/ 260497 w 832884"/>
              <a:gd name="connsiteY9" fmla="*/ 1181987 h 4446182"/>
              <a:gd name="connsiteX10" fmla="*/ 69111 w 832884"/>
              <a:gd name="connsiteY10" fmla="*/ 1341475 h 4446182"/>
              <a:gd name="connsiteX11" fmla="*/ 79744 w 832884"/>
              <a:gd name="connsiteY11" fmla="*/ 1458433 h 4446182"/>
              <a:gd name="connsiteX12" fmla="*/ 175437 w 832884"/>
              <a:gd name="connsiteY12" fmla="*/ 1564759 h 4446182"/>
              <a:gd name="connsiteX13" fmla="*/ 462516 w 832884"/>
              <a:gd name="connsiteY13" fmla="*/ 1692349 h 4446182"/>
              <a:gd name="connsiteX14" fmla="*/ 685799 w 832884"/>
              <a:gd name="connsiteY14" fmla="*/ 1830573 h 4446182"/>
              <a:gd name="connsiteX15" fmla="*/ 717697 w 832884"/>
              <a:gd name="connsiteY15" fmla="*/ 1873103 h 4446182"/>
              <a:gd name="connsiteX16" fmla="*/ 441251 w 832884"/>
              <a:gd name="connsiteY16" fmla="*/ 2021959 h 4446182"/>
              <a:gd name="connsiteX17" fmla="*/ 186069 w 832884"/>
              <a:gd name="connsiteY17" fmla="*/ 2149549 h 4446182"/>
              <a:gd name="connsiteX18" fmla="*/ 58479 w 832884"/>
              <a:gd name="connsiteY18" fmla="*/ 2277140 h 4446182"/>
              <a:gd name="connsiteX19" fmla="*/ 47846 w 832884"/>
              <a:gd name="connsiteY19" fmla="*/ 2511056 h 4446182"/>
              <a:gd name="connsiteX20" fmla="*/ 69111 w 832884"/>
              <a:gd name="connsiteY20" fmla="*/ 2532321 h 4446182"/>
              <a:gd name="connsiteX21" fmla="*/ 154172 w 832884"/>
              <a:gd name="connsiteY21" fmla="*/ 2628014 h 4446182"/>
              <a:gd name="connsiteX22" fmla="*/ 409353 w 832884"/>
              <a:gd name="connsiteY22" fmla="*/ 2723707 h 4446182"/>
              <a:gd name="connsiteX23" fmla="*/ 632637 w 832884"/>
              <a:gd name="connsiteY23" fmla="*/ 2851298 h 4446182"/>
              <a:gd name="connsiteX24" fmla="*/ 696432 w 832884"/>
              <a:gd name="connsiteY24" fmla="*/ 2915094 h 4446182"/>
              <a:gd name="connsiteX25" fmla="*/ 483781 w 832884"/>
              <a:gd name="connsiteY25" fmla="*/ 3042684 h 4446182"/>
              <a:gd name="connsiteX26" fmla="*/ 154172 w 832884"/>
              <a:gd name="connsiteY26" fmla="*/ 3223438 h 4446182"/>
              <a:gd name="connsiteX27" fmla="*/ 47846 w 832884"/>
              <a:gd name="connsiteY27" fmla="*/ 3425456 h 4446182"/>
              <a:gd name="connsiteX28" fmla="*/ 79744 w 832884"/>
              <a:gd name="connsiteY28" fmla="*/ 3606210 h 4446182"/>
              <a:gd name="connsiteX29" fmla="*/ 334925 w 832884"/>
              <a:gd name="connsiteY29" fmla="*/ 3744433 h 4446182"/>
              <a:gd name="connsiteX30" fmla="*/ 590106 w 832884"/>
              <a:gd name="connsiteY30" fmla="*/ 3872024 h 4446182"/>
              <a:gd name="connsiteX31" fmla="*/ 707065 w 832884"/>
              <a:gd name="connsiteY31" fmla="*/ 3978349 h 4446182"/>
              <a:gd name="connsiteX32" fmla="*/ 600739 w 832884"/>
              <a:gd name="connsiteY32" fmla="*/ 4116573 h 4446182"/>
              <a:gd name="connsiteX33" fmla="*/ 377455 w 832884"/>
              <a:gd name="connsiteY33" fmla="*/ 4244163 h 4446182"/>
              <a:gd name="connsiteX34" fmla="*/ 186069 w 832884"/>
              <a:gd name="connsiteY34" fmla="*/ 4371754 h 4446182"/>
              <a:gd name="connsiteX35" fmla="*/ 217967 w 832884"/>
              <a:gd name="connsiteY35" fmla="*/ 4446182 h 4446182"/>
              <a:gd name="connsiteX36" fmla="*/ 345558 w 832884"/>
              <a:gd name="connsiteY36" fmla="*/ 4371754 h 4446182"/>
              <a:gd name="connsiteX37" fmla="*/ 643269 w 832884"/>
              <a:gd name="connsiteY37" fmla="*/ 4222898 h 4446182"/>
              <a:gd name="connsiteX38" fmla="*/ 760227 w 832884"/>
              <a:gd name="connsiteY38" fmla="*/ 4063410 h 4446182"/>
              <a:gd name="connsiteX39" fmla="*/ 770860 w 832884"/>
              <a:gd name="connsiteY39" fmla="*/ 3882656 h 4446182"/>
              <a:gd name="connsiteX40" fmla="*/ 590106 w 832884"/>
              <a:gd name="connsiteY40" fmla="*/ 3765698 h 4446182"/>
              <a:gd name="connsiteX41" fmla="*/ 239232 w 832884"/>
              <a:gd name="connsiteY41" fmla="*/ 3574312 h 4446182"/>
              <a:gd name="connsiteX42" fmla="*/ 101009 w 832884"/>
              <a:gd name="connsiteY42" fmla="*/ 3436089 h 4446182"/>
              <a:gd name="connsiteX43" fmla="*/ 334925 w 832884"/>
              <a:gd name="connsiteY43" fmla="*/ 3255335 h 4446182"/>
              <a:gd name="connsiteX44" fmla="*/ 664534 w 832884"/>
              <a:gd name="connsiteY44" fmla="*/ 3085214 h 4446182"/>
              <a:gd name="connsiteX45" fmla="*/ 781493 w 832884"/>
              <a:gd name="connsiteY45" fmla="*/ 3021419 h 4446182"/>
              <a:gd name="connsiteX46" fmla="*/ 781493 w 832884"/>
              <a:gd name="connsiteY46" fmla="*/ 2819400 h 4446182"/>
              <a:gd name="connsiteX47" fmla="*/ 473148 w 832884"/>
              <a:gd name="connsiteY47" fmla="*/ 2649280 h 4446182"/>
              <a:gd name="connsiteX48" fmla="*/ 186069 w 832884"/>
              <a:gd name="connsiteY48" fmla="*/ 2479159 h 4446182"/>
              <a:gd name="connsiteX49" fmla="*/ 111641 w 832884"/>
              <a:gd name="connsiteY49" fmla="*/ 2383466 h 4446182"/>
              <a:gd name="connsiteX50" fmla="*/ 292395 w 832884"/>
              <a:gd name="connsiteY50" fmla="*/ 2223977 h 4446182"/>
              <a:gd name="connsiteX51" fmla="*/ 600739 w 832884"/>
              <a:gd name="connsiteY51" fmla="*/ 2064489 h 4446182"/>
              <a:gd name="connsiteX52" fmla="*/ 770860 w 832884"/>
              <a:gd name="connsiteY52" fmla="*/ 1958163 h 4446182"/>
              <a:gd name="connsiteX53" fmla="*/ 770860 w 832884"/>
              <a:gd name="connsiteY53" fmla="*/ 1756145 h 4446182"/>
              <a:gd name="connsiteX54" fmla="*/ 515679 w 832884"/>
              <a:gd name="connsiteY54" fmla="*/ 1607289 h 4446182"/>
              <a:gd name="connsiteX55" fmla="*/ 217967 w 832884"/>
              <a:gd name="connsiteY55" fmla="*/ 1447800 h 4446182"/>
              <a:gd name="connsiteX56" fmla="*/ 69111 w 832884"/>
              <a:gd name="connsiteY56" fmla="*/ 1330842 h 4446182"/>
              <a:gd name="connsiteX57" fmla="*/ 58479 w 832884"/>
              <a:gd name="connsiteY57" fmla="*/ 1203252 h 4446182"/>
              <a:gd name="connsiteX58" fmla="*/ 419986 w 832884"/>
              <a:gd name="connsiteY58" fmla="*/ 969335 h 4446182"/>
              <a:gd name="connsiteX59" fmla="*/ 738962 w 832884"/>
              <a:gd name="connsiteY59" fmla="*/ 809847 h 4446182"/>
              <a:gd name="connsiteX60" fmla="*/ 419986 w 832884"/>
              <a:gd name="connsiteY60" fmla="*/ 650359 h 4446182"/>
              <a:gd name="connsiteX61" fmla="*/ 111641 w 832884"/>
              <a:gd name="connsiteY61" fmla="*/ 427075 h 4446182"/>
              <a:gd name="connsiteX62" fmla="*/ 47846 w 832884"/>
              <a:gd name="connsiteY62" fmla="*/ 214424 h 4446182"/>
              <a:gd name="connsiteX63" fmla="*/ 69111 w 832884"/>
              <a:gd name="connsiteY63" fmla="*/ 33670 h 4446182"/>
              <a:gd name="connsiteX64" fmla="*/ 132906 w 832884"/>
              <a:gd name="connsiteY64" fmla="*/ 12405 h 4446182"/>
              <a:gd name="connsiteX65" fmla="*/ 175437 w 832884"/>
              <a:gd name="connsiteY65" fmla="*/ 54935 h 4446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832884" h="4446182">
                <a:moveTo>
                  <a:pt x="175437" y="54935"/>
                </a:moveTo>
                <a:cubicBezTo>
                  <a:pt x="168349" y="88605"/>
                  <a:pt x="95692" y="171894"/>
                  <a:pt x="90376" y="214424"/>
                </a:cubicBezTo>
                <a:cubicBezTo>
                  <a:pt x="85060" y="256954"/>
                  <a:pt x="104553" y="267587"/>
                  <a:pt x="143539" y="310117"/>
                </a:cubicBezTo>
                <a:cubicBezTo>
                  <a:pt x="182525" y="352647"/>
                  <a:pt x="262270" y="427075"/>
                  <a:pt x="324293" y="469605"/>
                </a:cubicBezTo>
                <a:cubicBezTo>
                  <a:pt x="386316" y="512135"/>
                  <a:pt x="448340" y="528084"/>
                  <a:pt x="515679" y="565298"/>
                </a:cubicBezTo>
                <a:cubicBezTo>
                  <a:pt x="583019" y="602512"/>
                  <a:pt x="680484" y="659219"/>
                  <a:pt x="728330" y="692889"/>
                </a:cubicBezTo>
                <a:cubicBezTo>
                  <a:pt x="776176" y="726559"/>
                  <a:pt x="793898" y="733647"/>
                  <a:pt x="802758" y="767317"/>
                </a:cubicBezTo>
                <a:cubicBezTo>
                  <a:pt x="811618" y="800987"/>
                  <a:pt x="809846" y="852377"/>
                  <a:pt x="781493" y="894907"/>
                </a:cubicBezTo>
                <a:cubicBezTo>
                  <a:pt x="753140" y="937437"/>
                  <a:pt x="719470" y="974651"/>
                  <a:pt x="632637" y="1022498"/>
                </a:cubicBezTo>
                <a:cubicBezTo>
                  <a:pt x="545804" y="1070345"/>
                  <a:pt x="354418" y="1128824"/>
                  <a:pt x="260497" y="1181987"/>
                </a:cubicBezTo>
                <a:cubicBezTo>
                  <a:pt x="166576" y="1235150"/>
                  <a:pt x="99236" y="1295401"/>
                  <a:pt x="69111" y="1341475"/>
                </a:cubicBezTo>
                <a:cubicBezTo>
                  <a:pt x="38986" y="1387549"/>
                  <a:pt x="62023" y="1421219"/>
                  <a:pt x="79744" y="1458433"/>
                </a:cubicBezTo>
                <a:cubicBezTo>
                  <a:pt x="97465" y="1495647"/>
                  <a:pt x="111642" y="1525773"/>
                  <a:pt x="175437" y="1564759"/>
                </a:cubicBezTo>
                <a:cubicBezTo>
                  <a:pt x="239232" y="1603745"/>
                  <a:pt x="377456" y="1648047"/>
                  <a:pt x="462516" y="1692349"/>
                </a:cubicBezTo>
                <a:cubicBezTo>
                  <a:pt x="547576" y="1736651"/>
                  <a:pt x="643269" y="1800447"/>
                  <a:pt x="685799" y="1830573"/>
                </a:cubicBezTo>
                <a:cubicBezTo>
                  <a:pt x="728329" y="1860699"/>
                  <a:pt x="701376" y="1797259"/>
                  <a:pt x="717697" y="1873103"/>
                </a:cubicBezTo>
                <a:cubicBezTo>
                  <a:pt x="676939" y="1905001"/>
                  <a:pt x="529856" y="1975885"/>
                  <a:pt x="441251" y="2021959"/>
                </a:cubicBezTo>
                <a:cubicBezTo>
                  <a:pt x="352646" y="2068033"/>
                  <a:pt x="249864" y="2107019"/>
                  <a:pt x="186069" y="2149549"/>
                </a:cubicBezTo>
                <a:cubicBezTo>
                  <a:pt x="122274" y="2192079"/>
                  <a:pt x="81516" y="2216889"/>
                  <a:pt x="58479" y="2277140"/>
                </a:cubicBezTo>
                <a:cubicBezTo>
                  <a:pt x="35442" y="2337391"/>
                  <a:pt x="46074" y="2468526"/>
                  <a:pt x="47846" y="2511056"/>
                </a:cubicBezTo>
                <a:cubicBezTo>
                  <a:pt x="49618" y="2553586"/>
                  <a:pt x="51390" y="2512828"/>
                  <a:pt x="69111" y="2532321"/>
                </a:cubicBezTo>
                <a:cubicBezTo>
                  <a:pt x="86832" y="2551814"/>
                  <a:pt x="97465" y="2596116"/>
                  <a:pt x="154172" y="2628014"/>
                </a:cubicBezTo>
                <a:cubicBezTo>
                  <a:pt x="210879" y="2659912"/>
                  <a:pt x="329609" y="2686493"/>
                  <a:pt x="409353" y="2723707"/>
                </a:cubicBezTo>
                <a:cubicBezTo>
                  <a:pt x="489097" y="2760921"/>
                  <a:pt x="584791" y="2819400"/>
                  <a:pt x="632637" y="2851298"/>
                </a:cubicBezTo>
                <a:cubicBezTo>
                  <a:pt x="680484" y="2883196"/>
                  <a:pt x="721241" y="2883196"/>
                  <a:pt x="696432" y="2915094"/>
                </a:cubicBezTo>
                <a:cubicBezTo>
                  <a:pt x="671623" y="2946992"/>
                  <a:pt x="574158" y="2991293"/>
                  <a:pt x="483781" y="3042684"/>
                </a:cubicBezTo>
                <a:cubicBezTo>
                  <a:pt x="393404" y="3094075"/>
                  <a:pt x="226828" y="3159643"/>
                  <a:pt x="154172" y="3223438"/>
                </a:cubicBezTo>
                <a:cubicBezTo>
                  <a:pt x="81516" y="3287233"/>
                  <a:pt x="60251" y="3361661"/>
                  <a:pt x="47846" y="3425456"/>
                </a:cubicBezTo>
                <a:cubicBezTo>
                  <a:pt x="35441" y="3489251"/>
                  <a:pt x="31898" y="3553047"/>
                  <a:pt x="79744" y="3606210"/>
                </a:cubicBezTo>
                <a:cubicBezTo>
                  <a:pt x="127590" y="3659373"/>
                  <a:pt x="249865" y="3700131"/>
                  <a:pt x="334925" y="3744433"/>
                </a:cubicBezTo>
                <a:cubicBezTo>
                  <a:pt x="419985" y="3788735"/>
                  <a:pt x="528083" y="3833038"/>
                  <a:pt x="590106" y="3872024"/>
                </a:cubicBezTo>
                <a:cubicBezTo>
                  <a:pt x="652129" y="3911010"/>
                  <a:pt x="705293" y="3937591"/>
                  <a:pt x="707065" y="3978349"/>
                </a:cubicBezTo>
                <a:cubicBezTo>
                  <a:pt x="708837" y="4019107"/>
                  <a:pt x="655674" y="4072271"/>
                  <a:pt x="600739" y="4116573"/>
                </a:cubicBezTo>
                <a:cubicBezTo>
                  <a:pt x="545804" y="4160875"/>
                  <a:pt x="446567" y="4201633"/>
                  <a:pt x="377455" y="4244163"/>
                </a:cubicBezTo>
                <a:cubicBezTo>
                  <a:pt x="308343" y="4286693"/>
                  <a:pt x="212650" y="4338084"/>
                  <a:pt x="186069" y="4371754"/>
                </a:cubicBezTo>
                <a:cubicBezTo>
                  <a:pt x="159488" y="4405424"/>
                  <a:pt x="191386" y="4446182"/>
                  <a:pt x="217967" y="4446182"/>
                </a:cubicBezTo>
                <a:cubicBezTo>
                  <a:pt x="244548" y="4446182"/>
                  <a:pt x="274674" y="4408968"/>
                  <a:pt x="345558" y="4371754"/>
                </a:cubicBezTo>
                <a:cubicBezTo>
                  <a:pt x="416442" y="4334540"/>
                  <a:pt x="574158" y="4274289"/>
                  <a:pt x="643269" y="4222898"/>
                </a:cubicBezTo>
                <a:cubicBezTo>
                  <a:pt x="712380" y="4171507"/>
                  <a:pt x="738962" y="4120117"/>
                  <a:pt x="760227" y="4063410"/>
                </a:cubicBezTo>
                <a:cubicBezTo>
                  <a:pt x="781492" y="4006703"/>
                  <a:pt x="799214" y="3932275"/>
                  <a:pt x="770860" y="3882656"/>
                </a:cubicBezTo>
                <a:cubicBezTo>
                  <a:pt x="742507" y="3833037"/>
                  <a:pt x="678711" y="3817089"/>
                  <a:pt x="590106" y="3765698"/>
                </a:cubicBezTo>
                <a:cubicBezTo>
                  <a:pt x="501501" y="3714307"/>
                  <a:pt x="320748" y="3629247"/>
                  <a:pt x="239232" y="3574312"/>
                </a:cubicBezTo>
                <a:cubicBezTo>
                  <a:pt x="157716" y="3519377"/>
                  <a:pt x="85060" y="3489252"/>
                  <a:pt x="101009" y="3436089"/>
                </a:cubicBezTo>
                <a:cubicBezTo>
                  <a:pt x="116958" y="3382926"/>
                  <a:pt x="241004" y="3313814"/>
                  <a:pt x="334925" y="3255335"/>
                </a:cubicBezTo>
                <a:cubicBezTo>
                  <a:pt x="428846" y="3196856"/>
                  <a:pt x="590106" y="3124200"/>
                  <a:pt x="664534" y="3085214"/>
                </a:cubicBezTo>
                <a:cubicBezTo>
                  <a:pt x="738962" y="3046228"/>
                  <a:pt x="762000" y="3065721"/>
                  <a:pt x="781493" y="3021419"/>
                </a:cubicBezTo>
                <a:cubicBezTo>
                  <a:pt x="800986" y="2977117"/>
                  <a:pt x="832884" y="2881423"/>
                  <a:pt x="781493" y="2819400"/>
                </a:cubicBezTo>
                <a:cubicBezTo>
                  <a:pt x="730102" y="2757377"/>
                  <a:pt x="572385" y="2705987"/>
                  <a:pt x="473148" y="2649280"/>
                </a:cubicBezTo>
                <a:cubicBezTo>
                  <a:pt x="373911" y="2592573"/>
                  <a:pt x="246320" y="2523461"/>
                  <a:pt x="186069" y="2479159"/>
                </a:cubicBezTo>
                <a:cubicBezTo>
                  <a:pt x="125818" y="2434857"/>
                  <a:pt x="93920" y="2425996"/>
                  <a:pt x="111641" y="2383466"/>
                </a:cubicBezTo>
                <a:cubicBezTo>
                  <a:pt x="129362" y="2340936"/>
                  <a:pt x="210879" y="2277140"/>
                  <a:pt x="292395" y="2223977"/>
                </a:cubicBezTo>
                <a:cubicBezTo>
                  <a:pt x="373911" y="2170814"/>
                  <a:pt x="520995" y="2108791"/>
                  <a:pt x="600739" y="2064489"/>
                </a:cubicBezTo>
                <a:cubicBezTo>
                  <a:pt x="680483" y="2020187"/>
                  <a:pt x="742507" y="2009554"/>
                  <a:pt x="770860" y="1958163"/>
                </a:cubicBezTo>
                <a:cubicBezTo>
                  <a:pt x="799214" y="1906772"/>
                  <a:pt x="813390" y="1814624"/>
                  <a:pt x="770860" y="1756145"/>
                </a:cubicBezTo>
                <a:cubicBezTo>
                  <a:pt x="728330" y="1697666"/>
                  <a:pt x="607828" y="1658680"/>
                  <a:pt x="515679" y="1607289"/>
                </a:cubicBezTo>
                <a:cubicBezTo>
                  <a:pt x="423530" y="1555898"/>
                  <a:pt x="292395" y="1493875"/>
                  <a:pt x="217967" y="1447800"/>
                </a:cubicBezTo>
                <a:cubicBezTo>
                  <a:pt x="143539" y="1401726"/>
                  <a:pt x="95692" y="1371600"/>
                  <a:pt x="69111" y="1330842"/>
                </a:cubicBezTo>
                <a:cubicBezTo>
                  <a:pt x="42530" y="1290084"/>
                  <a:pt x="0" y="1263503"/>
                  <a:pt x="58479" y="1203252"/>
                </a:cubicBezTo>
                <a:cubicBezTo>
                  <a:pt x="116958" y="1143001"/>
                  <a:pt x="306572" y="1034903"/>
                  <a:pt x="419986" y="969335"/>
                </a:cubicBezTo>
                <a:cubicBezTo>
                  <a:pt x="533400" y="903768"/>
                  <a:pt x="738962" y="863010"/>
                  <a:pt x="738962" y="809847"/>
                </a:cubicBezTo>
                <a:cubicBezTo>
                  <a:pt x="738962" y="756684"/>
                  <a:pt x="524540" y="714154"/>
                  <a:pt x="419986" y="650359"/>
                </a:cubicBezTo>
                <a:cubicBezTo>
                  <a:pt x="315433" y="586564"/>
                  <a:pt x="173664" y="499731"/>
                  <a:pt x="111641" y="427075"/>
                </a:cubicBezTo>
                <a:cubicBezTo>
                  <a:pt x="49618" y="354419"/>
                  <a:pt x="54934" y="279991"/>
                  <a:pt x="47846" y="214424"/>
                </a:cubicBezTo>
                <a:cubicBezTo>
                  <a:pt x="40758" y="148857"/>
                  <a:pt x="54934" y="67340"/>
                  <a:pt x="69111" y="33670"/>
                </a:cubicBezTo>
                <a:cubicBezTo>
                  <a:pt x="83288" y="0"/>
                  <a:pt x="118729" y="10633"/>
                  <a:pt x="132906" y="12405"/>
                </a:cubicBezTo>
                <a:cubicBezTo>
                  <a:pt x="147083" y="14177"/>
                  <a:pt x="182525" y="21265"/>
                  <a:pt x="175437" y="54935"/>
                </a:cubicBezTo>
                <a:close/>
              </a:path>
            </a:pathLst>
          </a:cu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900000" lon="1499977" rev="0"/>
            </a:camera>
            <a:lightRig rig="morning" dir="t"/>
          </a:scene3d>
          <a:sp3d>
            <a:bevelT w="25400" h="38100"/>
            <a:bevelB w="254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12" name="Freeform 4"/>
          <p:cNvSpPr/>
          <p:nvPr/>
        </p:nvSpPr>
        <p:spPr bwMode="auto">
          <a:xfrm rot="3756214">
            <a:off x="1756915" y="3454170"/>
            <a:ext cx="136389" cy="1162887"/>
          </a:xfrm>
          <a:custGeom>
            <a:avLst/>
            <a:gdLst>
              <a:gd name="connsiteX0" fmla="*/ 175437 w 832884"/>
              <a:gd name="connsiteY0" fmla="*/ 54935 h 4446182"/>
              <a:gd name="connsiteX1" fmla="*/ 90376 w 832884"/>
              <a:gd name="connsiteY1" fmla="*/ 214424 h 4446182"/>
              <a:gd name="connsiteX2" fmla="*/ 143539 w 832884"/>
              <a:gd name="connsiteY2" fmla="*/ 310117 h 4446182"/>
              <a:gd name="connsiteX3" fmla="*/ 324293 w 832884"/>
              <a:gd name="connsiteY3" fmla="*/ 469605 h 4446182"/>
              <a:gd name="connsiteX4" fmla="*/ 515679 w 832884"/>
              <a:gd name="connsiteY4" fmla="*/ 565298 h 4446182"/>
              <a:gd name="connsiteX5" fmla="*/ 728330 w 832884"/>
              <a:gd name="connsiteY5" fmla="*/ 692889 h 4446182"/>
              <a:gd name="connsiteX6" fmla="*/ 802758 w 832884"/>
              <a:gd name="connsiteY6" fmla="*/ 767317 h 4446182"/>
              <a:gd name="connsiteX7" fmla="*/ 781493 w 832884"/>
              <a:gd name="connsiteY7" fmla="*/ 894907 h 4446182"/>
              <a:gd name="connsiteX8" fmla="*/ 632637 w 832884"/>
              <a:gd name="connsiteY8" fmla="*/ 1022498 h 4446182"/>
              <a:gd name="connsiteX9" fmla="*/ 260497 w 832884"/>
              <a:gd name="connsiteY9" fmla="*/ 1181987 h 4446182"/>
              <a:gd name="connsiteX10" fmla="*/ 69111 w 832884"/>
              <a:gd name="connsiteY10" fmla="*/ 1341475 h 4446182"/>
              <a:gd name="connsiteX11" fmla="*/ 79744 w 832884"/>
              <a:gd name="connsiteY11" fmla="*/ 1458433 h 4446182"/>
              <a:gd name="connsiteX12" fmla="*/ 175437 w 832884"/>
              <a:gd name="connsiteY12" fmla="*/ 1564759 h 4446182"/>
              <a:gd name="connsiteX13" fmla="*/ 462516 w 832884"/>
              <a:gd name="connsiteY13" fmla="*/ 1692349 h 4446182"/>
              <a:gd name="connsiteX14" fmla="*/ 685799 w 832884"/>
              <a:gd name="connsiteY14" fmla="*/ 1830573 h 4446182"/>
              <a:gd name="connsiteX15" fmla="*/ 717697 w 832884"/>
              <a:gd name="connsiteY15" fmla="*/ 1873103 h 4446182"/>
              <a:gd name="connsiteX16" fmla="*/ 441251 w 832884"/>
              <a:gd name="connsiteY16" fmla="*/ 2021959 h 4446182"/>
              <a:gd name="connsiteX17" fmla="*/ 186069 w 832884"/>
              <a:gd name="connsiteY17" fmla="*/ 2149549 h 4446182"/>
              <a:gd name="connsiteX18" fmla="*/ 58479 w 832884"/>
              <a:gd name="connsiteY18" fmla="*/ 2277140 h 4446182"/>
              <a:gd name="connsiteX19" fmla="*/ 47846 w 832884"/>
              <a:gd name="connsiteY19" fmla="*/ 2511056 h 4446182"/>
              <a:gd name="connsiteX20" fmla="*/ 69111 w 832884"/>
              <a:gd name="connsiteY20" fmla="*/ 2532321 h 4446182"/>
              <a:gd name="connsiteX21" fmla="*/ 154172 w 832884"/>
              <a:gd name="connsiteY21" fmla="*/ 2628014 h 4446182"/>
              <a:gd name="connsiteX22" fmla="*/ 409353 w 832884"/>
              <a:gd name="connsiteY22" fmla="*/ 2723707 h 4446182"/>
              <a:gd name="connsiteX23" fmla="*/ 632637 w 832884"/>
              <a:gd name="connsiteY23" fmla="*/ 2851298 h 4446182"/>
              <a:gd name="connsiteX24" fmla="*/ 696432 w 832884"/>
              <a:gd name="connsiteY24" fmla="*/ 2915094 h 4446182"/>
              <a:gd name="connsiteX25" fmla="*/ 483781 w 832884"/>
              <a:gd name="connsiteY25" fmla="*/ 3042684 h 4446182"/>
              <a:gd name="connsiteX26" fmla="*/ 154172 w 832884"/>
              <a:gd name="connsiteY26" fmla="*/ 3223438 h 4446182"/>
              <a:gd name="connsiteX27" fmla="*/ 47846 w 832884"/>
              <a:gd name="connsiteY27" fmla="*/ 3425456 h 4446182"/>
              <a:gd name="connsiteX28" fmla="*/ 79744 w 832884"/>
              <a:gd name="connsiteY28" fmla="*/ 3606210 h 4446182"/>
              <a:gd name="connsiteX29" fmla="*/ 334925 w 832884"/>
              <a:gd name="connsiteY29" fmla="*/ 3744433 h 4446182"/>
              <a:gd name="connsiteX30" fmla="*/ 590106 w 832884"/>
              <a:gd name="connsiteY30" fmla="*/ 3872024 h 4446182"/>
              <a:gd name="connsiteX31" fmla="*/ 707065 w 832884"/>
              <a:gd name="connsiteY31" fmla="*/ 3978349 h 4446182"/>
              <a:gd name="connsiteX32" fmla="*/ 600739 w 832884"/>
              <a:gd name="connsiteY32" fmla="*/ 4116573 h 4446182"/>
              <a:gd name="connsiteX33" fmla="*/ 377455 w 832884"/>
              <a:gd name="connsiteY33" fmla="*/ 4244163 h 4446182"/>
              <a:gd name="connsiteX34" fmla="*/ 186069 w 832884"/>
              <a:gd name="connsiteY34" fmla="*/ 4371754 h 4446182"/>
              <a:gd name="connsiteX35" fmla="*/ 217967 w 832884"/>
              <a:gd name="connsiteY35" fmla="*/ 4446182 h 4446182"/>
              <a:gd name="connsiteX36" fmla="*/ 345558 w 832884"/>
              <a:gd name="connsiteY36" fmla="*/ 4371754 h 4446182"/>
              <a:gd name="connsiteX37" fmla="*/ 643269 w 832884"/>
              <a:gd name="connsiteY37" fmla="*/ 4222898 h 4446182"/>
              <a:gd name="connsiteX38" fmla="*/ 760227 w 832884"/>
              <a:gd name="connsiteY38" fmla="*/ 4063410 h 4446182"/>
              <a:gd name="connsiteX39" fmla="*/ 770860 w 832884"/>
              <a:gd name="connsiteY39" fmla="*/ 3882656 h 4446182"/>
              <a:gd name="connsiteX40" fmla="*/ 590106 w 832884"/>
              <a:gd name="connsiteY40" fmla="*/ 3765698 h 4446182"/>
              <a:gd name="connsiteX41" fmla="*/ 239232 w 832884"/>
              <a:gd name="connsiteY41" fmla="*/ 3574312 h 4446182"/>
              <a:gd name="connsiteX42" fmla="*/ 101009 w 832884"/>
              <a:gd name="connsiteY42" fmla="*/ 3436089 h 4446182"/>
              <a:gd name="connsiteX43" fmla="*/ 334925 w 832884"/>
              <a:gd name="connsiteY43" fmla="*/ 3255335 h 4446182"/>
              <a:gd name="connsiteX44" fmla="*/ 664534 w 832884"/>
              <a:gd name="connsiteY44" fmla="*/ 3085214 h 4446182"/>
              <a:gd name="connsiteX45" fmla="*/ 781493 w 832884"/>
              <a:gd name="connsiteY45" fmla="*/ 3021419 h 4446182"/>
              <a:gd name="connsiteX46" fmla="*/ 781493 w 832884"/>
              <a:gd name="connsiteY46" fmla="*/ 2819400 h 4446182"/>
              <a:gd name="connsiteX47" fmla="*/ 473148 w 832884"/>
              <a:gd name="connsiteY47" fmla="*/ 2649280 h 4446182"/>
              <a:gd name="connsiteX48" fmla="*/ 186069 w 832884"/>
              <a:gd name="connsiteY48" fmla="*/ 2479159 h 4446182"/>
              <a:gd name="connsiteX49" fmla="*/ 111641 w 832884"/>
              <a:gd name="connsiteY49" fmla="*/ 2383466 h 4446182"/>
              <a:gd name="connsiteX50" fmla="*/ 292395 w 832884"/>
              <a:gd name="connsiteY50" fmla="*/ 2223977 h 4446182"/>
              <a:gd name="connsiteX51" fmla="*/ 600739 w 832884"/>
              <a:gd name="connsiteY51" fmla="*/ 2064489 h 4446182"/>
              <a:gd name="connsiteX52" fmla="*/ 770860 w 832884"/>
              <a:gd name="connsiteY52" fmla="*/ 1958163 h 4446182"/>
              <a:gd name="connsiteX53" fmla="*/ 770860 w 832884"/>
              <a:gd name="connsiteY53" fmla="*/ 1756145 h 4446182"/>
              <a:gd name="connsiteX54" fmla="*/ 515679 w 832884"/>
              <a:gd name="connsiteY54" fmla="*/ 1607289 h 4446182"/>
              <a:gd name="connsiteX55" fmla="*/ 217967 w 832884"/>
              <a:gd name="connsiteY55" fmla="*/ 1447800 h 4446182"/>
              <a:gd name="connsiteX56" fmla="*/ 69111 w 832884"/>
              <a:gd name="connsiteY56" fmla="*/ 1330842 h 4446182"/>
              <a:gd name="connsiteX57" fmla="*/ 58479 w 832884"/>
              <a:gd name="connsiteY57" fmla="*/ 1203252 h 4446182"/>
              <a:gd name="connsiteX58" fmla="*/ 419986 w 832884"/>
              <a:gd name="connsiteY58" fmla="*/ 969335 h 4446182"/>
              <a:gd name="connsiteX59" fmla="*/ 738962 w 832884"/>
              <a:gd name="connsiteY59" fmla="*/ 809847 h 4446182"/>
              <a:gd name="connsiteX60" fmla="*/ 419986 w 832884"/>
              <a:gd name="connsiteY60" fmla="*/ 650359 h 4446182"/>
              <a:gd name="connsiteX61" fmla="*/ 111641 w 832884"/>
              <a:gd name="connsiteY61" fmla="*/ 427075 h 4446182"/>
              <a:gd name="connsiteX62" fmla="*/ 47846 w 832884"/>
              <a:gd name="connsiteY62" fmla="*/ 214424 h 4446182"/>
              <a:gd name="connsiteX63" fmla="*/ 69111 w 832884"/>
              <a:gd name="connsiteY63" fmla="*/ 33670 h 4446182"/>
              <a:gd name="connsiteX64" fmla="*/ 132906 w 832884"/>
              <a:gd name="connsiteY64" fmla="*/ 12405 h 4446182"/>
              <a:gd name="connsiteX65" fmla="*/ 175437 w 832884"/>
              <a:gd name="connsiteY65" fmla="*/ 54935 h 4446182"/>
              <a:gd name="connsiteX0" fmla="*/ 175437 w 832884"/>
              <a:gd name="connsiteY0" fmla="*/ 54935 h 4446182"/>
              <a:gd name="connsiteX1" fmla="*/ 90376 w 832884"/>
              <a:gd name="connsiteY1" fmla="*/ 214424 h 4446182"/>
              <a:gd name="connsiteX2" fmla="*/ 143539 w 832884"/>
              <a:gd name="connsiteY2" fmla="*/ 310117 h 4446182"/>
              <a:gd name="connsiteX3" fmla="*/ 324293 w 832884"/>
              <a:gd name="connsiteY3" fmla="*/ 469605 h 4446182"/>
              <a:gd name="connsiteX4" fmla="*/ 515679 w 832884"/>
              <a:gd name="connsiteY4" fmla="*/ 565298 h 4446182"/>
              <a:gd name="connsiteX5" fmla="*/ 728330 w 832884"/>
              <a:gd name="connsiteY5" fmla="*/ 692889 h 4446182"/>
              <a:gd name="connsiteX6" fmla="*/ 802758 w 832884"/>
              <a:gd name="connsiteY6" fmla="*/ 767317 h 4446182"/>
              <a:gd name="connsiteX7" fmla="*/ 781493 w 832884"/>
              <a:gd name="connsiteY7" fmla="*/ 894907 h 4446182"/>
              <a:gd name="connsiteX8" fmla="*/ 632637 w 832884"/>
              <a:gd name="connsiteY8" fmla="*/ 1022498 h 4446182"/>
              <a:gd name="connsiteX9" fmla="*/ 260497 w 832884"/>
              <a:gd name="connsiteY9" fmla="*/ 1181987 h 4446182"/>
              <a:gd name="connsiteX10" fmla="*/ 69111 w 832884"/>
              <a:gd name="connsiteY10" fmla="*/ 1341475 h 4446182"/>
              <a:gd name="connsiteX11" fmla="*/ 79744 w 832884"/>
              <a:gd name="connsiteY11" fmla="*/ 1458433 h 4446182"/>
              <a:gd name="connsiteX12" fmla="*/ 175437 w 832884"/>
              <a:gd name="connsiteY12" fmla="*/ 1564759 h 4446182"/>
              <a:gd name="connsiteX13" fmla="*/ 462516 w 832884"/>
              <a:gd name="connsiteY13" fmla="*/ 1692349 h 4446182"/>
              <a:gd name="connsiteX14" fmla="*/ 685799 w 832884"/>
              <a:gd name="connsiteY14" fmla="*/ 1830573 h 4446182"/>
              <a:gd name="connsiteX15" fmla="*/ 717697 w 832884"/>
              <a:gd name="connsiteY15" fmla="*/ 1873103 h 4446182"/>
              <a:gd name="connsiteX16" fmla="*/ 441251 w 832884"/>
              <a:gd name="connsiteY16" fmla="*/ 2021959 h 4446182"/>
              <a:gd name="connsiteX17" fmla="*/ 186069 w 832884"/>
              <a:gd name="connsiteY17" fmla="*/ 2149549 h 4446182"/>
              <a:gd name="connsiteX18" fmla="*/ 58479 w 832884"/>
              <a:gd name="connsiteY18" fmla="*/ 2277140 h 4446182"/>
              <a:gd name="connsiteX19" fmla="*/ 47846 w 832884"/>
              <a:gd name="connsiteY19" fmla="*/ 2511056 h 4446182"/>
              <a:gd name="connsiteX20" fmla="*/ 69111 w 832884"/>
              <a:gd name="connsiteY20" fmla="*/ 2532321 h 4446182"/>
              <a:gd name="connsiteX21" fmla="*/ 154172 w 832884"/>
              <a:gd name="connsiteY21" fmla="*/ 2628014 h 4446182"/>
              <a:gd name="connsiteX22" fmla="*/ 409353 w 832884"/>
              <a:gd name="connsiteY22" fmla="*/ 2723707 h 4446182"/>
              <a:gd name="connsiteX23" fmla="*/ 632637 w 832884"/>
              <a:gd name="connsiteY23" fmla="*/ 2851298 h 4446182"/>
              <a:gd name="connsiteX24" fmla="*/ 696432 w 832884"/>
              <a:gd name="connsiteY24" fmla="*/ 2915094 h 4446182"/>
              <a:gd name="connsiteX25" fmla="*/ 483781 w 832884"/>
              <a:gd name="connsiteY25" fmla="*/ 3042684 h 4446182"/>
              <a:gd name="connsiteX26" fmla="*/ 154172 w 832884"/>
              <a:gd name="connsiteY26" fmla="*/ 3223438 h 4446182"/>
              <a:gd name="connsiteX27" fmla="*/ 47846 w 832884"/>
              <a:gd name="connsiteY27" fmla="*/ 3425456 h 4446182"/>
              <a:gd name="connsiteX28" fmla="*/ 79744 w 832884"/>
              <a:gd name="connsiteY28" fmla="*/ 3606210 h 4446182"/>
              <a:gd name="connsiteX29" fmla="*/ 334925 w 832884"/>
              <a:gd name="connsiteY29" fmla="*/ 3744433 h 4446182"/>
              <a:gd name="connsiteX30" fmla="*/ 590106 w 832884"/>
              <a:gd name="connsiteY30" fmla="*/ 3872024 h 4446182"/>
              <a:gd name="connsiteX31" fmla="*/ 707065 w 832884"/>
              <a:gd name="connsiteY31" fmla="*/ 3978349 h 4446182"/>
              <a:gd name="connsiteX32" fmla="*/ 600739 w 832884"/>
              <a:gd name="connsiteY32" fmla="*/ 4116573 h 4446182"/>
              <a:gd name="connsiteX33" fmla="*/ 377455 w 832884"/>
              <a:gd name="connsiteY33" fmla="*/ 4244163 h 4446182"/>
              <a:gd name="connsiteX34" fmla="*/ 186069 w 832884"/>
              <a:gd name="connsiteY34" fmla="*/ 4371754 h 4446182"/>
              <a:gd name="connsiteX35" fmla="*/ 217967 w 832884"/>
              <a:gd name="connsiteY35" fmla="*/ 4446182 h 4446182"/>
              <a:gd name="connsiteX36" fmla="*/ 345558 w 832884"/>
              <a:gd name="connsiteY36" fmla="*/ 4371754 h 4446182"/>
              <a:gd name="connsiteX37" fmla="*/ 643269 w 832884"/>
              <a:gd name="connsiteY37" fmla="*/ 4222898 h 4446182"/>
              <a:gd name="connsiteX38" fmla="*/ 760227 w 832884"/>
              <a:gd name="connsiteY38" fmla="*/ 4063410 h 4446182"/>
              <a:gd name="connsiteX39" fmla="*/ 770860 w 832884"/>
              <a:gd name="connsiteY39" fmla="*/ 3882656 h 4446182"/>
              <a:gd name="connsiteX40" fmla="*/ 590106 w 832884"/>
              <a:gd name="connsiteY40" fmla="*/ 3765698 h 4446182"/>
              <a:gd name="connsiteX41" fmla="*/ 239232 w 832884"/>
              <a:gd name="connsiteY41" fmla="*/ 3574312 h 4446182"/>
              <a:gd name="connsiteX42" fmla="*/ 101009 w 832884"/>
              <a:gd name="connsiteY42" fmla="*/ 3436089 h 4446182"/>
              <a:gd name="connsiteX43" fmla="*/ 334925 w 832884"/>
              <a:gd name="connsiteY43" fmla="*/ 3255335 h 4446182"/>
              <a:gd name="connsiteX44" fmla="*/ 664534 w 832884"/>
              <a:gd name="connsiteY44" fmla="*/ 3085214 h 4446182"/>
              <a:gd name="connsiteX45" fmla="*/ 781493 w 832884"/>
              <a:gd name="connsiteY45" fmla="*/ 3021419 h 4446182"/>
              <a:gd name="connsiteX46" fmla="*/ 781493 w 832884"/>
              <a:gd name="connsiteY46" fmla="*/ 2819400 h 4446182"/>
              <a:gd name="connsiteX47" fmla="*/ 473148 w 832884"/>
              <a:gd name="connsiteY47" fmla="*/ 2649280 h 4446182"/>
              <a:gd name="connsiteX48" fmla="*/ 186069 w 832884"/>
              <a:gd name="connsiteY48" fmla="*/ 2479159 h 4446182"/>
              <a:gd name="connsiteX49" fmla="*/ 111641 w 832884"/>
              <a:gd name="connsiteY49" fmla="*/ 2383466 h 4446182"/>
              <a:gd name="connsiteX50" fmla="*/ 292395 w 832884"/>
              <a:gd name="connsiteY50" fmla="*/ 2223977 h 4446182"/>
              <a:gd name="connsiteX51" fmla="*/ 600739 w 832884"/>
              <a:gd name="connsiteY51" fmla="*/ 2064489 h 4446182"/>
              <a:gd name="connsiteX52" fmla="*/ 770860 w 832884"/>
              <a:gd name="connsiteY52" fmla="*/ 1958163 h 4446182"/>
              <a:gd name="connsiteX53" fmla="*/ 770860 w 832884"/>
              <a:gd name="connsiteY53" fmla="*/ 1756145 h 4446182"/>
              <a:gd name="connsiteX54" fmla="*/ 515679 w 832884"/>
              <a:gd name="connsiteY54" fmla="*/ 1607289 h 4446182"/>
              <a:gd name="connsiteX55" fmla="*/ 217967 w 832884"/>
              <a:gd name="connsiteY55" fmla="*/ 1447800 h 4446182"/>
              <a:gd name="connsiteX56" fmla="*/ 69111 w 832884"/>
              <a:gd name="connsiteY56" fmla="*/ 1330842 h 4446182"/>
              <a:gd name="connsiteX57" fmla="*/ 58479 w 832884"/>
              <a:gd name="connsiteY57" fmla="*/ 1203252 h 4446182"/>
              <a:gd name="connsiteX58" fmla="*/ 419986 w 832884"/>
              <a:gd name="connsiteY58" fmla="*/ 969335 h 4446182"/>
              <a:gd name="connsiteX59" fmla="*/ 738962 w 832884"/>
              <a:gd name="connsiteY59" fmla="*/ 809847 h 4446182"/>
              <a:gd name="connsiteX60" fmla="*/ 419986 w 832884"/>
              <a:gd name="connsiteY60" fmla="*/ 650359 h 4446182"/>
              <a:gd name="connsiteX61" fmla="*/ 111641 w 832884"/>
              <a:gd name="connsiteY61" fmla="*/ 427075 h 4446182"/>
              <a:gd name="connsiteX62" fmla="*/ 47846 w 832884"/>
              <a:gd name="connsiteY62" fmla="*/ 214424 h 4446182"/>
              <a:gd name="connsiteX63" fmla="*/ 69111 w 832884"/>
              <a:gd name="connsiteY63" fmla="*/ 33670 h 4446182"/>
              <a:gd name="connsiteX64" fmla="*/ 132906 w 832884"/>
              <a:gd name="connsiteY64" fmla="*/ 12405 h 4446182"/>
              <a:gd name="connsiteX65" fmla="*/ 175437 w 832884"/>
              <a:gd name="connsiteY65" fmla="*/ 54935 h 4446182"/>
              <a:gd name="connsiteX0" fmla="*/ 175437 w 832884"/>
              <a:gd name="connsiteY0" fmla="*/ 54935 h 4446182"/>
              <a:gd name="connsiteX1" fmla="*/ 90376 w 832884"/>
              <a:gd name="connsiteY1" fmla="*/ 214424 h 4446182"/>
              <a:gd name="connsiteX2" fmla="*/ 143539 w 832884"/>
              <a:gd name="connsiteY2" fmla="*/ 310117 h 4446182"/>
              <a:gd name="connsiteX3" fmla="*/ 324293 w 832884"/>
              <a:gd name="connsiteY3" fmla="*/ 469605 h 4446182"/>
              <a:gd name="connsiteX4" fmla="*/ 515679 w 832884"/>
              <a:gd name="connsiteY4" fmla="*/ 565298 h 4446182"/>
              <a:gd name="connsiteX5" fmla="*/ 728330 w 832884"/>
              <a:gd name="connsiteY5" fmla="*/ 692889 h 4446182"/>
              <a:gd name="connsiteX6" fmla="*/ 802758 w 832884"/>
              <a:gd name="connsiteY6" fmla="*/ 767317 h 4446182"/>
              <a:gd name="connsiteX7" fmla="*/ 781493 w 832884"/>
              <a:gd name="connsiteY7" fmla="*/ 894907 h 4446182"/>
              <a:gd name="connsiteX8" fmla="*/ 632637 w 832884"/>
              <a:gd name="connsiteY8" fmla="*/ 1022498 h 4446182"/>
              <a:gd name="connsiteX9" fmla="*/ 260497 w 832884"/>
              <a:gd name="connsiteY9" fmla="*/ 1181987 h 4446182"/>
              <a:gd name="connsiteX10" fmla="*/ 69111 w 832884"/>
              <a:gd name="connsiteY10" fmla="*/ 1341475 h 4446182"/>
              <a:gd name="connsiteX11" fmla="*/ 79744 w 832884"/>
              <a:gd name="connsiteY11" fmla="*/ 1458433 h 4446182"/>
              <a:gd name="connsiteX12" fmla="*/ 175437 w 832884"/>
              <a:gd name="connsiteY12" fmla="*/ 1564759 h 4446182"/>
              <a:gd name="connsiteX13" fmla="*/ 462516 w 832884"/>
              <a:gd name="connsiteY13" fmla="*/ 1692349 h 4446182"/>
              <a:gd name="connsiteX14" fmla="*/ 685799 w 832884"/>
              <a:gd name="connsiteY14" fmla="*/ 1830573 h 4446182"/>
              <a:gd name="connsiteX15" fmla="*/ 717697 w 832884"/>
              <a:gd name="connsiteY15" fmla="*/ 1873103 h 4446182"/>
              <a:gd name="connsiteX16" fmla="*/ 441251 w 832884"/>
              <a:gd name="connsiteY16" fmla="*/ 2021959 h 4446182"/>
              <a:gd name="connsiteX17" fmla="*/ 186069 w 832884"/>
              <a:gd name="connsiteY17" fmla="*/ 2149549 h 4446182"/>
              <a:gd name="connsiteX18" fmla="*/ 58479 w 832884"/>
              <a:gd name="connsiteY18" fmla="*/ 2277140 h 4446182"/>
              <a:gd name="connsiteX19" fmla="*/ 47846 w 832884"/>
              <a:gd name="connsiteY19" fmla="*/ 2511056 h 4446182"/>
              <a:gd name="connsiteX20" fmla="*/ 69111 w 832884"/>
              <a:gd name="connsiteY20" fmla="*/ 2532321 h 4446182"/>
              <a:gd name="connsiteX21" fmla="*/ 154172 w 832884"/>
              <a:gd name="connsiteY21" fmla="*/ 2628014 h 4446182"/>
              <a:gd name="connsiteX22" fmla="*/ 409353 w 832884"/>
              <a:gd name="connsiteY22" fmla="*/ 2723707 h 4446182"/>
              <a:gd name="connsiteX23" fmla="*/ 632637 w 832884"/>
              <a:gd name="connsiteY23" fmla="*/ 2851298 h 4446182"/>
              <a:gd name="connsiteX24" fmla="*/ 696432 w 832884"/>
              <a:gd name="connsiteY24" fmla="*/ 2915094 h 4446182"/>
              <a:gd name="connsiteX25" fmla="*/ 483781 w 832884"/>
              <a:gd name="connsiteY25" fmla="*/ 3042684 h 4446182"/>
              <a:gd name="connsiteX26" fmla="*/ 154172 w 832884"/>
              <a:gd name="connsiteY26" fmla="*/ 3223438 h 4446182"/>
              <a:gd name="connsiteX27" fmla="*/ 47846 w 832884"/>
              <a:gd name="connsiteY27" fmla="*/ 3425456 h 4446182"/>
              <a:gd name="connsiteX28" fmla="*/ 79744 w 832884"/>
              <a:gd name="connsiteY28" fmla="*/ 3606210 h 4446182"/>
              <a:gd name="connsiteX29" fmla="*/ 334925 w 832884"/>
              <a:gd name="connsiteY29" fmla="*/ 3744433 h 4446182"/>
              <a:gd name="connsiteX30" fmla="*/ 590106 w 832884"/>
              <a:gd name="connsiteY30" fmla="*/ 3872024 h 4446182"/>
              <a:gd name="connsiteX31" fmla="*/ 707065 w 832884"/>
              <a:gd name="connsiteY31" fmla="*/ 3978349 h 4446182"/>
              <a:gd name="connsiteX32" fmla="*/ 600739 w 832884"/>
              <a:gd name="connsiteY32" fmla="*/ 4116573 h 4446182"/>
              <a:gd name="connsiteX33" fmla="*/ 377455 w 832884"/>
              <a:gd name="connsiteY33" fmla="*/ 4244163 h 4446182"/>
              <a:gd name="connsiteX34" fmla="*/ 186069 w 832884"/>
              <a:gd name="connsiteY34" fmla="*/ 4371754 h 4446182"/>
              <a:gd name="connsiteX35" fmla="*/ 217967 w 832884"/>
              <a:gd name="connsiteY35" fmla="*/ 4446182 h 4446182"/>
              <a:gd name="connsiteX36" fmla="*/ 345558 w 832884"/>
              <a:gd name="connsiteY36" fmla="*/ 4371754 h 4446182"/>
              <a:gd name="connsiteX37" fmla="*/ 643269 w 832884"/>
              <a:gd name="connsiteY37" fmla="*/ 4222898 h 4446182"/>
              <a:gd name="connsiteX38" fmla="*/ 760227 w 832884"/>
              <a:gd name="connsiteY38" fmla="*/ 4063410 h 4446182"/>
              <a:gd name="connsiteX39" fmla="*/ 770860 w 832884"/>
              <a:gd name="connsiteY39" fmla="*/ 3882656 h 4446182"/>
              <a:gd name="connsiteX40" fmla="*/ 590106 w 832884"/>
              <a:gd name="connsiteY40" fmla="*/ 3765698 h 4446182"/>
              <a:gd name="connsiteX41" fmla="*/ 239232 w 832884"/>
              <a:gd name="connsiteY41" fmla="*/ 3574312 h 4446182"/>
              <a:gd name="connsiteX42" fmla="*/ 101009 w 832884"/>
              <a:gd name="connsiteY42" fmla="*/ 3436089 h 4446182"/>
              <a:gd name="connsiteX43" fmla="*/ 334925 w 832884"/>
              <a:gd name="connsiteY43" fmla="*/ 3255335 h 4446182"/>
              <a:gd name="connsiteX44" fmla="*/ 664534 w 832884"/>
              <a:gd name="connsiteY44" fmla="*/ 3085214 h 4446182"/>
              <a:gd name="connsiteX45" fmla="*/ 781493 w 832884"/>
              <a:gd name="connsiteY45" fmla="*/ 3021419 h 4446182"/>
              <a:gd name="connsiteX46" fmla="*/ 781493 w 832884"/>
              <a:gd name="connsiteY46" fmla="*/ 2819400 h 4446182"/>
              <a:gd name="connsiteX47" fmla="*/ 473148 w 832884"/>
              <a:gd name="connsiteY47" fmla="*/ 2649280 h 4446182"/>
              <a:gd name="connsiteX48" fmla="*/ 186069 w 832884"/>
              <a:gd name="connsiteY48" fmla="*/ 2479159 h 4446182"/>
              <a:gd name="connsiteX49" fmla="*/ 111641 w 832884"/>
              <a:gd name="connsiteY49" fmla="*/ 2383466 h 4446182"/>
              <a:gd name="connsiteX50" fmla="*/ 292395 w 832884"/>
              <a:gd name="connsiteY50" fmla="*/ 2223977 h 4446182"/>
              <a:gd name="connsiteX51" fmla="*/ 600739 w 832884"/>
              <a:gd name="connsiteY51" fmla="*/ 2064489 h 4446182"/>
              <a:gd name="connsiteX52" fmla="*/ 770860 w 832884"/>
              <a:gd name="connsiteY52" fmla="*/ 1958163 h 4446182"/>
              <a:gd name="connsiteX53" fmla="*/ 770860 w 832884"/>
              <a:gd name="connsiteY53" fmla="*/ 1756145 h 4446182"/>
              <a:gd name="connsiteX54" fmla="*/ 515679 w 832884"/>
              <a:gd name="connsiteY54" fmla="*/ 1607289 h 4446182"/>
              <a:gd name="connsiteX55" fmla="*/ 217967 w 832884"/>
              <a:gd name="connsiteY55" fmla="*/ 1447800 h 4446182"/>
              <a:gd name="connsiteX56" fmla="*/ 69111 w 832884"/>
              <a:gd name="connsiteY56" fmla="*/ 1330842 h 4446182"/>
              <a:gd name="connsiteX57" fmla="*/ 58479 w 832884"/>
              <a:gd name="connsiteY57" fmla="*/ 1203252 h 4446182"/>
              <a:gd name="connsiteX58" fmla="*/ 419986 w 832884"/>
              <a:gd name="connsiteY58" fmla="*/ 969335 h 4446182"/>
              <a:gd name="connsiteX59" fmla="*/ 738962 w 832884"/>
              <a:gd name="connsiteY59" fmla="*/ 809847 h 4446182"/>
              <a:gd name="connsiteX60" fmla="*/ 419986 w 832884"/>
              <a:gd name="connsiteY60" fmla="*/ 650359 h 4446182"/>
              <a:gd name="connsiteX61" fmla="*/ 111641 w 832884"/>
              <a:gd name="connsiteY61" fmla="*/ 427075 h 4446182"/>
              <a:gd name="connsiteX62" fmla="*/ 47846 w 832884"/>
              <a:gd name="connsiteY62" fmla="*/ 214424 h 4446182"/>
              <a:gd name="connsiteX63" fmla="*/ 69111 w 832884"/>
              <a:gd name="connsiteY63" fmla="*/ 33670 h 4446182"/>
              <a:gd name="connsiteX64" fmla="*/ 132906 w 832884"/>
              <a:gd name="connsiteY64" fmla="*/ 12405 h 4446182"/>
              <a:gd name="connsiteX65" fmla="*/ 175437 w 832884"/>
              <a:gd name="connsiteY65" fmla="*/ 54935 h 4446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832884" h="4446182">
                <a:moveTo>
                  <a:pt x="175437" y="54935"/>
                </a:moveTo>
                <a:cubicBezTo>
                  <a:pt x="168349" y="88605"/>
                  <a:pt x="95692" y="171894"/>
                  <a:pt x="90376" y="214424"/>
                </a:cubicBezTo>
                <a:cubicBezTo>
                  <a:pt x="85060" y="256954"/>
                  <a:pt x="104553" y="267587"/>
                  <a:pt x="143539" y="310117"/>
                </a:cubicBezTo>
                <a:cubicBezTo>
                  <a:pt x="182525" y="352647"/>
                  <a:pt x="262270" y="427075"/>
                  <a:pt x="324293" y="469605"/>
                </a:cubicBezTo>
                <a:cubicBezTo>
                  <a:pt x="386316" y="512135"/>
                  <a:pt x="448340" y="528084"/>
                  <a:pt x="515679" y="565298"/>
                </a:cubicBezTo>
                <a:cubicBezTo>
                  <a:pt x="583019" y="602512"/>
                  <a:pt x="680484" y="659219"/>
                  <a:pt x="728330" y="692889"/>
                </a:cubicBezTo>
                <a:cubicBezTo>
                  <a:pt x="776176" y="726559"/>
                  <a:pt x="793898" y="733647"/>
                  <a:pt x="802758" y="767317"/>
                </a:cubicBezTo>
                <a:cubicBezTo>
                  <a:pt x="811618" y="800987"/>
                  <a:pt x="809846" y="852377"/>
                  <a:pt x="781493" y="894907"/>
                </a:cubicBezTo>
                <a:cubicBezTo>
                  <a:pt x="753140" y="937437"/>
                  <a:pt x="719470" y="974651"/>
                  <a:pt x="632637" y="1022498"/>
                </a:cubicBezTo>
                <a:cubicBezTo>
                  <a:pt x="545804" y="1070345"/>
                  <a:pt x="354418" y="1128824"/>
                  <a:pt x="260497" y="1181987"/>
                </a:cubicBezTo>
                <a:cubicBezTo>
                  <a:pt x="166576" y="1235150"/>
                  <a:pt x="99236" y="1295401"/>
                  <a:pt x="69111" y="1341475"/>
                </a:cubicBezTo>
                <a:cubicBezTo>
                  <a:pt x="38986" y="1387549"/>
                  <a:pt x="62023" y="1421219"/>
                  <a:pt x="79744" y="1458433"/>
                </a:cubicBezTo>
                <a:cubicBezTo>
                  <a:pt x="97465" y="1495647"/>
                  <a:pt x="111642" y="1525773"/>
                  <a:pt x="175437" y="1564759"/>
                </a:cubicBezTo>
                <a:cubicBezTo>
                  <a:pt x="239232" y="1603745"/>
                  <a:pt x="377456" y="1648047"/>
                  <a:pt x="462516" y="1692349"/>
                </a:cubicBezTo>
                <a:cubicBezTo>
                  <a:pt x="547576" y="1736651"/>
                  <a:pt x="643269" y="1800447"/>
                  <a:pt x="685799" y="1830573"/>
                </a:cubicBezTo>
                <a:cubicBezTo>
                  <a:pt x="728329" y="1860699"/>
                  <a:pt x="701376" y="1797259"/>
                  <a:pt x="717697" y="1873103"/>
                </a:cubicBezTo>
                <a:cubicBezTo>
                  <a:pt x="676939" y="1905001"/>
                  <a:pt x="529856" y="1975885"/>
                  <a:pt x="441251" y="2021959"/>
                </a:cubicBezTo>
                <a:cubicBezTo>
                  <a:pt x="352646" y="2068033"/>
                  <a:pt x="249864" y="2107019"/>
                  <a:pt x="186069" y="2149549"/>
                </a:cubicBezTo>
                <a:cubicBezTo>
                  <a:pt x="122274" y="2192079"/>
                  <a:pt x="81516" y="2216889"/>
                  <a:pt x="58479" y="2277140"/>
                </a:cubicBezTo>
                <a:cubicBezTo>
                  <a:pt x="35442" y="2337391"/>
                  <a:pt x="46074" y="2468526"/>
                  <a:pt x="47846" y="2511056"/>
                </a:cubicBezTo>
                <a:cubicBezTo>
                  <a:pt x="49618" y="2553586"/>
                  <a:pt x="51390" y="2512828"/>
                  <a:pt x="69111" y="2532321"/>
                </a:cubicBezTo>
                <a:cubicBezTo>
                  <a:pt x="86832" y="2551814"/>
                  <a:pt x="97465" y="2596116"/>
                  <a:pt x="154172" y="2628014"/>
                </a:cubicBezTo>
                <a:cubicBezTo>
                  <a:pt x="210879" y="2659912"/>
                  <a:pt x="329609" y="2686493"/>
                  <a:pt x="409353" y="2723707"/>
                </a:cubicBezTo>
                <a:cubicBezTo>
                  <a:pt x="489097" y="2760921"/>
                  <a:pt x="584791" y="2819400"/>
                  <a:pt x="632637" y="2851298"/>
                </a:cubicBezTo>
                <a:cubicBezTo>
                  <a:pt x="680484" y="2883196"/>
                  <a:pt x="721241" y="2883196"/>
                  <a:pt x="696432" y="2915094"/>
                </a:cubicBezTo>
                <a:cubicBezTo>
                  <a:pt x="671623" y="2946992"/>
                  <a:pt x="574158" y="2991293"/>
                  <a:pt x="483781" y="3042684"/>
                </a:cubicBezTo>
                <a:cubicBezTo>
                  <a:pt x="393404" y="3094075"/>
                  <a:pt x="226828" y="3159643"/>
                  <a:pt x="154172" y="3223438"/>
                </a:cubicBezTo>
                <a:cubicBezTo>
                  <a:pt x="81516" y="3287233"/>
                  <a:pt x="60251" y="3361661"/>
                  <a:pt x="47846" y="3425456"/>
                </a:cubicBezTo>
                <a:cubicBezTo>
                  <a:pt x="35441" y="3489251"/>
                  <a:pt x="31898" y="3553047"/>
                  <a:pt x="79744" y="3606210"/>
                </a:cubicBezTo>
                <a:cubicBezTo>
                  <a:pt x="127590" y="3659373"/>
                  <a:pt x="249865" y="3700131"/>
                  <a:pt x="334925" y="3744433"/>
                </a:cubicBezTo>
                <a:cubicBezTo>
                  <a:pt x="419985" y="3788735"/>
                  <a:pt x="528083" y="3833038"/>
                  <a:pt x="590106" y="3872024"/>
                </a:cubicBezTo>
                <a:cubicBezTo>
                  <a:pt x="652129" y="3911010"/>
                  <a:pt x="705293" y="3937591"/>
                  <a:pt x="707065" y="3978349"/>
                </a:cubicBezTo>
                <a:cubicBezTo>
                  <a:pt x="708837" y="4019107"/>
                  <a:pt x="655674" y="4072271"/>
                  <a:pt x="600739" y="4116573"/>
                </a:cubicBezTo>
                <a:cubicBezTo>
                  <a:pt x="545804" y="4160875"/>
                  <a:pt x="446567" y="4201633"/>
                  <a:pt x="377455" y="4244163"/>
                </a:cubicBezTo>
                <a:cubicBezTo>
                  <a:pt x="308343" y="4286693"/>
                  <a:pt x="212650" y="4338084"/>
                  <a:pt x="186069" y="4371754"/>
                </a:cubicBezTo>
                <a:cubicBezTo>
                  <a:pt x="159488" y="4405424"/>
                  <a:pt x="191386" y="4446182"/>
                  <a:pt x="217967" y="4446182"/>
                </a:cubicBezTo>
                <a:cubicBezTo>
                  <a:pt x="244548" y="4446182"/>
                  <a:pt x="274674" y="4408968"/>
                  <a:pt x="345558" y="4371754"/>
                </a:cubicBezTo>
                <a:cubicBezTo>
                  <a:pt x="416442" y="4334540"/>
                  <a:pt x="574158" y="4274289"/>
                  <a:pt x="643269" y="4222898"/>
                </a:cubicBezTo>
                <a:cubicBezTo>
                  <a:pt x="712380" y="4171507"/>
                  <a:pt x="738962" y="4120117"/>
                  <a:pt x="760227" y="4063410"/>
                </a:cubicBezTo>
                <a:cubicBezTo>
                  <a:pt x="781492" y="4006703"/>
                  <a:pt x="799214" y="3932275"/>
                  <a:pt x="770860" y="3882656"/>
                </a:cubicBezTo>
                <a:cubicBezTo>
                  <a:pt x="742507" y="3833037"/>
                  <a:pt x="678711" y="3817089"/>
                  <a:pt x="590106" y="3765698"/>
                </a:cubicBezTo>
                <a:cubicBezTo>
                  <a:pt x="501501" y="3714307"/>
                  <a:pt x="320748" y="3629247"/>
                  <a:pt x="239232" y="3574312"/>
                </a:cubicBezTo>
                <a:cubicBezTo>
                  <a:pt x="157716" y="3519377"/>
                  <a:pt x="85060" y="3489252"/>
                  <a:pt x="101009" y="3436089"/>
                </a:cubicBezTo>
                <a:cubicBezTo>
                  <a:pt x="116958" y="3382926"/>
                  <a:pt x="241004" y="3313814"/>
                  <a:pt x="334925" y="3255335"/>
                </a:cubicBezTo>
                <a:cubicBezTo>
                  <a:pt x="428846" y="3196856"/>
                  <a:pt x="590106" y="3124200"/>
                  <a:pt x="664534" y="3085214"/>
                </a:cubicBezTo>
                <a:cubicBezTo>
                  <a:pt x="738962" y="3046228"/>
                  <a:pt x="762000" y="3065721"/>
                  <a:pt x="781493" y="3021419"/>
                </a:cubicBezTo>
                <a:cubicBezTo>
                  <a:pt x="800986" y="2977117"/>
                  <a:pt x="832884" y="2881423"/>
                  <a:pt x="781493" y="2819400"/>
                </a:cubicBezTo>
                <a:cubicBezTo>
                  <a:pt x="730102" y="2757377"/>
                  <a:pt x="572385" y="2705987"/>
                  <a:pt x="473148" y="2649280"/>
                </a:cubicBezTo>
                <a:cubicBezTo>
                  <a:pt x="373911" y="2592573"/>
                  <a:pt x="246320" y="2523461"/>
                  <a:pt x="186069" y="2479159"/>
                </a:cubicBezTo>
                <a:cubicBezTo>
                  <a:pt x="125818" y="2434857"/>
                  <a:pt x="93920" y="2425996"/>
                  <a:pt x="111641" y="2383466"/>
                </a:cubicBezTo>
                <a:cubicBezTo>
                  <a:pt x="129362" y="2340936"/>
                  <a:pt x="210879" y="2277140"/>
                  <a:pt x="292395" y="2223977"/>
                </a:cubicBezTo>
                <a:cubicBezTo>
                  <a:pt x="373911" y="2170814"/>
                  <a:pt x="520995" y="2108791"/>
                  <a:pt x="600739" y="2064489"/>
                </a:cubicBezTo>
                <a:cubicBezTo>
                  <a:pt x="680483" y="2020187"/>
                  <a:pt x="742507" y="2009554"/>
                  <a:pt x="770860" y="1958163"/>
                </a:cubicBezTo>
                <a:cubicBezTo>
                  <a:pt x="799214" y="1906772"/>
                  <a:pt x="813390" y="1814624"/>
                  <a:pt x="770860" y="1756145"/>
                </a:cubicBezTo>
                <a:cubicBezTo>
                  <a:pt x="728330" y="1697666"/>
                  <a:pt x="607828" y="1658680"/>
                  <a:pt x="515679" y="1607289"/>
                </a:cubicBezTo>
                <a:cubicBezTo>
                  <a:pt x="423530" y="1555898"/>
                  <a:pt x="292395" y="1493875"/>
                  <a:pt x="217967" y="1447800"/>
                </a:cubicBezTo>
                <a:cubicBezTo>
                  <a:pt x="143539" y="1401726"/>
                  <a:pt x="95692" y="1371600"/>
                  <a:pt x="69111" y="1330842"/>
                </a:cubicBezTo>
                <a:cubicBezTo>
                  <a:pt x="42530" y="1290084"/>
                  <a:pt x="0" y="1263503"/>
                  <a:pt x="58479" y="1203252"/>
                </a:cubicBezTo>
                <a:cubicBezTo>
                  <a:pt x="116958" y="1143001"/>
                  <a:pt x="306572" y="1034903"/>
                  <a:pt x="419986" y="969335"/>
                </a:cubicBezTo>
                <a:cubicBezTo>
                  <a:pt x="533400" y="903768"/>
                  <a:pt x="738962" y="863010"/>
                  <a:pt x="738962" y="809847"/>
                </a:cubicBezTo>
                <a:cubicBezTo>
                  <a:pt x="738962" y="756684"/>
                  <a:pt x="524540" y="714154"/>
                  <a:pt x="419986" y="650359"/>
                </a:cubicBezTo>
                <a:cubicBezTo>
                  <a:pt x="315433" y="586564"/>
                  <a:pt x="173664" y="499731"/>
                  <a:pt x="111641" y="427075"/>
                </a:cubicBezTo>
                <a:cubicBezTo>
                  <a:pt x="49618" y="354419"/>
                  <a:pt x="54934" y="279991"/>
                  <a:pt x="47846" y="214424"/>
                </a:cubicBezTo>
                <a:cubicBezTo>
                  <a:pt x="40758" y="148857"/>
                  <a:pt x="54934" y="67340"/>
                  <a:pt x="69111" y="33670"/>
                </a:cubicBezTo>
                <a:cubicBezTo>
                  <a:pt x="83288" y="0"/>
                  <a:pt x="118729" y="10633"/>
                  <a:pt x="132906" y="12405"/>
                </a:cubicBezTo>
                <a:cubicBezTo>
                  <a:pt x="147083" y="14177"/>
                  <a:pt x="182525" y="21265"/>
                  <a:pt x="175437" y="54935"/>
                </a:cubicBezTo>
                <a:close/>
              </a:path>
            </a:pathLst>
          </a:cu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900000" lon="1499977" rev="0"/>
            </a:camera>
            <a:lightRig rig="morning" dir="t"/>
          </a:scene3d>
          <a:sp3d>
            <a:bevelT w="25400" h="38100"/>
            <a:bevelB w="254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13" name="Freeform 3"/>
          <p:cNvSpPr/>
          <p:nvPr/>
        </p:nvSpPr>
        <p:spPr bwMode="auto">
          <a:xfrm rot="3756214">
            <a:off x="1560223" y="3236095"/>
            <a:ext cx="136389" cy="1162887"/>
          </a:xfrm>
          <a:custGeom>
            <a:avLst/>
            <a:gdLst>
              <a:gd name="connsiteX0" fmla="*/ 175437 w 832884"/>
              <a:gd name="connsiteY0" fmla="*/ 54935 h 4446182"/>
              <a:gd name="connsiteX1" fmla="*/ 90376 w 832884"/>
              <a:gd name="connsiteY1" fmla="*/ 214424 h 4446182"/>
              <a:gd name="connsiteX2" fmla="*/ 143539 w 832884"/>
              <a:gd name="connsiteY2" fmla="*/ 310117 h 4446182"/>
              <a:gd name="connsiteX3" fmla="*/ 324293 w 832884"/>
              <a:gd name="connsiteY3" fmla="*/ 469605 h 4446182"/>
              <a:gd name="connsiteX4" fmla="*/ 515679 w 832884"/>
              <a:gd name="connsiteY4" fmla="*/ 565298 h 4446182"/>
              <a:gd name="connsiteX5" fmla="*/ 728330 w 832884"/>
              <a:gd name="connsiteY5" fmla="*/ 692889 h 4446182"/>
              <a:gd name="connsiteX6" fmla="*/ 802758 w 832884"/>
              <a:gd name="connsiteY6" fmla="*/ 767317 h 4446182"/>
              <a:gd name="connsiteX7" fmla="*/ 781493 w 832884"/>
              <a:gd name="connsiteY7" fmla="*/ 894907 h 4446182"/>
              <a:gd name="connsiteX8" fmla="*/ 632637 w 832884"/>
              <a:gd name="connsiteY8" fmla="*/ 1022498 h 4446182"/>
              <a:gd name="connsiteX9" fmla="*/ 260497 w 832884"/>
              <a:gd name="connsiteY9" fmla="*/ 1181987 h 4446182"/>
              <a:gd name="connsiteX10" fmla="*/ 69111 w 832884"/>
              <a:gd name="connsiteY10" fmla="*/ 1341475 h 4446182"/>
              <a:gd name="connsiteX11" fmla="*/ 79744 w 832884"/>
              <a:gd name="connsiteY11" fmla="*/ 1458433 h 4446182"/>
              <a:gd name="connsiteX12" fmla="*/ 175437 w 832884"/>
              <a:gd name="connsiteY12" fmla="*/ 1564759 h 4446182"/>
              <a:gd name="connsiteX13" fmla="*/ 462516 w 832884"/>
              <a:gd name="connsiteY13" fmla="*/ 1692349 h 4446182"/>
              <a:gd name="connsiteX14" fmla="*/ 685799 w 832884"/>
              <a:gd name="connsiteY14" fmla="*/ 1830573 h 4446182"/>
              <a:gd name="connsiteX15" fmla="*/ 717697 w 832884"/>
              <a:gd name="connsiteY15" fmla="*/ 1873103 h 4446182"/>
              <a:gd name="connsiteX16" fmla="*/ 441251 w 832884"/>
              <a:gd name="connsiteY16" fmla="*/ 2021959 h 4446182"/>
              <a:gd name="connsiteX17" fmla="*/ 186069 w 832884"/>
              <a:gd name="connsiteY17" fmla="*/ 2149549 h 4446182"/>
              <a:gd name="connsiteX18" fmla="*/ 58479 w 832884"/>
              <a:gd name="connsiteY18" fmla="*/ 2277140 h 4446182"/>
              <a:gd name="connsiteX19" fmla="*/ 47846 w 832884"/>
              <a:gd name="connsiteY19" fmla="*/ 2511056 h 4446182"/>
              <a:gd name="connsiteX20" fmla="*/ 69111 w 832884"/>
              <a:gd name="connsiteY20" fmla="*/ 2532321 h 4446182"/>
              <a:gd name="connsiteX21" fmla="*/ 154172 w 832884"/>
              <a:gd name="connsiteY21" fmla="*/ 2628014 h 4446182"/>
              <a:gd name="connsiteX22" fmla="*/ 409353 w 832884"/>
              <a:gd name="connsiteY22" fmla="*/ 2723707 h 4446182"/>
              <a:gd name="connsiteX23" fmla="*/ 632637 w 832884"/>
              <a:gd name="connsiteY23" fmla="*/ 2851298 h 4446182"/>
              <a:gd name="connsiteX24" fmla="*/ 696432 w 832884"/>
              <a:gd name="connsiteY24" fmla="*/ 2915094 h 4446182"/>
              <a:gd name="connsiteX25" fmla="*/ 483781 w 832884"/>
              <a:gd name="connsiteY25" fmla="*/ 3042684 h 4446182"/>
              <a:gd name="connsiteX26" fmla="*/ 154172 w 832884"/>
              <a:gd name="connsiteY26" fmla="*/ 3223438 h 4446182"/>
              <a:gd name="connsiteX27" fmla="*/ 47846 w 832884"/>
              <a:gd name="connsiteY27" fmla="*/ 3425456 h 4446182"/>
              <a:gd name="connsiteX28" fmla="*/ 79744 w 832884"/>
              <a:gd name="connsiteY28" fmla="*/ 3606210 h 4446182"/>
              <a:gd name="connsiteX29" fmla="*/ 334925 w 832884"/>
              <a:gd name="connsiteY29" fmla="*/ 3744433 h 4446182"/>
              <a:gd name="connsiteX30" fmla="*/ 590106 w 832884"/>
              <a:gd name="connsiteY30" fmla="*/ 3872024 h 4446182"/>
              <a:gd name="connsiteX31" fmla="*/ 707065 w 832884"/>
              <a:gd name="connsiteY31" fmla="*/ 3978349 h 4446182"/>
              <a:gd name="connsiteX32" fmla="*/ 600739 w 832884"/>
              <a:gd name="connsiteY32" fmla="*/ 4116573 h 4446182"/>
              <a:gd name="connsiteX33" fmla="*/ 377455 w 832884"/>
              <a:gd name="connsiteY33" fmla="*/ 4244163 h 4446182"/>
              <a:gd name="connsiteX34" fmla="*/ 186069 w 832884"/>
              <a:gd name="connsiteY34" fmla="*/ 4371754 h 4446182"/>
              <a:gd name="connsiteX35" fmla="*/ 217967 w 832884"/>
              <a:gd name="connsiteY35" fmla="*/ 4446182 h 4446182"/>
              <a:gd name="connsiteX36" fmla="*/ 345558 w 832884"/>
              <a:gd name="connsiteY36" fmla="*/ 4371754 h 4446182"/>
              <a:gd name="connsiteX37" fmla="*/ 643269 w 832884"/>
              <a:gd name="connsiteY37" fmla="*/ 4222898 h 4446182"/>
              <a:gd name="connsiteX38" fmla="*/ 760227 w 832884"/>
              <a:gd name="connsiteY38" fmla="*/ 4063410 h 4446182"/>
              <a:gd name="connsiteX39" fmla="*/ 770860 w 832884"/>
              <a:gd name="connsiteY39" fmla="*/ 3882656 h 4446182"/>
              <a:gd name="connsiteX40" fmla="*/ 590106 w 832884"/>
              <a:gd name="connsiteY40" fmla="*/ 3765698 h 4446182"/>
              <a:gd name="connsiteX41" fmla="*/ 239232 w 832884"/>
              <a:gd name="connsiteY41" fmla="*/ 3574312 h 4446182"/>
              <a:gd name="connsiteX42" fmla="*/ 101009 w 832884"/>
              <a:gd name="connsiteY42" fmla="*/ 3436089 h 4446182"/>
              <a:gd name="connsiteX43" fmla="*/ 334925 w 832884"/>
              <a:gd name="connsiteY43" fmla="*/ 3255335 h 4446182"/>
              <a:gd name="connsiteX44" fmla="*/ 664534 w 832884"/>
              <a:gd name="connsiteY44" fmla="*/ 3085214 h 4446182"/>
              <a:gd name="connsiteX45" fmla="*/ 781493 w 832884"/>
              <a:gd name="connsiteY45" fmla="*/ 3021419 h 4446182"/>
              <a:gd name="connsiteX46" fmla="*/ 781493 w 832884"/>
              <a:gd name="connsiteY46" fmla="*/ 2819400 h 4446182"/>
              <a:gd name="connsiteX47" fmla="*/ 473148 w 832884"/>
              <a:gd name="connsiteY47" fmla="*/ 2649280 h 4446182"/>
              <a:gd name="connsiteX48" fmla="*/ 186069 w 832884"/>
              <a:gd name="connsiteY48" fmla="*/ 2479159 h 4446182"/>
              <a:gd name="connsiteX49" fmla="*/ 111641 w 832884"/>
              <a:gd name="connsiteY49" fmla="*/ 2383466 h 4446182"/>
              <a:gd name="connsiteX50" fmla="*/ 292395 w 832884"/>
              <a:gd name="connsiteY50" fmla="*/ 2223977 h 4446182"/>
              <a:gd name="connsiteX51" fmla="*/ 600739 w 832884"/>
              <a:gd name="connsiteY51" fmla="*/ 2064489 h 4446182"/>
              <a:gd name="connsiteX52" fmla="*/ 770860 w 832884"/>
              <a:gd name="connsiteY52" fmla="*/ 1958163 h 4446182"/>
              <a:gd name="connsiteX53" fmla="*/ 770860 w 832884"/>
              <a:gd name="connsiteY53" fmla="*/ 1756145 h 4446182"/>
              <a:gd name="connsiteX54" fmla="*/ 515679 w 832884"/>
              <a:gd name="connsiteY54" fmla="*/ 1607289 h 4446182"/>
              <a:gd name="connsiteX55" fmla="*/ 217967 w 832884"/>
              <a:gd name="connsiteY55" fmla="*/ 1447800 h 4446182"/>
              <a:gd name="connsiteX56" fmla="*/ 69111 w 832884"/>
              <a:gd name="connsiteY56" fmla="*/ 1330842 h 4446182"/>
              <a:gd name="connsiteX57" fmla="*/ 58479 w 832884"/>
              <a:gd name="connsiteY57" fmla="*/ 1203252 h 4446182"/>
              <a:gd name="connsiteX58" fmla="*/ 419986 w 832884"/>
              <a:gd name="connsiteY58" fmla="*/ 969335 h 4446182"/>
              <a:gd name="connsiteX59" fmla="*/ 738962 w 832884"/>
              <a:gd name="connsiteY59" fmla="*/ 809847 h 4446182"/>
              <a:gd name="connsiteX60" fmla="*/ 419986 w 832884"/>
              <a:gd name="connsiteY60" fmla="*/ 650359 h 4446182"/>
              <a:gd name="connsiteX61" fmla="*/ 111641 w 832884"/>
              <a:gd name="connsiteY61" fmla="*/ 427075 h 4446182"/>
              <a:gd name="connsiteX62" fmla="*/ 47846 w 832884"/>
              <a:gd name="connsiteY62" fmla="*/ 214424 h 4446182"/>
              <a:gd name="connsiteX63" fmla="*/ 69111 w 832884"/>
              <a:gd name="connsiteY63" fmla="*/ 33670 h 4446182"/>
              <a:gd name="connsiteX64" fmla="*/ 132906 w 832884"/>
              <a:gd name="connsiteY64" fmla="*/ 12405 h 4446182"/>
              <a:gd name="connsiteX65" fmla="*/ 175437 w 832884"/>
              <a:gd name="connsiteY65" fmla="*/ 54935 h 4446182"/>
              <a:gd name="connsiteX0" fmla="*/ 175437 w 832884"/>
              <a:gd name="connsiteY0" fmla="*/ 54935 h 4446182"/>
              <a:gd name="connsiteX1" fmla="*/ 90376 w 832884"/>
              <a:gd name="connsiteY1" fmla="*/ 214424 h 4446182"/>
              <a:gd name="connsiteX2" fmla="*/ 143539 w 832884"/>
              <a:gd name="connsiteY2" fmla="*/ 310117 h 4446182"/>
              <a:gd name="connsiteX3" fmla="*/ 324293 w 832884"/>
              <a:gd name="connsiteY3" fmla="*/ 469605 h 4446182"/>
              <a:gd name="connsiteX4" fmla="*/ 515679 w 832884"/>
              <a:gd name="connsiteY4" fmla="*/ 565298 h 4446182"/>
              <a:gd name="connsiteX5" fmla="*/ 728330 w 832884"/>
              <a:gd name="connsiteY5" fmla="*/ 692889 h 4446182"/>
              <a:gd name="connsiteX6" fmla="*/ 802758 w 832884"/>
              <a:gd name="connsiteY6" fmla="*/ 767317 h 4446182"/>
              <a:gd name="connsiteX7" fmla="*/ 781493 w 832884"/>
              <a:gd name="connsiteY7" fmla="*/ 894907 h 4446182"/>
              <a:gd name="connsiteX8" fmla="*/ 632637 w 832884"/>
              <a:gd name="connsiteY8" fmla="*/ 1022498 h 4446182"/>
              <a:gd name="connsiteX9" fmla="*/ 260497 w 832884"/>
              <a:gd name="connsiteY9" fmla="*/ 1181987 h 4446182"/>
              <a:gd name="connsiteX10" fmla="*/ 69111 w 832884"/>
              <a:gd name="connsiteY10" fmla="*/ 1341475 h 4446182"/>
              <a:gd name="connsiteX11" fmla="*/ 79744 w 832884"/>
              <a:gd name="connsiteY11" fmla="*/ 1458433 h 4446182"/>
              <a:gd name="connsiteX12" fmla="*/ 175437 w 832884"/>
              <a:gd name="connsiteY12" fmla="*/ 1564759 h 4446182"/>
              <a:gd name="connsiteX13" fmla="*/ 462516 w 832884"/>
              <a:gd name="connsiteY13" fmla="*/ 1692349 h 4446182"/>
              <a:gd name="connsiteX14" fmla="*/ 685799 w 832884"/>
              <a:gd name="connsiteY14" fmla="*/ 1830573 h 4446182"/>
              <a:gd name="connsiteX15" fmla="*/ 717697 w 832884"/>
              <a:gd name="connsiteY15" fmla="*/ 1873103 h 4446182"/>
              <a:gd name="connsiteX16" fmla="*/ 441251 w 832884"/>
              <a:gd name="connsiteY16" fmla="*/ 2021959 h 4446182"/>
              <a:gd name="connsiteX17" fmla="*/ 186069 w 832884"/>
              <a:gd name="connsiteY17" fmla="*/ 2149549 h 4446182"/>
              <a:gd name="connsiteX18" fmla="*/ 58479 w 832884"/>
              <a:gd name="connsiteY18" fmla="*/ 2277140 h 4446182"/>
              <a:gd name="connsiteX19" fmla="*/ 47846 w 832884"/>
              <a:gd name="connsiteY19" fmla="*/ 2511056 h 4446182"/>
              <a:gd name="connsiteX20" fmla="*/ 69111 w 832884"/>
              <a:gd name="connsiteY20" fmla="*/ 2532321 h 4446182"/>
              <a:gd name="connsiteX21" fmla="*/ 154172 w 832884"/>
              <a:gd name="connsiteY21" fmla="*/ 2628014 h 4446182"/>
              <a:gd name="connsiteX22" fmla="*/ 409353 w 832884"/>
              <a:gd name="connsiteY22" fmla="*/ 2723707 h 4446182"/>
              <a:gd name="connsiteX23" fmla="*/ 632637 w 832884"/>
              <a:gd name="connsiteY23" fmla="*/ 2851298 h 4446182"/>
              <a:gd name="connsiteX24" fmla="*/ 696432 w 832884"/>
              <a:gd name="connsiteY24" fmla="*/ 2915094 h 4446182"/>
              <a:gd name="connsiteX25" fmla="*/ 483781 w 832884"/>
              <a:gd name="connsiteY25" fmla="*/ 3042684 h 4446182"/>
              <a:gd name="connsiteX26" fmla="*/ 154172 w 832884"/>
              <a:gd name="connsiteY26" fmla="*/ 3223438 h 4446182"/>
              <a:gd name="connsiteX27" fmla="*/ 47846 w 832884"/>
              <a:gd name="connsiteY27" fmla="*/ 3425456 h 4446182"/>
              <a:gd name="connsiteX28" fmla="*/ 79744 w 832884"/>
              <a:gd name="connsiteY28" fmla="*/ 3606210 h 4446182"/>
              <a:gd name="connsiteX29" fmla="*/ 334925 w 832884"/>
              <a:gd name="connsiteY29" fmla="*/ 3744433 h 4446182"/>
              <a:gd name="connsiteX30" fmla="*/ 590106 w 832884"/>
              <a:gd name="connsiteY30" fmla="*/ 3872024 h 4446182"/>
              <a:gd name="connsiteX31" fmla="*/ 707065 w 832884"/>
              <a:gd name="connsiteY31" fmla="*/ 3978349 h 4446182"/>
              <a:gd name="connsiteX32" fmla="*/ 600739 w 832884"/>
              <a:gd name="connsiteY32" fmla="*/ 4116573 h 4446182"/>
              <a:gd name="connsiteX33" fmla="*/ 377455 w 832884"/>
              <a:gd name="connsiteY33" fmla="*/ 4244163 h 4446182"/>
              <a:gd name="connsiteX34" fmla="*/ 186069 w 832884"/>
              <a:gd name="connsiteY34" fmla="*/ 4371754 h 4446182"/>
              <a:gd name="connsiteX35" fmla="*/ 217967 w 832884"/>
              <a:gd name="connsiteY35" fmla="*/ 4446182 h 4446182"/>
              <a:gd name="connsiteX36" fmla="*/ 345558 w 832884"/>
              <a:gd name="connsiteY36" fmla="*/ 4371754 h 4446182"/>
              <a:gd name="connsiteX37" fmla="*/ 643269 w 832884"/>
              <a:gd name="connsiteY37" fmla="*/ 4222898 h 4446182"/>
              <a:gd name="connsiteX38" fmla="*/ 760227 w 832884"/>
              <a:gd name="connsiteY38" fmla="*/ 4063410 h 4446182"/>
              <a:gd name="connsiteX39" fmla="*/ 770860 w 832884"/>
              <a:gd name="connsiteY39" fmla="*/ 3882656 h 4446182"/>
              <a:gd name="connsiteX40" fmla="*/ 590106 w 832884"/>
              <a:gd name="connsiteY40" fmla="*/ 3765698 h 4446182"/>
              <a:gd name="connsiteX41" fmla="*/ 239232 w 832884"/>
              <a:gd name="connsiteY41" fmla="*/ 3574312 h 4446182"/>
              <a:gd name="connsiteX42" fmla="*/ 101009 w 832884"/>
              <a:gd name="connsiteY42" fmla="*/ 3436089 h 4446182"/>
              <a:gd name="connsiteX43" fmla="*/ 334925 w 832884"/>
              <a:gd name="connsiteY43" fmla="*/ 3255335 h 4446182"/>
              <a:gd name="connsiteX44" fmla="*/ 664534 w 832884"/>
              <a:gd name="connsiteY44" fmla="*/ 3085214 h 4446182"/>
              <a:gd name="connsiteX45" fmla="*/ 781493 w 832884"/>
              <a:gd name="connsiteY45" fmla="*/ 3021419 h 4446182"/>
              <a:gd name="connsiteX46" fmla="*/ 781493 w 832884"/>
              <a:gd name="connsiteY46" fmla="*/ 2819400 h 4446182"/>
              <a:gd name="connsiteX47" fmla="*/ 473148 w 832884"/>
              <a:gd name="connsiteY47" fmla="*/ 2649280 h 4446182"/>
              <a:gd name="connsiteX48" fmla="*/ 186069 w 832884"/>
              <a:gd name="connsiteY48" fmla="*/ 2479159 h 4446182"/>
              <a:gd name="connsiteX49" fmla="*/ 111641 w 832884"/>
              <a:gd name="connsiteY49" fmla="*/ 2383466 h 4446182"/>
              <a:gd name="connsiteX50" fmla="*/ 292395 w 832884"/>
              <a:gd name="connsiteY50" fmla="*/ 2223977 h 4446182"/>
              <a:gd name="connsiteX51" fmla="*/ 600739 w 832884"/>
              <a:gd name="connsiteY51" fmla="*/ 2064489 h 4446182"/>
              <a:gd name="connsiteX52" fmla="*/ 770860 w 832884"/>
              <a:gd name="connsiteY52" fmla="*/ 1958163 h 4446182"/>
              <a:gd name="connsiteX53" fmla="*/ 770860 w 832884"/>
              <a:gd name="connsiteY53" fmla="*/ 1756145 h 4446182"/>
              <a:gd name="connsiteX54" fmla="*/ 515679 w 832884"/>
              <a:gd name="connsiteY54" fmla="*/ 1607289 h 4446182"/>
              <a:gd name="connsiteX55" fmla="*/ 217967 w 832884"/>
              <a:gd name="connsiteY55" fmla="*/ 1447800 h 4446182"/>
              <a:gd name="connsiteX56" fmla="*/ 69111 w 832884"/>
              <a:gd name="connsiteY56" fmla="*/ 1330842 h 4446182"/>
              <a:gd name="connsiteX57" fmla="*/ 58479 w 832884"/>
              <a:gd name="connsiteY57" fmla="*/ 1203252 h 4446182"/>
              <a:gd name="connsiteX58" fmla="*/ 419986 w 832884"/>
              <a:gd name="connsiteY58" fmla="*/ 969335 h 4446182"/>
              <a:gd name="connsiteX59" fmla="*/ 738962 w 832884"/>
              <a:gd name="connsiteY59" fmla="*/ 809847 h 4446182"/>
              <a:gd name="connsiteX60" fmla="*/ 419986 w 832884"/>
              <a:gd name="connsiteY60" fmla="*/ 650359 h 4446182"/>
              <a:gd name="connsiteX61" fmla="*/ 111641 w 832884"/>
              <a:gd name="connsiteY61" fmla="*/ 427075 h 4446182"/>
              <a:gd name="connsiteX62" fmla="*/ 47846 w 832884"/>
              <a:gd name="connsiteY62" fmla="*/ 214424 h 4446182"/>
              <a:gd name="connsiteX63" fmla="*/ 69111 w 832884"/>
              <a:gd name="connsiteY63" fmla="*/ 33670 h 4446182"/>
              <a:gd name="connsiteX64" fmla="*/ 132906 w 832884"/>
              <a:gd name="connsiteY64" fmla="*/ 12405 h 4446182"/>
              <a:gd name="connsiteX65" fmla="*/ 175437 w 832884"/>
              <a:gd name="connsiteY65" fmla="*/ 54935 h 4446182"/>
              <a:gd name="connsiteX0" fmla="*/ 175437 w 832884"/>
              <a:gd name="connsiteY0" fmla="*/ 54935 h 4446182"/>
              <a:gd name="connsiteX1" fmla="*/ 90376 w 832884"/>
              <a:gd name="connsiteY1" fmla="*/ 214424 h 4446182"/>
              <a:gd name="connsiteX2" fmla="*/ 143539 w 832884"/>
              <a:gd name="connsiteY2" fmla="*/ 310117 h 4446182"/>
              <a:gd name="connsiteX3" fmla="*/ 324293 w 832884"/>
              <a:gd name="connsiteY3" fmla="*/ 469605 h 4446182"/>
              <a:gd name="connsiteX4" fmla="*/ 515679 w 832884"/>
              <a:gd name="connsiteY4" fmla="*/ 565298 h 4446182"/>
              <a:gd name="connsiteX5" fmla="*/ 728330 w 832884"/>
              <a:gd name="connsiteY5" fmla="*/ 692889 h 4446182"/>
              <a:gd name="connsiteX6" fmla="*/ 802758 w 832884"/>
              <a:gd name="connsiteY6" fmla="*/ 767317 h 4446182"/>
              <a:gd name="connsiteX7" fmla="*/ 781493 w 832884"/>
              <a:gd name="connsiteY7" fmla="*/ 894907 h 4446182"/>
              <a:gd name="connsiteX8" fmla="*/ 632637 w 832884"/>
              <a:gd name="connsiteY8" fmla="*/ 1022498 h 4446182"/>
              <a:gd name="connsiteX9" fmla="*/ 260497 w 832884"/>
              <a:gd name="connsiteY9" fmla="*/ 1181987 h 4446182"/>
              <a:gd name="connsiteX10" fmla="*/ 69111 w 832884"/>
              <a:gd name="connsiteY10" fmla="*/ 1341475 h 4446182"/>
              <a:gd name="connsiteX11" fmla="*/ 79744 w 832884"/>
              <a:gd name="connsiteY11" fmla="*/ 1458433 h 4446182"/>
              <a:gd name="connsiteX12" fmla="*/ 175437 w 832884"/>
              <a:gd name="connsiteY12" fmla="*/ 1564759 h 4446182"/>
              <a:gd name="connsiteX13" fmla="*/ 462516 w 832884"/>
              <a:gd name="connsiteY13" fmla="*/ 1692349 h 4446182"/>
              <a:gd name="connsiteX14" fmla="*/ 685799 w 832884"/>
              <a:gd name="connsiteY14" fmla="*/ 1830573 h 4446182"/>
              <a:gd name="connsiteX15" fmla="*/ 717697 w 832884"/>
              <a:gd name="connsiteY15" fmla="*/ 1873103 h 4446182"/>
              <a:gd name="connsiteX16" fmla="*/ 441251 w 832884"/>
              <a:gd name="connsiteY16" fmla="*/ 2021959 h 4446182"/>
              <a:gd name="connsiteX17" fmla="*/ 186069 w 832884"/>
              <a:gd name="connsiteY17" fmla="*/ 2149549 h 4446182"/>
              <a:gd name="connsiteX18" fmla="*/ 58479 w 832884"/>
              <a:gd name="connsiteY18" fmla="*/ 2277140 h 4446182"/>
              <a:gd name="connsiteX19" fmla="*/ 47846 w 832884"/>
              <a:gd name="connsiteY19" fmla="*/ 2511056 h 4446182"/>
              <a:gd name="connsiteX20" fmla="*/ 69111 w 832884"/>
              <a:gd name="connsiteY20" fmla="*/ 2532321 h 4446182"/>
              <a:gd name="connsiteX21" fmla="*/ 154172 w 832884"/>
              <a:gd name="connsiteY21" fmla="*/ 2628014 h 4446182"/>
              <a:gd name="connsiteX22" fmla="*/ 409353 w 832884"/>
              <a:gd name="connsiteY22" fmla="*/ 2723707 h 4446182"/>
              <a:gd name="connsiteX23" fmla="*/ 632637 w 832884"/>
              <a:gd name="connsiteY23" fmla="*/ 2851298 h 4446182"/>
              <a:gd name="connsiteX24" fmla="*/ 696432 w 832884"/>
              <a:gd name="connsiteY24" fmla="*/ 2915094 h 4446182"/>
              <a:gd name="connsiteX25" fmla="*/ 483781 w 832884"/>
              <a:gd name="connsiteY25" fmla="*/ 3042684 h 4446182"/>
              <a:gd name="connsiteX26" fmla="*/ 154172 w 832884"/>
              <a:gd name="connsiteY26" fmla="*/ 3223438 h 4446182"/>
              <a:gd name="connsiteX27" fmla="*/ 47846 w 832884"/>
              <a:gd name="connsiteY27" fmla="*/ 3425456 h 4446182"/>
              <a:gd name="connsiteX28" fmla="*/ 79744 w 832884"/>
              <a:gd name="connsiteY28" fmla="*/ 3606210 h 4446182"/>
              <a:gd name="connsiteX29" fmla="*/ 334925 w 832884"/>
              <a:gd name="connsiteY29" fmla="*/ 3744433 h 4446182"/>
              <a:gd name="connsiteX30" fmla="*/ 590106 w 832884"/>
              <a:gd name="connsiteY30" fmla="*/ 3872024 h 4446182"/>
              <a:gd name="connsiteX31" fmla="*/ 707065 w 832884"/>
              <a:gd name="connsiteY31" fmla="*/ 3978349 h 4446182"/>
              <a:gd name="connsiteX32" fmla="*/ 600739 w 832884"/>
              <a:gd name="connsiteY32" fmla="*/ 4116573 h 4446182"/>
              <a:gd name="connsiteX33" fmla="*/ 377455 w 832884"/>
              <a:gd name="connsiteY33" fmla="*/ 4244163 h 4446182"/>
              <a:gd name="connsiteX34" fmla="*/ 186069 w 832884"/>
              <a:gd name="connsiteY34" fmla="*/ 4371754 h 4446182"/>
              <a:gd name="connsiteX35" fmla="*/ 217967 w 832884"/>
              <a:gd name="connsiteY35" fmla="*/ 4446182 h 4446182"/>
              <a:gd name="connsiteX36" fmla="*/ 345558 w 832884"/>
              <a:gd name="connsiteY36" fmla="*/ 4371754 h 4446182"/>
              <a:gd name="connsiteX37" fmla="*/ 643269 w 832884"/>
              <a:gd name="connsiteY37" fmla="*/ 4222898 h 4446182"/>
              <a:gd name="connsiteX38" fmla="*/ 760227 w 832884"/>
              <a:gd name="connsiteY38" fmla="*/ 4063410 h 4446182"/>
              <a:gd name="connsiteX39" fmla="*/ 770860 w 832884"/>
              <a:gd name="connsiteY39" fmla="*/ 3882656 h 4446182"/>
              <a:gd name="connsiteX40" fmla="*/ 590106 w 832884"/>
              <a:gd name="connsiteY40" fmla="*/ 3765698 h 4446182"/>
              <a:gd name="connsiteX41" fmla="*/ 239232 w 832884"/>
              <a:gd name="connsiteY41" fmla="*/ 3574312 h 4446182"/>
              <a:gd name="connsiteX42" fmla="*/ 101009 w 832884"/>
              <a:gd name="connsiteY42" fmla="*/ 3436089 h 4446182"/>
              <a:gd name="connsiteX43" fmla="*/ 334925 w 832884"/>
              <a:gd name="connsiteY43" fmla="*/ 3255335 h 4446182"/>
              <a:gd name="connsiteX44" fmla="*/ 664534 w 832884"/>
              <a:gd name="connsiteY44" fmla="*/ 3085214 h 4446182"/>
              <a:gd name="connsiteX45" fmla="*/ 781493 w 832884"/>
              <a:gd name="connsiteY45" fmla="*/ 3021419 h 4446182"/>
              <a:gd name="connsiteX46" fmla="*/ 781493 w 832884"/>
              <a:gd name="connsiteY46" fmla="*/ 2819400 h 4446182"/>
              <a:gd name="connsiteX47" fmla="*/ 473148 w 832884"/>
              <a:gd name="connsiteY47" fmla="*/ 2649280 h 4446182"/>
              <a:gd name="connsiteX48" fmla="*/ 186069 w 832884"/>
              <a:gd name="connsiteY48" fmla="*/ 2479159 h 4446182"/>
              <a:gd name="connsiteX49" fmla="*/ 111641 w 832884"/>
              <a:gd name="connsiteY49" fmla="*/ 2383466 h 4446182"/>
              <a:gd name="connsiteX50" fmla="*/ 292395 w 832884"/>
              <a:gd name="connsiteY50" fmla="*/ 2223977 h 4446182"/>
              <a:gd name="connsiteX51" fmla="*/ 600739 w 832884"/>
              <a:gd name="connsiteY51" fmla="*/ 2064489 h 4446182"/>
              <a:gd name="connsiteX52" fmla="*/ 770860 w 832884"/>
              <a:gd name="connsiteY52" fmla="*/ 1958163 h 4446182"/>
              <a:gd name="connsiteX53" fmla="*/ 770860 w 832884"/>
              <a:gd name="connsiteY53" fmla="*/ 1756145 h 4446182"/>
              <a:gd name="connsiteX54" fmla="*/ 515679 w 832884"/>
              <a:gd name="connsiteY54" fmla="*/ 1607289 h 4446182"/>
              <a:gd name="connsiteX55" fmla="*/ 217967 w 832884"/>
              <a:gd name="connsiteY55" fmla="*/ 1447800 h 4446182"/>
              <a:gd name="connsiteX56" fmla="*/ 69111 w 832884"/>
              <a:gd name="connsiteY56" fmla="*/ 1330842 h 4446182"/>
              <a:gd name="connsiteX57" fmla="*/ 58479 w 832884"/>
              <a:gd name="connsiteY57" fmla="*/ 1203252 h 4446182"/>
              <a:gd name="connsiteX58" fmla="*/ 419986 w 832884"/>
              <a:gd name="connsiteY58" fmla="*/ 969335 h 4446182"/>
              <a:gd name="connsiteX59" fmla="*/ 738962 w 832884"/>
              <a:gd name="connsiteY59" fmla="*/ 809847 h 4446182"/>
              <a:gd name="connsiteX60" fmla="*/ 419986 w 832884"/>
              <a:gd name="connsiteY60" fmla="*/ 650359 h 4446182"/>
              <a:gd name="connsiteX61" fmla="*/ 111641 w 832884"/>
              <a:gd name="connsiteY61" fmla="*/ 427075 h 4446182"/>
              <a:gd name="connsiteX62" fmla="*/ 47846 w 832884"/>
              <a:gd name="connsiteY62" fmla="*/ 214424 h 4446182"/>
              <a:gd name="connsiteX63" fmla="*/ 69111 w 832884"/>
              <a:gd name="connsiteY63" fmla="*/ 33670 h 4446182"/>
              <a:gd name="connsiteX64" fmla="*/ 132906 w 832884"/>
              <a:gd name="connsiteY64" fmla="*/ 12405 h 4446182"/>
              <a:gd name="connsiteX65" fmla="*/ 175437 w 832884"/>
              <a:gd name="connsiteY65" fmla="*/ 54935 h 4446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832884" h="4446182">
                <a:moveTo>
                  <a:pt x="175437" y="54935"/>
                </a:moveTo>
                <a:cubicBezTo>
                  <a:pt x="168349" y="88605"/>
                  <a:pt x="95692" y="171894"/>
                  <a:pt x="90376" y="214424"/>
                </a:cubicBezTo>
                <a:cubicBezTo>
                  <a:pt x="85060" y="256954"/>
                  <a:pt x="104553" y="267587"/>
                  <a:pt x="143539" y="310117"/>
                </a:cubicBezTo>
                <a:cubicBezTo>
                  <a:pt x="182525" y="352647"/>
                  <a:pt x="262270" y="427075"/>
                  <a:pt x="324293" y="469605"/>
                </a:cubicBezTo>
                <a:cubicBezTo>
                  <a:pt x="386316" y="512135"/>
                  <a:pt x="448340" y="528084"/>
                  <a:pt x="515679" y="565298"/>
                </a:cubicBezTo>
                <a:cubicBezTo>
                  <a:pt x="583019" y="602512"/>
                  <a:pt x="680484" y="659219"/>
                  <a:pt x="728330" y="692889"/>
                </a:cubicBezTo>
                <a:cubicBezTo>
                  <a:pt x="776176" y="726559"/>
                  <a:pt x="793898" y="733647"/>
                  <a:pt x="802758" y="767317"/>
                </a:cubicBezTo>
                <a:cubicBezTo>
                  <a:pt x="811618" y="800987"/>
                  <a:pt x="809846" y="852377"/>
                  <a:pt x="781493" y="894907"/>
                </a:cubicBezTo>
                <a:cubicBezTo>
                  <a:pt x="753140" y="937437"/>
                  <a:pt x="719470" y="974651"/>
                  <a:pt x="632637" y="1022498"/>
                </a:cubicBezTo>
                <a:cubicBezTo>
                  <a:pt x="545804" y="1070345"/>
                  <a:pt x="354418" y="1128824"/>
                  <a:pt x="260497" y="1181987"/>
                </a:cubicBezTo>
                <a:cubicBezTo>
                  <a:pt x="166576" y="1235150"/>
                  <a:pt x="99236" y="1295401"/>
                  <a:pt x="69111" y="1341475"/>
                </a:cubicBezTo>
                <a:cubicBezTo>
                  <a:pt x="38986" y="1387549"/>
                  <a:pt x="62023" y="1421219"/>
                  <a:pt x="79744" y="1458433"/>
                </a:cubicBezTo>
                <a:cubicBezTo>
                  <a:pt x="97465" y="1495647"/>
                  <a:pt x="111642" y="1525773"/>
                  <a:pt x="175437" y="1564759"/>
                </a:cubicBezTo>
                <a:cubicBezTo>
                  <a:pt x="239232" y="1603745"/>
                  <a:pt x="377456" y="1648047"/>
                  <a:pt x="462516" y="1692349"/>
                </a:cubicBezTo>
                <a:cubicBezTo>
                  <a:pt x="547576" y="1736651"/>
                  <a:pt x="643269" y="1800447"/>
                  <a:pt x="685799" y="1830573"/>
                </a:cubicBezTo>
                <a:cubicBezTo>
                  <a:pt x="728329" y="1860699"/>
                  <a:pt x="701376" y="1797259"/>
                  <a:pt x="717697" y="1873103"/>
                </a:cubicBezTo>
                <a:cubicBezTo>
                  <a:pt x="676939" y="1905001"/>
                  <a:pt x="529856" y="1975885"/>
                  <a:pt x="441251" y="2021959"/>
                </a:cubicBezTo>
                <a:cubicBezTo>
                  <a:pt x="352646" y="2068033"/>
                  <a:pt x="249864" y="2107019"/>
                  <a:pt x="186069" y="2149549"/>
                </a:cubicBezTo>
                <a:cubicBezTo>
                  <a:pt x="122274" y="2192079"/>
                  <a:pt x="81516" y="2216889"/>
                  <a:pt x="58479" y="2277140"/>
                </a:cubicBezTo>
                <a:cubicBezTo>
                  <a:pt x="35442" y="2337391"/>
                  <a:pt x="46074" y="2468526"/>
                  <a:pt x="47846" y="2511056"/>
                </a:cubicBezTo>
                <a:cubicBezTo>
                  <a:pt x="49618" y="2553586"/>
                  <a:pt x="51390" y="2512828"/>
                  <a:pt x="69111" y="2532321"/>
                </a:cubicBezTo>
                <a:cubicBezTo>
                  <a:pt x="86832" y="2551814"/>
                  <a:pt x="97465" y="2596116"/>
                  <a:pt x="154172" y="2628014"/>
                </a:cubicBezTo>
                <a:cubicBezTo>
                  <a:pt x="210879" y="2659912"/>
                  <a:pt x="329609" y="2686493"/>
                  <a:pt x="409353" y="2723707"/>
                </a:cubicBezTo>
                <a:cubicBezTo>
                  <a:pt x="489097" y="2760921"/>
                  <a:pt x="584791" y="2819400"/>
                  <a:pt x="632637" y="2851298"/>
                </a:cubicBezTo>
                <a:cubicBezTo>
                  <a:pt x="680484" y="2883196"/>
                  <a:pt x="721241" y="2883196"/>
                  <a:pt x="696432" y="2915094"/>
                </a:cubicBezTo>
                <a:cubicBezTo>
                  <a:pt x="671623" y="2946992"/>
                  <a:pt x="574158" y="2991293"/>
                  <a:pt x="483781" y="3042684"/>
                </a:cubicBezTo>
                <a:cubicBezTo>
                  <a:pt x="393404" y="3094075"/>
                  <a:pt x="226828" y="3159643"/>
                  <a:pt x="154172" y="3223438"/>
                </a:cubicBezTo>
                <a:cubicBezTo>
                  <a:pt x="81516" y="3287233"/>
                  <a:pt x="60251" y="3361661"/>
                  <a:pt x="47846" y="3425456"/>
                </a:cubicBezTo>
                <a:cubicBezTo>
                  <a:pt x="35441" y="3489251"/>
                  <a:pt x="31898" y="3553047"/>
                  <a:pt x="79744" y="3606210"/>
                </a:cubicBezTo>
                <a:cubicBezTo>
                  <a:pt x="127590" y="3659373"/>
                  <a:pt x="249865" y="3700131"/>
                  <a:pt x="334925" y="3744433"/>
                </a:cubicBezTo>
                <a:cubicBezTo>
                  <a:pt x="419985" y="3788735"/>
                  <a:pt x="528083" y="3833038"/>
                  <a:pt x="590106" y="3872024"/>
                </a:cubicBezTo>
                <a:cubicBezTo>
                  <a:pt x="652129" y="3911010"/>
                  <a:pt x="705293" y="3937591"/>
                  <a:pt x="707065" y="3978349"/>
                </a:cubicBezTo>
                <a:cubicBezTo>
                  <a:pt x="708837" y="4019107"/>
                  <a:pt x="655674" y="4072271"/>
                  <a:pt x="600739" y="4116573"/>
                </a:cubicBezTo>
                <a:cubicBezTo>
                  <a:pt x="545804" y="4160875"/>
                  <a:pt x="446567" y="4201633"/>
                  <a:pt x="377455" y="4244163"/>
                </a:cubicBezTo>
                <a:cubicBezTo>
                  <a:pt x="308343" y="4286693"/>
                  <a:pt x="212650" y="4338084"/>
                  <a:pt x="186069" y="4371754"/>
                </a:cubicBezTo>
                <a:cubicBezTo>
                  <a:pt x="159488" y="4405424"/>
                  <a:pt x="191386" y="4446182"/>
                  <a:pt x="217967" y="4446182"/>
                </a:cubicBezTo>
                <a:cubicBezTo>
                  <a:pt x="244548" y="4446182"/>
                  <a:pt x="274674" y="4408968"/>
                  <a:pt x="345558" y="4371754"/>
                </a:cubicBezTo>
                <a:cubicBezTo>
                  <a:pt x="416442" y="4334540"/>
                  <a:pt x="574158" y="4274289"/>
                  <a:pt x="643269" y="4222898"/>
                </a:cubicBezTo>
                <a:cubicBezTo>
                  <a:pt x="712380" y="4171507"/>
                  <a:pt x="738962" y="4120117"/>
                  <a:pt x="760227" y="4063410"/>
                </a:cubicBezTo>
                <a:cubicBezTo>
                  <a:pt x="781492" y="4006703"/>
                  <a:pt x="799214" y="3932275"/>
                  <a:pt x="770860" y="3882656"/>
                </a:cubicBezTo>
                <a:cubicBezTo>
                  <a:pt x="742507" y="3833037"/>
                  <a:pt x="678711" y="3817089"/>
                  <a:pt x="590106" y="3765698"/>
                </a:cubicBezTo>
                <a:cubicBezTo>
                  <a:pt x="501501" y="3714307"/>
                  <a:pt x="320748" y="3629247"/>
                  <a:pt x="239232" y="3574312"/>
                </a:cubicBezTo>
                <a:cubicBezTo>
                  <a:pt x="157716" y="3519377"/>
                  <a:pt x="85060" y="3489252"/>
                  <a:pt x="101009" y="3436089"/>
                </a:cubicBezTo>
                <a:cubicBezTo>
                  <a:pt x="116958" y="3382926"/>
                  <a:pt x="241004" y="3313814"/>
                  <a:pt x="334925" y="3255335"/>
                </a:cubicBezTo>
                <a:cubicBezTo>
                  <a:pt x="428846" y="3196856"/>
                  <a:pt x="590106" y="3124200"/>
                  <a:pt x="664534" y="3085214"/>
                </a:cubicBezTo>
                <a:cubicBezTo>
                  <a:pt x="738962" y="3046228"/>
                  <a:pt x="762000" y="3065721"/>
                  <a:pt x="781493" y="3021419"/>
                </a:cubicBezTo>
                <a:cubicBezTo>
                  <a:pt x="800986" y="2977117"/>
                  <a:pt x="832884" y="2881423"/>
                  <a:pt x="781493" y="2819400"/>
                </a:cubicBezTo>
                <a:cubicBezTo>
                  <a:pt x="730102" y="2757377"/>
                  <a:pt x="572385" y="2705987"/>
                  <a:pt x="473148" y="2649280"/>
                </a:cubicBezTo>
                <a:cubicBezTo>
                  <a:pt x="373911" y="2592573"/>
                  <a:pt x="246320" y="2523461"/>
                  <a:pt x="186069" y="2479159"/>
                </a:cubicBezTo>
                <a:cubicBezTo>
                  <a:pt x="125818" y="2434857"/>
                  <a:pt x="93920" y="2425996"/>
                  <a:pt x="111641" y="2383466"/>
                </a:cubicBezTo>
                <a:cubicBezTo>
                  <a:pt x="129362" y="2340936"/>
                  <a:pt x="210879" y="2277140"/>
                  <a:pt x="292395" y="2223977"/>
                </a:cubicBezTo>
                <a:cubicBezTo>
                  <a:pt x="373911" y="2170814"/>
                  <a:pt x="520995" y="2108791"/>
                  <a:pt x="600739" y="2064489"/>
                </a:cubicBezTo>
                <a:cubicBezTo>
                  <a:pt x="680483" y="2020187"/>
                  <a:pt x="742507" y="2009554"/>
                  <a:pt x="770860" y="1958163"/>
                </a:cubicBezTo>
                <a:cubicBezTo>
                  <a:pt x="799214" y="1906772"/>
                  <a:pt x="813390" y="1814624"/>
                  <a:pt x="770860" y="1756145"/>
                </a:cubicBezTo>
                <a:cubicBezTo>
                  <a:pt x="728330" y="1697666"/>
                  <a:pt x="607828" y="1658680"/>
                  <a:pt x="515679" y="1607289"/>
                </a:cubicBezTo>
                <a:cubicBezTo>
                  <a:pt x="423530" y="1555898"/>
                  <a:pt x="292395" y="1493875"/>
                  <a:pt x="217967" y="1447800"/>
                </a:cubicBezTo>
                <a:cubicBezTo>
                  <a:pt x="143539" y="1401726"/>
                  <a:pt x="95692" y="1371600"/>
                  <a:pt x="69111" y="1330842"/>
                </a:cubicBezTo>
                <a:cubicBezTo>
                  <a:pt x="42530" y="1290084"/>
                  <a:pt x="0" y="1263503"/>
                  <a:pt x="58479" y="1203252"/>
                </a:cubicBezTo>
                <a:cubicBezTo>
                  <a:pt x="116958" y="1143001"/>
                  <a:pt x="306572" y="1034903"/>
                  <a:pt x="419986" y="969335"/>
                </a:cubicBezTo>
                <a:cubicBezTo>
                  <a:pt x="533400" y="903768"/>
                  <a:pt x="738962" y="863010"/>
                  <a:pt x="738962" y="809847"/>
                </a:cubicBezTo>
                <a:cubicBezTo>
                  <a:pt x="738962" y="756684"/>
                  <a:pt x="524540" y="714154"/>
                  <a:pt x="419986" y="650359"/>
                </a:cubicBezTo>
                <a:cubicBezTo>
                  <a:pt x="315433" y="586564"/>
                  <a:pt x="173664" y="499731"/>
                  <a:pt x="111641" y="427075"/>
                </a:cubicBezTo>
                <a:cubicBezTo>
                  <a:pt x="49618" y="354419"/>
                  <a:pt x="54934" y="279991"/>
                  <a:pt x="47846" y="214424"/>
                </a:cubicBezTo>
                <a:cubicBezTo>
                  <a:pt x="40758" y="148857"/>
                  <a:pt x="54934" y="67340"/>
                  <a:pt x="69111" y="33670"/>
                </a:cubicBezTo>
                <a:cubicBezTo>
                  <a:pt x="83288" y="0"/>
                  <a:pt x="118729" y="10633"/>
                  <a:pt x="132906" y="12405"/>
                </a:cubicBezTo>
                <a:cubicBezTo>
                  <a:pt x="147083" y="14177"/>
                  <a:pt x="182525" y="21265"/>
                  <a:pt x="175437" y="54935"/>
                </a:cubicBez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accent1">
                <a:shade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900000" lon="1499977" rev="0"/>
            </a:camera>
            <a:lightRig rig="morning" dir="t"/>
          </a:scene3d>
          <a:sp3d>
            <a:bevelT w="25400" h="38100"/>
            <a:bevelB w="254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14" name="Freeform 4"/>
          <p:cNvSpPr/>
          <p:nvPr/>
        </p:nvSpPr>
        <p:spPr bwMode="auto">
          <a:xfrm rot="3756214">
            <a:off x="1756916" y="3382733"/>
            <a:ext cx="136389" cy="1162887"/>
          </a:xfrm>
          <a:custGeom>
            <a:avLst/>
            <a:gdLst>
              <a:gd name="connsiteX0" fmla="*/ 175437 w 832884"/>
              <a:gd name="connsiteY0" fmla="*/ 54935 h 4446182"/>
              <a:gd name="connsiteX1" fmla="*/ 90376 w 832884"/>
              <a:gd name="connsiteY1" fmla="*/ 214424 h 4446182"/>
              <a:gd name="connsiteX2" fmla="*/ 143539 w 832884"/>
              <a:gd name="connsiteY2" fmla="*/ 310117 h 4446182"/>
              <a:gd name="connsiteX3" fmla="*/ 324293 w 832884"/>
              <a:gd name="connsiteY3" fmla="*/ 469605 h 4446182"/>
              <a:gd name="connsiteX4" fmla="*/ 515679 w 832884"/>
              <a:gd name="connsiteY4" fmla="*/ 565298 h 4446182"/>
              <a:gd name="connsiteX5" fmla="*/ 728330 w 832884"/>
              <a:gd name="connsiteY5" fmla="*/ 692889 h 4446182"/>
              <a:gd name="connsiteX6" fmla="*/ 802758 w 832884"/>
              <a:gd name="connsiteY6" fmla="*/ 767317 h 4446182"/>
              <a:gd name="connsiteX7" fmla="*/ 781493 w 832884"/>
              <a:gd name="connsiteY7" fmla="*/ 894907 h 4446182"/>
              <a:gd name="connsiteX8" fmla="*/ 632637 w 832884"/>
              <a:gd name="connsiteY8" fmla="*/ 1022498 h 4446182"/>
              <a:gd name="connsiteX9" fmla="*/ 260497 w 832884"/>
              <a:gd name="connsiteY9" fmla="*/ 1181987 h 4446182"/>
              <a:gd name="connsiteX10" fmla="*/ 69111 w 832884"/>
              <a:gd name="connsiteY10" fmla="*/ 1341475 h 4446182"/>
              <a:gd name="connsiteX11" fmla="*/ 79744 w 832884"/>
              <a:gd name="connsiteY11" fmla="*/ 1458433 h 4446182"/>
              <a:gd name="connsiteX12" fmla="*/ 175437 w 832884"/>
              <a:gd name="connsiteY12" fmla="*/ 1564759 h 4446182"/>
              <a:gd name="connsiteX13" fmla="*/ 462516 w 832884"/>
              <a:gd name="connsiteY13" fmla="*/ 1692349 h 4446182"/>
              <a:gd name="connsiteX14" fmla="*/ 685799 w 832884"/>
              <a:gd name="connsiteY14" fmla="*/ 1830573 h 4446182"/>
              <a:gd name="connsiteX15" fmla="*/ 717697 w 832884"/>
              <a:gd name="connsiteY15" fmla="*/ 1873103 h 4446182"/>
              <a:gd name="connsiteX16" fmla="*/ 441251 w 832884"/>
              <a:gd name="connsiteY16" fmla="*/ 2021959 h 4446182"/>
              <a:gd name="connsiteX17" fmla="*/ 186069 w 832884"/>
              <a:gd name="connsiteY17" fmla="*/ 2149549 h 4446182"/>
              <a:gd name="connsiteX18" fmla="*/ 58479 w 832884"/>
              <a:gd name="connsiteY18" fmla="*/ 2277140 h 4446182"/>
              <a:gd name="connsiteX19" fmla="*/ 47846 w 832884"/>
              <a:gd name="connsiteY19" fmla="*/ 2511056 h 4446182"/>
              <a:gd name="connsiteX20" fmla="*/ 69111 w 832884"/>
              <a:gd name="connsiteY20" fmla="*/ 2532321 h 4446182"/>
              <a:gd name="connsiteX21" fmla="*/ 154172 w 832884"/>
              <a:gd name="connsiteY21" fmla="*/ 2628014 h 4446182"/>
              <a:gd name="connsiteX22" fmla="*/ 409353 w 832884"/>
              <a:gd name="connsiteY22" fmla="*/ 2723707 h 4446182"/>
              <a:gd name="connsiteX23" fmla="*/ 632637 w 832884"/>
              <a:gd name="connsiteY23" fmla="*/ 2851298 h 4446182"/>
              <a:gd name="connsiteX24" fmla="*/ 696432 w 832884"/>
              <a:gd name="connsiteY24" fmla="*/ 2915094 h 4446182"/>
              <a:gd name="connsiteX25" fmla="*/ 483781 w 832884"/>
              <a:gd name="connsiteY25" fmla="*/ 3042684 h 4446182"/>
              <a:gd name="connsiteX26" fmla="*/ 154172 w 832884"/>
              <a:gd name="connsiteY26" fmla="*/ 3223438 h 4446182"/>
              <a:gd name="connsiteX27" fmla="*/ 47846 w 832884"/>
              <a:gd name="connsiteY27" fmla="*/ 3425456 h 4446182"/>
              <a:gd name="connsiteX28" fmla="*/ 79744 w 832884"/>
              <a:gd name="connsiteY28" fmla="*/ 3606210 h 4446182"/>
              <a:gd name="connsiteX29" fmla="*/ 334925 w 832884"/>
              <a:gd name="connsiteY29" fmla="*/ 3744433 h 4446182"/>
              <a:gd name="connsiteX30" fmla="*/ 590106 w 832884"/>
              <a:gd name="connsiteY30" fmla="*/ 3872024 h 4446182"/>
              <a:gd name="connsiteX31" fmla="*/ 707065 w 832884"/>
              <a:gd name="connsiteY31" fmla="*/ 3978349 h 4446182"/>
              <a:gd name="connsiteX32" fmla="*/ 600739 w 832884"/>
              <a:gd name="connsiteY32" fmla="*/ 4116573 h 4446182"/>
              <a:gd name="connsiteX33" fmla="*/ 377455 w 832884"/>
              <a:gd name="connsiteY33" fmla="*/ 4244163 h 4446182"/>
              <a:gd name="connsiteX34" fmla="*/ 186069 w 832884"/>
              <a:gd name="connsiteY34" fmla="*/ 4371754 h 4446182"/>
              <a:gd name="connsiteX35" fmla="*/ 217967 w 832884"/>
              <a:gd name="connsiteY35" fmla="*/ 4446182 h 4446182"/>
              <a:gd name="connsiteX36" fmla="*/ 345558 w 832884"/>
              <a:gd name="connsiteY36" fmla="*/ 4371754 h 4446182"/>
              <a:gd name="connsiteX37" fmla="*/ 643269 w 832884"/>
              <a:gd name="connsiteY37" fmla="*/ 4222898 h 4446182"/>
              <a:gd name="connsiteX38" fmla="*/ 760227 w 832884"/>
              <a:gd name="connsiteY38" fmla="*/ 4063410 h 4446182"/>
              <a:gd name="connsiteX39" fmla="*/ 770860 w 832884"/>
              <a:gd name="connsiteY39" fmla="*/ 3882656 h 4446182"/>
              <a:gd name="connsiteX40" fmla="*/ 590106 w 832884"/>
              <a:gd name="connsiteY40" fmla="*/ 3765698 h 4446182"/>
              <a:gd name="connsiteX41" fmla="*/ 239232 w 832884"/>
              <a:gd name="connsiteY41" fmla="*/ 3574312 h 4446182"/>
              <a:gd name="connsiteX42" fmla="*/ 101009 w 832884"/>
              <a:gd name="connsiteY42" fmla="*/ 3436089 h 4446182"/>
              <a:gd name="connsiteX43" fmla="*/ 334925 w 832884"/>
              <a:gd name="connsiteY43" fmla="*/ 3255335 h 4446182"/>
              <a:gd name="connsiteX44" fmla="*/ 664534 w 832884"/>
              <a:gd name="connsiteY44" fmla="*/ 3085214 h 4446182"/>
              <a:gd name="connsiteX45" fmla="*/ 781493 w 832884"/>
              <a:gd name="connsiteY45" fmla="*/ 3021419 h 4446182"/>
              <a:gd name="connsiteX46" fmla="*/ 781493 w 832884"/>
              <a:gd name="connsiteY46" fmla="*/ 2819400 h 4446182"/>
              <a:gd name="connsiteX47" fmla="*/ 473148 w 832884"/>
              <a:gd name="connsiteY47" fmla="*/ 2649280 h 4446182"/>
              <a:gd name="connsiteX48" fmla="*/ 186069 w 832884"/>
              <a:gd name="connsiteY48" fmla="*/ 2479159 h 4446182"/>
              <a:gd name="connsiteX49" fmla="*/ 111641 w 832884"/>
              <a:gd name="connsiteY49" fmla="*/ 2383466 h 4446182"/>
              <a:gd name="connsiteX50" fmla="*/ 292395 w 832884"/>
              <a:gd name="connsiteY50" fmla="*/ 2223977 h 4446182"/>
              <a:gd name="connsiteX51" fmla="*/ 600739 w 832884"/>
              <a:gd name="connsiteY51" fmla="*/ 2064489 h 4446182"/>
              <a:gd name="connsiteX52" fmla="*/ 770860 w 832884"/>
              <a:gd name="connsiteY52" fmla="*/ 1958163 h 4446182"/>
              <a:gd name="connsiteX53" fmla="*/ 770860 w 832884"/>
              <a:gd name="connsiteY53" fmla="*/ 1756145 h 4446182"/>
              <a:gd name="connsiteX54" fmla="*/ 515679 w 832884"/>
              <a:gd name="connsiteY54" fmla="*/ 1607289 h 4446182"/>
              <a:gd name="connsiteX55" fmla="*/ 217967 w 832884"/>
              <a:gd name="connsiteY55" fmla="*/ 1447800 h 4446182"/>
              <a:gd name="connsiteX56" fmla="*/ 69111 w 832884"/>
              <a:gd name="connsiteY56" fmla="*/ 1330842 h 4446182"/>
              <a:gd name="connsiteX57" fmla="*/ 58479 w 832884"/>
              <a:gd name="connsiteY57" fmla="*/ 1203252 h 4446182"/>
              <a:gd name="connsiteX58" fmla="*/ 419986 w 832884"/>
              <a:gd name="connsiteY58" fmla="*/ 969335 h 4446182"/>
              <a:gd name="connsiteX59" fmla="*/ 738962 w 832884"/>
              <a:gd name="connsiteY59" fmla="*/ 809847 h 4446182"/>
              <a:gd name="connsiteX60" fmla="*/ 419986 w 832884"/>
              <a:gd name="connsiteY60" fmla="*/ 650359 h 4446182"/>
              <a:gd name="connsiteX61" fmla="*/ 111641 w 832884"/>
              <a:gd name="connsiteY61" fmla="*/ 427075 h 4446182"/>
              <a:gd name="connsiteX62" fmla="*/ 47846 w 832884"/>
              <a:gd name="connsiteY62" fmla="*/ 214424 h 4446182"/>
              <a:gd name="connsiteX63" fmla="*/ 69111 w 832884"/>
              <a:gd name="connsiteY63" fmla="*/ 33670 h 4446182"/>
              <a:gd name="connsiteX64" fmla="*/ 132906 w 832884"/>
              <a:gd name="connsiteY64" fmla="*/ 12405 h 4446182"/>
              <a:gd name="connsiteX65" fmla="*/ 175437 w 832884"/>
              <a:gd name="connsiteY65" fmla="*/ 54935 h 4446182"/>
              <a:gd name="connsiteX0" fmla="*/ 175437 w 832884"/>
              <a:gd name="connsiteY0" fmla="*/ 54935 h 4446182"/>
              <a:gd name="connsiteX1" fmla="*/ 90376 w 832884"/>
              <a:gd name="connsiteY1" fmla="*/ 214424 h 4446182"/>
              <a:gd name="connsiteX2" fmla="*/ 143539 w 832884"/>
              <a:gd name="connsiteY2" fmla="*/ 310117 h 4446182"/>
              <a:gd name="connsiteX3" fmla="*/ 324293 w 832884"/>
              <a:gd name="connsiteY3" fmla="*/ 469605 h 4446182"/>
              <a:gd name="connsiteX4" fmla="*/ 515679 w 832884"/>
              <a:gd name="connsiteY4" fmla="*/ 565298 h 4446182"/>
              <a:gd name="connsiteX5" fmla="*/ 728330 w 832884"/>
              <a:gd name="connsiteY5" fmla="*/ 692889 h 4446182"/>
              <a:gd name="connsiteX6" fmla="*/ 802758 w 832884"/>
              <a:gd name="connsiteY6" fmla="*/ 767317 h 4446182"/>
              <a:gd name="connsiteX7" fmla="*/ 781493 w 832884"/>
              <a:gd name="connsiteY7" fmla="*/ 894907 h 4446182"/>
              <a:gd name="connsiteX8" fmla="*/ 632637 w 832884"/>
              <a:gd name="connsiteY8" fmla="*/ 1022498 h 4446182"/>
              <a:gd name="connsiteX9" fmla="*/ 260497 w 832884"/>
              <a:gd name="connsiteY9" fmla="*/ 1181987 h 4446182"/>
              <a:gd name="connsiteX10" fmla="*/ 69111 w 832884"/>
              <a:gd name="connsiteY10" fmla="*/ 1341475 h 4446182"/>
              <a:gd name="connsiteX11" fmla="*/ 79744 w 832884"/>
              <a:gd name="connsiteY11" fmla="*/ 1458433 h 4446182"/>
              <a:gd name="connsiteX12" fmla="*/ 175437 w 832884"/>
              <a:gd name="connsiteY12" fmla="*/ 1564759 h 4446182"/>
              <a:gd name="connsiteX13" fmla="*/ 462516 w 832884"/>
              <a:gd name="connsiteY13" fmla="*/ 1692349 h 4446182"/>
              <a:gd name="connsiteX14" fmla="*/ 685799 w 832884"/>
              <a:gd name="connsiteY14" fmla="*/ 1830573 h 4446182"/>
              <a:gd name="connsiteX15" fmla="*/ 717697 w 832884"/>
              <a:gd name="connsiteY15" fmla="*/ 1873103 h 4446182"/>
              <a:gd name="connsiteX16" fmla="*/ 441251 w 832884"/>
              <a:gd name="connsiteY16" fmla="*/ 2021959 h 4446182"/>
              <a:gd name="connsiteX17" fmla="*/ 186069 w 832884"/>
              <a:gd name="connsiteY17" fmla="*/ 2149549 h 4446182"/>
              <a:gd name="connsiteX18" fmla="*/ 58479 w 832884"/>
              <a:gd name="connsiteY18" fmla="*/ 2277140 h 4446182"/>
              <a:gd name="connsiteX19" fmla="*/ 47846 w 832884"/>
              <a:gd name="connsiteY19" fmla="*/ 2511056 h 4446182"/>
              <a:gd name="connsiteX20" fmla="*/ 69111 w 832884"/>
              <a:gd name="connsiteY20" fmla="*/ 2532321 h 4446182"/>
              <a:gd name="connsiteX21" fmla="*/ 154172 w 832884"/>
              <a:gd name="connsiteY21" fmla="*/ 2628014 h 4446182"/>
              <a:gd name="connsiteX22" fmla="*/ 409353 w 832884"/>
              <a:gd name="connsiteY22" fmla="*/ 2723707 h 4446182"/>
              <a:gd name="connsiteX23" fmla="*/ 632637 w 832884"/>
              <a:gd name="connsiteY23" fmla="*/ 2851298 h 4446182"/>
              <a:gd name="connsiteX24" fmla="*/ 696432 w 832884"/>
              <a:gd name="connsiteY24" fmla="*/ 2915094 h 4446182"/>
              <a:gd name="connsiteX25" fmla="*/ 483781 w 832884"/>
              <a:gd name="connsiteY25" fmla="*/ 3042684 h 4446182"/>
              <a:gd name="connsiteX26" fmla="*/ 154172 w 832884"/>
              <a:gd name="connsiteY26" fmla="*/ 3223438 h 4446182"/>
              <a:gd name="connsiteX27" fmla="*/ 47846 w 832884"/>
              <a:gd name="connsiteY27" fmla="*/ 3425456 h 4446182"/>
              <a:gd name="connsiteX28" fmla="*/ 79744 w 832884"/>
              <a:gd name="connsiteY28" fmla="*/ 3606210 h 4446182"/>
              <a:gd name="connsiteX29" fmla="*/ 334925 w 832884"/>
              <a:gd name="connsiteY29" fmla="*/ 3744433 h 4446182"/>
              <a:gd name="connsiteX30" fmla="*/ 590106 w 832884"/>
              <a:gd name="connsiteY30" fmla="*/ 3872024 h 4446182"/>
              <a:gd name="connsiteX31" fmla="*/ 707065 w 832884"/>
              <a:gd name="connsiteY31" fmla="*/ 3978349 h 4446182"/>
              <a:gd name="connsiteX32" fmla="*/ 600739 w 832884"/>
              <a:gd name="connsiteY32" fmla="*/ 4116573 h 4446182"/>
              <a:gd name="connsiteX33" fmla="*/ 377455 w 832884"/>
              <a:gd name="connsiteY33" fmla="*/ 4244163 h 4446182"/>
              <a:gd name="connsiteX34" fmla="*/ 186069 w 832884"/>
              <a:gd name="connsiteY34" fmla="*/ 4371754 h 4446182"/>
              <a:gd name="connsiteX35" fmla="*/ 217967 w 832884"/>
              <a:gd name="connsiteY35" fmla="*/ 4446182 h 4446182"/>
              <a:gd name="connsiteX36" fmla="*/ 345558 w 832884"/>
              <a:gd name="connsiteY36" fmla="*/ 4371754 h 4446182"/>
              <a:gd name="connsiteX37" fmla="*/ 643269 w 832884"/>
              <a:gd name="connsiteY37" fmla="*/ 4222898 h 4446182"/>
              <a:gd name="connsiteX38" fmla="*/ 760227 w 832884"/>
              <a:gd name="connsiteY38" fmla="*/ 4063410 h 4446182"/>
              <a:gd name="connsiteX39" fmla="*/ 770860 w 832884"/>
              <a:gd name="connsiteY39" fmla="*/ 3882656 h 4446182"/>
              <a:gd name="connsiteX40" fmla="*/ 590106 w 832884"/>
              <a:gd name="connsiteY40" fmla="*/ 3765698 h 4446182"/>
              <a:gd name="connsiteX41" fmla="*/ 239232 w 832884"/>
              <a:gd name="connsiteY41" fmla="*/ 3574312 h 4446182"/>
              <a:gd name="connsiteX42" fmla="*/ 101009 w 832884"/>
              <a:gd name="connsiteY42" fmla="*/ 3436089 h 4446182"/>
              <a:gd name="connsiteX43" fmla="*/ 334925 w 832884"/>
              <a:gd name="connsiteY43" fmla="*/ 3255335 h 4446182"/>
              <a:gd name="connsiteX44" fmla="*/ 664534 w 832884"/>
              <a:gd name="connsiteY44" fmla="*/ 3085214 h 4446182"/>
              <a:gd name="connsiteX45" fmla="*/ 781493 w 832884"/>
              <a:gd name="connsiteY45" fmla="*/ 3021419 h 4446182"/>
              <a:gd name="connsiteX46" fmla="*/ 781493 w 832884"/>
              <a:gd name="connsiteY46" fmla="*/ 2819400 h 4446182"/>
              <a:gd name="connsiteX47" fmla="*/ 473148 w 832884"/>
              <a:gd name="connsiteY47" fmla="*/ 2649280 h 4446182"/>
              <a:gd name="connsiteX48" fmla="*/ 186069 w 832884"/>
              <a:gd name="connsiteY48" fmla="*/ 2479159 h 4446182"/>
              <a:gd name="connsiteX49" fmla="*/ 111641 w 832884"/>
              <a:gd name="connsiteY49" fmla="*/ 2383466 h 4446182"/>
              <a:gd name="connsiteX50" fmla="*/ 292395 w 832884"/>
              <a:gd name="connsiteY50" fmla="*/ 2223977 h 4446182"/>
              <a:gd name="connsiteX51" fmla="*/ 600739 w 832884"/>
              <a:gd name="connsiteY51" fmla="*/ 2064489 h 4446182"/>
              <a:gd name="connsiteX52" fmla="*/ 770860 w 832884"/>
              <a:gd name="connsiteY52" fmla="*/ 1958163 h 4446182"/>
              <a:gd name="connsiteX53" fmla="*/ 770860 w 832884"/>
              <a:gd name="connsiteY53" fmla="*/ 1756145 h 4446182"/>
              <a:gd name="connsiteX54" fmla="*/ 515679 w 832884"/>
              <a:gd name="connsiteY54" fmla="*/ 1607289 h 4446182"/>
              <a:gd name="connsiteX55" fmla="*/ 217967 w 832884"/>
              <a:gd name="connsiteY55" fmla="*/ 1447800 h 4446182"/>
              <a:gd name="connsiteX56" fmla="*/ 69111 w 832884"/>
              <a:gd name="connsiteY56" fmla="*/ 1330842 h 4446182"/>
              <a:gd name="connsiteX57" fmla="*/ 58479 w 832884"/>
              <a:gd name="connsiteY57" fmla="*/ 1203252 h 4446182"/>
              <a:gd name="connsiteX58" fmla="*/ 419986 w 832884"/>
              <a:gd name="connsiteY58" fmla="*/ 969335 h 4446182"/>
              <a:gd name="connsiteX59" fmla="*/ 738962 w 832884"/>
              <a:gd name="connsiteY59" fmla="*/ 809847 h 4446182"/>
              <a:gd name="connsiteX60" fmla="*/ 419986 w 832884"/>
              <a:gd name="connsiteY60" fmla="*/ 650359 h 4446182"/>
              <a:gd name="connsiteX61" fmla="*/ 111641 w 832884"/>
              <a:gd name="connsiteY61" fmla="*/ 427075 h 4446182"/>
              <a:gd name="connsiteX62" fmla="*/ 47846 w 832884"/>
              <a:gd name="connsiteY62" fmla="*/ 214424 h 4446182"/>
              <a:gd name="connsiteX63" fmla="*/ 69111 w 832884"/>
              <a:gd name="connsiteY63" fmla="*/ 33670 h 4446182"/>
              <a:gd name="connsiteX64" fmla="*/ 132906 w 832884"/>
              <a:gd name="connsiteY64" fmla="*/ 12405 h 4446182"/>
              <a:gd name="connsiteX65" fmla="*/ 175437 w 832884"/>
              <a:gd name="connsiteY65" fmla="*/ 54935 h 4446182"/>
              <a:gd name="connsiteX0" fmla="*/ 175437 w 832884"/>
              <a:gd name="connsiteY0" fmla="*/ 54935 h 4446182"/>
              <a:gd name="connsiteX1" fmla="*/ 90376 w 832884"/>
              <a:gd name="connsiteY1" fmla="*/ 214424 h 4446182"/>
              <a:gd name="connsiteX2" fmla="*/ 143539 w 832884"/>
              <a:gd name="connsiteY2" fmla="*/ 310117 h 4446182"/>
              <a:gd name="connsiteX3" fmla="*/ 324293 w 832884"/>
              <a:gd name="connsiteY3" fmla="*/ 469605 h 4446182"/>
              <a:gd name="connsiteX4" fmla="*/ 515679 w 832884"/>
              <a:gd name="connsiteY4" fmla="*/ 565298 h 4446182"/>
              <a:gd name="connsiteX5" fmla="*/ 728330 w 832884"/>
              <a:gd name="connsiteY5" fmla="*/ 692889 h 4446182"/>
              <a:gd name="connsiteX6" fmla="*/ 802758 w 832884"/>
              <a:gd name="connsiteY6" fmla="*/ 767317 h 4446182"/>
              <a:gd name="connsiteX7" fmla="*/ 781493 w 832884"/>
              <a:gd name="connsiteY7" fmla="*/ 894907 h 4446182"/>
              <a:gd name="connsiteX8" fmla="*/ 632637 w 832884"/>
              <a:gd name="connsiteY8" fmla="*/ 1022498 h 4446182"/>
              <a:gd name="connsiteX9" fmla="*/ 260497 w 832884"/>
              <a:gd name="connsiteY9" fmla="*/ 1181987 h 4446182"/>
              <a:gd name="connsiteX10" fmla="*/ 69111 w 832884"/>
              <a:gd name="connsiteY10" fmla="*/ 1341475 h 4446182"/>
              <a:gd name="connsiteX11" fmla="*/ 79744 w 832884"/>
              <a:gd name="connsiteY11" fmla="*/ 1458433 h 4446182"/>
              <a:gd name="connsiteX12" fmla="*/ 175437 w 832884"/>
              <a:gd name="connsiteY12" fmla="*/ 1564759 h 4446182"/>
              <a:gd name="connsiteX13" fmla="*/ 462516 w 832884"/>
              <a:gd name="connsiteY13" fmla="*/ 1692349 h 4446182"/>
              <a:gd name="connsiteX14" fmla="*/ 685799 w 832884"/>
              <a:gd name="connsiteY14" fmla="*/ 1830573 h 4446182"/>
              <a:gd name="connsiteX15" fmla="*/ 717697 w 832884"/>
              <a:gd name="connsiteY15" fmla="*/ 1873103 h 4446182"/>
              <a:gd name="connsiteX16" fmla="*/ 441251 w 832884"/>
              <a:gd name="connsiteY16" fmla="*/ 2021959 h 4446182"/>
              <a:gd name="connsiteX17" fmla="*/ 186069 w 832884"/>
              <a:gd name="connsiteY17" fmla="*/ 2149549 h 4446182"/>
              <a:gd name="connsiteX18" fmla="*/ 58479 w 832884"/>
              <a:gd name="connsiteY18" fmla="*/ 2277140 h 4446182"/>
              <a:gd name="connsiteX19" fmla="*/ 47846 w 832884"/>
              <a:gd name="connsiteY19" fmla="*/ 2511056 h 4446182"/>
              <a:gd name="connsiteX20" fmla="*/ 69111 w 832884"/>
              <a:gd name="connsiteY20" fmla="*/ 2532321 h 4446182"/>
              <a:gd name="connsiteX21" fmla="*/ 154172 w 832884"/>
              <a:gd name="connsiteY21" fmla="*/ 2628014 h 4446182"/>
              <a:gd name="connsiteX22" fmla="*/ 409353 w 832884"/>
              <a:gd name="connsiteY22" fmla="*/ 2723707 h 4446182"/>
              <a:gd name="connsiteX23" fmla="*/ 632637 w 832884"/>
              <a:gd name="connsiteY23" fmla="*/ 2851298 h 4446182"/>
              <a:gd name="connsiteX24" fmla="*/ 696432 w 832884"/>
              <a:gd name="connsiteY24" fmla="*/ 2915094 h 4446182"/>
              <a:gd name="connsiteX25" fmla="*/ 483781 w 832884"/>
              <a:gd name="connsiteY25" fmla="*/ 3042684 h 4446182"/>
              <a:gd name="connsiteX26" fmla="*/ 154172 w 832884"/>
              <a:gd name="connsiteY26" fmla="*/ 3223438 h 4446182"/>
              <a:gd name="connsiteX27" fmla="*/ 47846 w 832884"/>
              <a:gd name="connsiteY27" fmla="*/ 3425456 h 4446182"/>
              <a:gd name="connsiteX28" fmla="*/ 79744 w 832884"/>
              <a:gd name="connsiteY28" fmla="*/ 3606210 h 4446182"/>
              <a:gd name="connsiteX29" fmla="*/ 334925 w 832884"/>
              <a:gd name="connsiteY29" fmla="*/ 3744433 h 4446182"/>
              <a:gd name="connsiteX30" fmla="*/ 590106 w 832884"/>
              <a:gd name="connsiteY30" fmla="*/ 3872024 h 4446182"/>
              <a:gd name="connsiteX31" fmla="*/ 707065 w 832884"/>
              <a:gd name="connsiteY31" fmla="*/ 3978349 h 4446182"/>
              <a:gd name="connsiteX32" fmla="*/ 600739 w 832884"/>
              <a:gd name="connsiteY32" fmla="*/ 4116573 h 4446182"/>
              <a:gd name="connsiteX33" fmla="*/ 377455 w 832884"/>
              <a:gd name="connsiteY33" fmla="*/ 4244163 h 4446182"/>
              <a:gd name="connsiteX34" fmla="*/ 186069 w 832884"/>
              <a:gd name="connsiteY34" fmla="*/ 4371754 h 4446182"/>
              <a:gd name="connsiteX35" fmla="*/ 217967 w 832884"/>
              <a:gd name="connsiteY35" fmla="*/ 4446182 h 4446182"/>
              <a:gd name="connsiteX36" fmla="*/ 345558 w 832884"/>
              <a:gd name="connsiteY36" fmla="*/ 4371754 h 4446182"/>
              <a:gd name="connsiteX37" fmla="*/ 643269 w 832884"/>
              <a:gd name="connsiteY37" fmla="*/ 4222898 h 4446182"/>
              <a:gd name="connsiteX38" fmla="*/ 760227 w 832884"/>
              <a:gd name="connsiteY38" fmla="*/ 4063410 h 4446182"/>
              <a:gd name="connsiteX39" fmla="*/ 770860 w 832884"/>
              <a:gd name="connsiteY39" fmla="*/ 3882656 h 4446182"/>
              <a:gd name="connsiteX40" fmla="*/ 590106 w 832884"/>
              <a:gd name="connsiteY40" fmla="*/ 3765698 h 4446182"/>
              <a:gd name="connsiteX41" fmla="*/ 239232 w 832884"/>
              <a:gd name="connsiteY41" fmla="*/ 3574312 h 4446182"/>
              <a:gd name="connsiteX42" fmla="*/ 101009 w 832884"/>
              <a:gd name="connsiteY42" fmla="*/ 3436089 h 4446182"/>
              <a:gd name="connsiteX43" fmla="*/ 334925 w 832884"/>
              <a:gd name="connsiteY43" fmla="*/ 3255335 h 4446182"/>
              <a:gd name="connsiteX44" fmla="*/ 664534 w 832884"/>
              <a:gd name="connsiteY44" fmla="*/ 3085214 h 4446182"/>
              <a:gd name="connsiteX45" fmla="*/ 781493 w 832884"/>
              <a:gd name="connsiteY45" fmla="*/ 3021419 h 4446182"/>
              <a:gd name="connsiteX46" fmla="*/ 781493 w 832884"/>
              <a:gd name="connsiteY46" fmla="*/ 2819400 h 4446182"/>
              <a:gd name="connsiteX47" fmla="*/ 473148 w 832884"/>
              <a:gd name="connsiteY47" fmla="*/ 2649280 h 4446182"/>
              <a:gd name="connsiteX48" fmla="*/ 186069 w 832884"/>
              <a:gd name="connsiteY48" fmla="*/ 2479159 h 4446182"/>
              <a:gd name="connsiteX49" fmla="*/ 111641 w 832884"/>
              <a:gd name="connsiteY49" fmla="*/ 2383466 h 4446182"/>
              <a:gd name="connsiteX50" fmla="*/ 292395 w 832884"/>
              <a:gd name="connsiteY50" fmla="*/ 2223977 h 4446182"/>
              <a:gd name="connsiteX51" fmla="*/ 600739 w 832884"/>
              <a:gd name="connsiteY51" fmla="*/ 2064489 h 4446182"/>
              <a:gd name="connsiteX52" fmla="*/ 770860 w 832884"/>
              <a:gd name="connsiteY52" fmla="*/ 1958163 h 4446182"/>
              <a:gd name="connsiteX53" fmla="*/ 770860 w 832884"/>
              <a:gd name="connsiteY53" fmla="*/ 1756145 h 4446182"/>
              <a:gd name="connsiteX54" fmla="*/ 515679 w 832884"/>
              <a:gd name="connsiteY54" fmla="*/ 1607289 h 4446182"/>
              <a:gd name="connsiteX55" fmla="*/ 217967 w 832884"/>
              <a:gd name="connsiteY55" fmla="*/ 1447800 h 4446182"/>
              <a:gd name="connsiteX56" fmla="*/ 69111 w 832884"/>
              <a:gd name="connsiteY56" fmla="*/ 1330842 h 4446182"/>
              <a:gd name="connsiteX57" fmla="*/ 58479 w 832884"/>
              <a:gd name="connsiteY57" fmla="*/ 1203252 h 4446182"/>
              <a:gd name="connsiteX58" fmla="*/ 419986 w 832884"/>
              <a:gd name="connsiteY58" fmla="*/ 969335 h 4446182"/>
              <a:gd name="connsiteX59" fmla="*/ 738962 w 832884"/>
              <a:gd name="connsiteY59" fmla="*/ 809847 h 4446182"/>
              <a:gd name="connsiteX60" fmla="*/ 419986 w 832884"/>
              <a:gd name="connsiteY60" fmla="*/ 650359 h 4446182"/>
              <a:gd name="connsiteX61" fmla="*/ 111641 w 832884"/>
              <a:gd name="connsiteY61" fmla="*/ 427075 h 4446182"/>
              <a:gd name="connsiteX62" fmla="*/ 47846 w 832884"/>
              <a:gd name="connsiteY62" fmla="*/ 214424 h 4446182"/>
              <a:gd name="connsiteX63" fmla="*/ 69111 w 832884"/>
              <a:gd name="connsiteY63" fmla="*/ 33670 h 4446182"/>
              <a:gd name="connsiteX64" fmla="*/ 132906 w 832884"/>
              <a:gd name="connsiteY64" fmla="*/ 12405 h 4446182"/>
              <a:gd name="connsiteX65" fmla="*/ 175437 w 832884"/>
              <a:gd name="connsiteY65" fmla="*/ 54935 h 4446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832884" h="4446182">
                <a:moveTo>
                  <a:pt x="175437" y="54935"/>
                </a:moveTo>
                <a:cubicBezTo>
                  <a:pt x="168349" y="88605"/>
                  <a:pt x="95692" y="171894"/>
                  <a:pt x="90376" y="214424"/>
                </a:cubicBezTo>
                <a:cubicBezTo>
                  <a:pt x="85060" y="256954"/>
                  <a:pt x="104553" y="267587"/>
                  <a:pt x="143539" y="310117"/>
                </a:cubicBezTo>
                <a:cubicBezTo>
                  <a:pt x="182525" y="352647"/>
                  <a:pt x="262270" y="427075"/>
                  <a:pt x="324293" y="469605"/>
                </a:cubicBezTo>
                <a:cubicBezTo>
                  <a:pt x="386316" y="512135"/>
                  <a:pt x="448340" y="528084"/>
                  <a:pt x="515679" y="565298"/>
                </a:cubicBezTo>
                <a:cubicBezTo>
                  <a:pt x="583019" y="602512"/>
                  <a:pt x="680484" y="659219"/>
                  <a:pt x="728330" y="692889"/>
                </a:cubicBezTo>
                <a:cubicBezTo>
                  <a:pt x="776176" y="726559"/>
                  <a:pt x="793898" y="733647"/>
                  <a:pt x="802758" y="767317"/>
                </a:cubicBezTo>
                <a:cubicBezTo>
                  <a:pt x="811618" y="800987"/>
                  <a:pt x="809846" y="852377"/>
                  <a:pt x="781493" y="894907"/>
                </a:cubicBezTo>
                <a:cubicBezTo>
                  <a:pt x="753140" y="937437"/>
                  <a:pt x="719470" y="974651"/>
                  <a:pt x="632637" y="1022498"/>
                </a:cubicBezTo>
                <a:cubicBezTo>
                  <a:pt x="545804" y="1070345"/>
                  <a:pt x="354418" y="1128824"/>
                  <a:pt x="260497" y="1181987"/>
                </a:cubicBezTo>
                <a:cubicBezTo>
                  <a:pt x="166576" y="1235150"/>
                  <a:pt x="99236" y="1295401"/>
                  <a:pt x="69111" y="1341475"/>
                </a:cubicBezTo>
                <a:cubicBezTo>
                  <a:pt x="38986" y="1387549"/>
                  <a:pt x="62023" y="1421219"/>
                  <a:pt x="79744" y="1458433"/>
                </a:cubicBezTo>
                <a:cubicBezTo>
                  <a:pt x="97465" y="1495647"/>
                  <a:pt x="111642" y="1525773"/>
                  <a:pt x="175437" y="1564759"/>
                </a:cubicBezTo>
                <a:cubicBezTo>
                  <a:pt x="239232" y="1603745"/>
                  <a:pt x="377456" y="1648047"/>
                  <a:pt x="462516" y="1692349"/>
                </a:cubicBezTo>
                <a:cubicBezTo>
                  <a:pt x="547576" y="1736651"/>
                  <a:pt x="643269" y="1800447"/>
                  <a:pt x="685799" y="1830573"/>
                </a:cubicBezTo>
                <a:cubicBezTo>
                  <a:pt x="728329" y="1860699"/>
                  <a:pt x="701376" y="1797259"/>
                  <a:pt x="717697" y="1873103"/>
                </a:cubicBezTo>
                <a:cubicBezTo>
                  <a:pt x="676939" y="1905001"/>
                  <a:pt x="529856" y="1975885"/>
                  <a:pt x="441251" y="2021959"/>
                </a:cubicBezTo>
                <a:cubicBezTo>
                  <a:pt x="352646" y="2068033"/>
                  <a:pt x="249864" y="2107019"/>
                  <a:pt x="186069" y="2149549"/>
                </a:cubicBezTo>
                <a:cubicBezTo>
                  <a:pt x="122274" y="2192079"/>
                  <a:pt x="81516" y="2216889"/>
                  <a:pt x="58479" y="2277140"/>
                </a:cubicBezTo>
                <a:cubicBezTo>
                  <a:pt x="35442" y="2337391"/>
                  <a:pt x="46074" y="2468526"/>
                  <a:pt x="47846" y="2511056"/>
                </a:cubicBezTo>
                <a:cubicBezTo>
                  <a:pt x="49618" y="2553586"/>
                  <a:pt x="51390" y="2512828"/>
                  <a:pt x="69111" y="2532321"/>
                </a:cubicBezTo>
                <a:cubicBezTo>
                  <a:pt x="86832" y="2551814"/>
                  <a:pt x="97465" y="2596116"/>
                  <a:pt x="154172" y="2628014"/>
                </a:cubicBezTo>
                <a:cubicBezTo>
                  <a:pt x="210879" y="2659912"/>
                  <a:pt x="329609" y="2686493"/>
                  <a:pt x="409353" y="2723707"/>
                </a:cubicBezTo>
                <a:cubicBezTo>
                  <a:pt x="489097" y="2760921"/>
                  <a:pt x="584791" y="2819400"/>
                  <a:pt x="632637" y="2851298"/>
                </a:cubicBezTo>
                <a:cubicBezTo>
                  <a:pt x="680484" y="2883196"/>
                  <a:pt x="721241" y="2883196"/>
                  <a:pt x="696432" y="2915094"/>
                </a:cubicBezTo>
                <a:cubicBezTo>
                  <a:pt x="671623" y="2946992"/>
                  <a:pt x="574158" y="2991293"/>
                  <a:pt x="483781" y="3042684"/>
                </a:cubicBezTo>
                <a:cubicBezTo>
                  <a:pt x="393404" y="3094075"/>
                  <a:pt x="226828" y="3159643"/>
                  <a:pt x="154172" y="3223438"/>
                </a:cubicBezTo>
                <a:cubicBezTo>
                  <a:pt x="81516" y="3287233"/>
                  <a:pt x="60251" y="3361661"/>
                  <a:pt x="47846" y="3425456"/>
                </a:cubicBezTo>
                <a:cubicBezTo>
                  <a:pt x="35441" y="3489251"/>
                  <a:pt x="31898" y="3553047"/>
                  <a:pt x="79744" y="3606210"/>
                </a:cubicBezTo>
                <a:cubicBezTo>
                  <a:pt x="127590" y="3659373"/>
                  <a:pt x="249865" y="3700131"/>
                  <a:pt x="334925" y="3744433"/>
                </a:cubicBezTo>
                <a:cubicBezTo>
                  <a:pt x="419985" y="3788735"/>
                  <a:pt x="528083" y="3833038"/>
                  <a:pt x="590106" y="3872024"/>
                </a:cubicBezTo>
                <a:cubicBezTo>
                  <a:pt x="652129" y="3911010"/>
                  <a:pt x="705293" y="3937591"/>
                  <a:pt x="707065" y="3978349"/>
                </a:cubicBezTo>
                <a:cubicBezTo>
                  <a:pt x="708837" y="4019107"/>
                  <a:pt x="655674" y="4072271"/>
                  <a:pt x="600739" y="4116573"/>
                </a:cubicBezTo>
                <a:cubicBezTo>
                  <a:pt x="545804" y="4160875"/>
                  <a:pt x="446567" y="4201633"/>
                  <a:pt x="377455" y="4244163"/>
                </a:cubicBezTo>
                <a:cubicBezTo>
                  <a:pt x="308343" y="4286693"/>
                  <a:pt x="212650" y="4338084"/>
                  <a:pt x="186069" y="4371754"/>
                </a:cubicBezTo>
                <a:cubicBezTo>
                  <a:pt x="159488" y="4405424"/>
                  <a:pt x="191386" y="4446182"/>
                  <a:pt x="217967" y="4446182"/>
                </a:cubicBezTo>
                <a:cubicBezTo>
                  <a:pt x="244548" y="4446182"/>
                  <a:pt x="274674" y="4408968"/>
                  <a:pt x="345558" y="4371754"/>
                </a:cubicBezTo>
                <a:cubicBezTo>
                  <a:pt x="416442" y="4334540"/>
                  <a:pt x="574158" y="4274289"/>
                  <a:pt x="643269" y="4222898"/>
                </a:cubicBezTo>
                <a:cubicBezTo>
                  <a:pt x="712380" y="4171507"/>
                  <a:pt x="738962" y="4120117"/>
                  <a:pt x="760227" y="4063410"/>
                </a:cubicBezTo>
                <a:cubicBezTo>
                  <a:pt x="781492" y="4006703"/>
                  <a:pt x="799214" y="3932275"/>
                  <a:pt x="770860" y="3882656"/>
                </a:cubicBezTo>
                <a:cubicBezTo>
                  <a:pt x="742507" y="3833037"/>
                  <a:pt x="678711" y="3817089"/>
                  <a:pt x="590106" y="3765698"/>
                </a:cubicBezTo>
                <a:cubicBezTo>
                  <a:pt x="501501" y="3714307"/>
                  <a:pt x="320748" y="3629247"/>
                  <a:pt x="239232" y="3574312"/>
                </a:cubicBezTo>
                <a:cubicBezTo>
                  <a:pt x="157716" y="3519377"/>
                  <a:pt x="85060" y="3489252"/>
                  <a:pt x="101009" y="3436089"/>
                </a:cubicBezTo>
                <a:cubicBezTo>
                  <a:pt x="116958" y="3382926"/>
                  <a:pt x="241004" y="3313814"/>
                  <a:pt x="334925" y="3255335"/>
                </a:cubicBezTo>
                <a:cubicBezTo>
                  <a:pt x="428846" y="3196856"/>
                  <a:pt x="590106" y="3124200"/>
                  <a:pt x="664534" y="3085214"/>
                </a:cubicBezTo>
                <a:cubicBezTo>
                  <a:pt x="738962" y="3046228"/>
                  <a:pt x="762000" y="3065721"/>
                  <a:pt x="781493" y="3021419"/>
                </a:cubicBezTo>
                <a:cubicBezTo>
                  <a:pt x="800986" y="2977117"/>
                  <a:pt x="832884" y="2881423"/>
                  <a:pt x="781493" y="2819400"/>
                </a:cubicBezTo>
                <a:cubicBezTo>
                  <a:pt x="730102" y="2757377"/>
                  <a:pt x="572385" y="2705987"/>
                  <a:pt x="473148" y="2649280"/>
                </a:cubicBezTo>
                <a:cubicBezTo>
                  <a:pt x="373911" y="2592573"/>
                  <a:pt x="246320" y="2523461"/>
                  <a:pt x="186069" y="2479159"/>
                </a:cubicBezTo>
                <a:cubicBezTo>
                  <a:pt x="125818" y="2434857"/>
                  <a:pt x="93920" y="2425996"/>
                  <a:pt x="111641" y="2383466"/>
                </a:cubicBezTo>
                <a:cubicBezTo>
                  <a:pt x="129362" y="2340936"/>
                  <a:pt x="210879" y="2277140"/>
                  <a:pt x="292395" y="2223977"/>
                </a:cubicBezTo>
                <a:cubicBezTo>
                  <a:pt x="373911" y="2170814"/>
                  <a:pt x="520995" y="2108791"/>
                  <a:pt x="600739" y="2064489"/>
                </a:cubicBezTo>
                <a:cubicBezTo>
                  <a:pt x="680483" y="2020187"/>
                  <a:pt x="742507" y="2009554"/>
                  <a:pt x="770860" y="1958163"/>
                </a:cubicBezTo>
                <a:cubicBezTo>
                  <a:pt x="799214" y="1906772"/>
                  <a:pt x="813390" y="1814624"/>
                  <a:pt x="770860" y="1756145"/>
                </a:cubicBezTo>
                <a:cubicBezTo>
                  <a:pt x="728330" y="1697666"/>
                  <a:pt x="607828" y="1658680"/>
                  <a:pt x="515679" y="1607289"/>
                </a:cubicBezTo>
                <a:cubicBezTo>
                  <a:pt x="423530" y="1555898"/>
                  <a:pt x="292395" y="1493875"/>
                  <a:pt x="217967" y="1447800"/>
                </a:cubicBezTo>
                <a:cubicBezTo>
                  <a:pt x="143539" y="1401726"/>
                  <a:pt x="95692" y="1371600"/>
                  <a:pt x="69111" y="1330842"/>
                </a:cubicBezTo>
                <a:cubicBezTo>
                  <a:pt x="42530" y="1290084"/>
                  <a:pt x="0" y="1263503"/>
                  <a:pt x="58479" y="1203252"/>
                </a:cubicBezTo>
                <a:cubicBezTo>
                  <a:pt x="116958" y="1143001"/>
                  <a:pt x="306572" y="1034903"/>
                  <a:pt x="419986" y="969335"/>
                </a:cubicBezTo>
                <a:cubicBezTo>
                  <a:pt x="533400" y="903768"/>
                  <a:pt x="738962" y="863010"/>
                  <a:pt x="738962" y="809847"/>
                </a:cubicBezTo>
                <a:cubicBezTo>
                  <a:pt x="738962" y="756684"/>
                  <a:pt x="524540" y="714154"/>
                  <a:pt x="419986" y="650359"/>
                </a:cubicBezTo>
                <a:cubicBezTo>
                  <a:pt x="315433" y="586564"/>
                  <a:pt x="173664" y="499731"/>
                  <a:pt x="111641" y="427075"/>
                </a:cubicBezTo>
                <a:cubicBezTo>
                  <a:pt x="49618" y="354419"/>
                  <a:pt x="54934" y="279991"/>
                  <a:pt x="47846" y="214424"/>
                </a:cubicBezTo>
                <a:cubicBezTo>
                  <a:pt x="40758" y="148857"/>
                  <a:pt x="54934" y="67340"/>
                  <a:pt x="69111" y="33670"/>
                </a:cubicBezTo>
                <a:cubicBezTo>
                  <a:pt x="83288" y="0"/>
                  <a:pt x="118729" y="10633"/>
                  <a:pt x="132906" y="12405"/>
                </a:cubicBezTo>
                <a:cubicBezTo>
                  <a:pt x="147083" y="14177"/>
                  <a:pt x="182525" y="21265"/>
                  <a:pt x="175437" y="54935"/>
                </a:cubicBezTo>
                <a:close/>
              </a:path>
            </a:pathLst>
          </a:custGeom>
          <a:solidFill>
            <a:schemeClr val="accent1"/>
          </a:solidFill>
          <a:ln w="9525" cap="flat" cmpd="sng" algn="ctr">
            <a:solidFill>
              <a:schemeClr val="accent1">
                <a:shade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900000" lon="1499977" rev="0"/>
            </a:camera>
            <a:lightRig rig="morning" dir="t"/>
          </a:scene3d>
          <a:sp3d>
            <a:bevelT w="25400" h="38100"/>
            <a:bevelB w="25400" h="381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15" name="Oval 5"/>
          <p:cNvSpPr/>
          <p:nvPr/>
        </p:nvSpPr>
        <p:spPr bwMode="auto">
          <a:xfrm rot="3756214">
            <a:off x="1997578" y="3328994"/>
            <a:ext cx="252979" cy="252719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harsh" dir="t"/>
          </a:scene3d>
          <a:sp3d prstMaterial="flat">
            <a:bevelT w="241300" h="247650"/>
            <a:bevelB w="241300" h="2413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16" name="Oval 5"/>
          <p:cNvSpPr/>
          <p:nvPr/>
        </p:nvSpPr>
        <p:spPr bwMode="auto">
          <a:xfrm rot="3756214">
            <a:off x="2214146" y="3609730"/>
            <a:ext cx="252979" cy="252719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harsh" dir="t"/>
          </a:scene3d>
          <a:sp3d prstMaterial="flat">
            <a:bevelT w="241300" h="247650"/>
            <a:bevelB w="241300" h="2413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517" name="Group 516"/>
          <p:cNvGrpSpPr>
            <a:grpSpLocks noChangeAspect="1"/>
          </p:cNvGrpSpPr>
          <p:nvPr/>
        </p:nvGrpSpPr>
        <p:grpSpPr>
          <a:xfrm>
            <a:off x="60591" y="6095575"/>
            <a:ext cx="4308052" cy="285753"/>
            <a:chOff x="214282" y="4786322"/>
            <a:chExt cx="8616102" cy="571504"/>
          </a:xfrm>
          <a:scene3d>
            <a:camera prst="orthographicFront"/>
            <a:lightRig rig="harsh" dir="t"/>
          </a:scene3d>
        </p:grpSpPr>
        <p:sp>
          <p:nvSpPr>
            <p:cNvPr id="518" name="L-Shape 517"/>
            <p:cNvSpPr/>
            <p:nvPr/>
          </p:nvSpPr>
          <p:spPr bwMode="auto">
            <a:xfrm>
              <a:off x="7758814" y="4786322"/>
              <a:ext cx="1071570" cy="571504"/>
            </a:xfrm>
            <a:prstGeom prst="corner">
              <a:avLst>
                <a:gd name="adj1" fmla="val 24603"/>
                <a:gd name="adj2" fmla="val 65238"/>
              </a:avLst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19" name="L-Shape 518"/>
            <p:cNvSpPr/>
            <p:nvPr/>
          </p:nvSpPr>
          <p:spPr bwMode="auto">
            <a:xfrm>
              <a:off x="4529590" y="4786322"/>
              <a:ext cx="1071570" cy="571504"/>
            </a:xfrm>
            <a:prstGeom prst="corner">
              <a:avLst>
                <a:gd name="adj1" fmla="val 24603"/>
                <a:gd name="adj2" fmla="val 65238"/>
              </a:avLst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20" name="L-Shape 519"/>
            <p:cNvSpPr/>
            <p:nvPr/>
          </p:nvSpPr>
          <p:spPr bwMode="auto">
            <a:xfrm>
              <a:off x="5601160" y="4786322"/>
              <a:ext cx="1071570" cy="571504"/>
            </a:xfrm>
            <a:prstGeom prst="corner">
              <a:avLst>
                <a:gd name="adj1" fmla="val 24603"/>
                <a:gd name="adj2" fmla="val 65238"/>
              </a:avLst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21" name="L-Shape 520"/>
            <p:cNvSpPr/>
            <p:nvPr/>
          </p:nvSpPr>
          <p:spPr bwMode="auto">
            <a:xfrm>
              <a:off x="6672730" y="4786322"/>
              <a:ext cx="1071570" cy="571504"/>
            </a:xfrm>
            <a:prstGeom prst="corner">
              <a:avLst>
                <a:gd name="adj1" fmla="val 24603"/>
                <a:gd name="adj2" fmla="val 65238"/>
              </a:avLst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22" name="L-Shape 521"/>
            <p:cNvSpPr/>
            <p:nvPr/>
          </p:nvSpPr>
          <p:spPr bwMode="auto">
            <a:xfrm>
              <a:off x="3443506" y="4786322"/>
              <a:ext cx="1071570" cy="571504"/>
            </a:xfrm>
            <a:prstGeom prst="corner">
              <a:avLst>
                <a:gd name="adj1" fmla="val 24603"/>
                <a:gd name="adj2" fmla="val 65238"/>
              </a:avLst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23" name="L-Shape 522"/>
            <p:cNvSpPr/>
            <p:nvPr/>
          </p:nvSpPr>
          <p:spPr bwMode="auto">
            <a:xfrm>
              <a:off x="214282" y="4786322"/>
              <a:ext cx="1071570" cy="571504"/>
            </a:xfrm>
            <a:prstGeom prst="corner">
              <a:avLst>
                <a:gd name="adj1" fmla="val 24603"/>
                <a:gd name="adj2" fmla="val 65238"/>
              </a:avLst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24" name="L-Shape 523"/>
            <p:cNvSpPr/>
            <p:nvPr/>
          </p:nvSpPr>
          <p:spPr bwMode="auto">
            <a:xfrm>
              <a:off x="1285852" y="4786322"/>
              <a:ext cx="1071570" cy="571504"/>
            </a:xfrm>
            <a:prstGeom prst="corner">
              <a:avLst>
                <a:gd name="adj1" fmla="val 24603"/>
                <a:gd name="adj2" fmla="val 65238"/>
              </a:avLst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525" name="L-Shape 524"/>
            <p:cNvSpPr/>
            <p:nvPr/>
          </p:nvSpPr>
          <p:spPr bwMode="auto">
            <a:xfrm>
              <a:off x="2357422" y="4786322"/>
              <a:ext cx="1071570" cy="571504"/>
            </a:xfrm>
            <a:prstGeom prst="corner">
              <a:avLst>
                <a:gd name="adj1" fmla="val 24603"/>
                <a:gd name="adj2" fmla="val 65238"/>
              </a:avLst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sp>
        <p:nvSpPr>
          <p:cNvPr id="526" name="L-Shape 525"/>
          <p:cNvSpPr>
            <a:spLocks noChangeAspect="1"/>
          </p:cNvSpPr>
          <p:nvPr/>
        </p:nvSpPr>
        <p:spPr bwMode="auto">
          <a:xfrm rot="10800000">
            <a:off x="2958052" y="5779304"/>
            <a:ext cx="535782" cy="285753"/>
          </a:xfrm>
          <a:prstGeom prst="corner">
            <a:avLst>
              <a:gd name="adj1" fmla="val 24603"/>
              <a:gd name="adj2" fmla="val 65238"/>
            </a:avLst>
          </a:prstGeom>
          <a:solidFill>
            <a:srgbClr val="FFFF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harsh" dir="t"/>
          </a:scene3d>
          <a:sp3d prstMaterial="flat">
            <a:bevelT/>
            <a:bevelB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27" name="L-Shape 526"/>
          <p:cNvSpPr>
            <a:spLocks noChangeAspect="1"/>
          </p:cNvSpPr>
          <p:nvPr/>
        </p:nvSpPr>
        <p:spPr bwMode="auto">
          <a:xfrm rot="10800000">
            <a:off x="2406814" y="5782495"/>
            <a:ext cx="535782" cy="285753"/>
          </a:xfrm>
          <a:prstGeom prst="corner">
            <a:avLst>
              <a:gd name="adj1" fmla="val 24603"/>
              <a:gd name="adj2" fmla="val 65238"/>
            </a:avLst>
          </a:prstGeom>
          <a:solidFill>
            <a:srgbClr val="FFFF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harsh" dir="t"/>
          </a:scene3d>
          <a:sp3d prstMaterial="flat">
            <a:bevelT/>
            <a:bevelB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28" name="L-Shape 527"/>
          <p:cNvSpPr>
            <a:spLocks noChangeAspect="1"/>
          </p:cNvSpPr>
          <p:nvPr/>
        </p:nvSpPr>
        <p:spPr bwMode="auto">
          <a:xfrm rot="10800000">
            <a:off x="1866919" y="5779304"/>
            <a:ext cx="535782" cy="285753"/>
          </a:xfrm>
          <a:prstGeom prst="corner">
            <a:avLst>
              <a:gd name="adj1" fmla="val 24603"/>
              <a:gd name="adj2" fmla="val 65238"/>
            </a:avLst>
          </a:prstGeom>
          <a:solidFill>
            <a:srgbClr val="FFFF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harsh" dir="t"/>
          </a:scene3d>
          <a:sp3d prstMaterial="flat">
            <a:bevelT/>
            <a:bevelB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29" name="L-Shape 528"/>
          <p:cNvSpPr>
            <a:spLocks noChangeAspect="1"/>
          </p:cNvSpPr>
          <p:nvPr/>
        </p:nvSpPr>
        <p:spPr bwMode="auto">
          <a:xfrm rot="10800000">
            <a:off x="776325" y="5779303"/>
            <a:ext cx="535782" cy="285753"/>
          </a:xfrm>
          <a:prstGeom prst="corner">
            <a:avLst>
              <a:gd name="adj1" fmla="val 24603"/>
              <a:gd name="adj2" fmla="val 65238"/>
            </a:avLst>
          </a:prstGeom>
          <a:solidFill>
            <a:srgbClr val="FFFF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harsh" dir="t"/>
          </a:scene3d>
          <a:sp3d prstMaterial="flat">
            <a:bevelT/>
            <a:bevelB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534" name="L-Shape 533"/>
          <p:cNvSpPr/>
          <p:nvPr/>
        </p:nvSpPr>
        <p:spPr bwMode="auto">
          <a:xfrm rot="10800000">
            <a:off x="3495408" y="5779303"/>
            <a:ext cx="535785" cy="285752"/>
          </a:xfrm>
          <a:prstGeom prst="corner">
            <a:avLst>
              <a:gd name="adj1" fmla="val 24603"/>
              <a:gd name="adj2" fmla="val 65238"/>
            </a:avLst>
          </a:prstGeom>
          <a:solidFill>
            <a:srgbClr val="FFFF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harsh" dir="t"/>
          </a:scene3d>
          <a:sp3d prstMaterial="flat">
            <a:bevelT/>
            <a:bevelB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grpSp>
        <p:nvGrpSpPr>
          <p:cNvPr id="147" name="Group 146"/>
          <p:cNvGrpSpPr/>
          <p:nvPr/>
        </p:nvGrpSpPr>
        <p:grpSpPr>
          <a:xfrm>
            <a:off x="251520" y="4953410"/>
            <a:ext cx="1280631" cy="563822"/>
            <a:chOff x="1290791" y="2236222"/>
            <a:chExt cx="1280631" cy="563822"/>
          </a:xfrm>
        </p:grpSpPr>
        <p:cxnSp>
          <p:nvCxnSpPr>
            <p:cNvPr id="148" name="Straight Arrow Connector 147"/>
            <p:cNvCxnSpPr/>
            <p:nvPr/>
          </p:nvCxnSpPr>
          <p:spPr bwMode="auto">
            <a:xfrm flipH="1">
              <a:off x="1682910" y="2548040"/>
              <a:ext cx="288032" cy="252004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gradFill>
                <a:gsLst>
                  <a:gs pos="0">
                    <a:srgbClr val="C00000"/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</a:gsLst>
                <a:lin ang="14400000" scaled="0"/>
              </a:gradFill>
              <a:prstDash val="solid"/>
              <a:round/>
              <a:headEnd type="none" w="med" len="med"/>
              <a:tailEnd type="oval" w="lg" len="lg"/>
            </a:ln>
            <a:effectLst/>
            <a:scene3d>
              <a:camera prst="orthographicFront"/>
              <a:lightRig rig="threePt" dir="t"/>
            </a:scene3d>
            <a:sp3d>
              <a:bevelT w="0" h="0"/>
            </a:sp3d>
          </p:spPr>
        </p:cxnSp>
        <p:sp>
          <p:nvSpPr>
            <p:cNvPr id="149" name="TextBox 148"/>
            <p:cNvSpPr txBox="1"/>
            <p:nvPr/>
          </p:nvSpPr>
          <p:spPr>
            <a:xfrm>
              <a:off x="1290791" y="2236222"/>
              <a:ext cx="12806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1800" b="1" i="0" dirty="0" err="1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rgbClr val="FFC000"/>
                  </a:solidFill>
                  <a:latin typeface="+mn-lt"/>
                </a:rPr>
                <a:t>Efavirenz</a:t>
              </a:r>
              <a:endParaRPr lang="en-GB" sz="1800" b="1" i="0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C000"/>
                </a:solidFill>
                <a:latin typeface="+mn-lt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051364" y="5426811"/>
            <a:ext cx="1479420" cy="640717"/>
            <a:chOff x="1051364" y="5413163"/>
            <a:chExt cx="1479420" cy="640717"/>
          </a:xfrm>
        </p:grpSpPr>
        <p:sp>
          <p:nvSpPr>
            <p:cNvPr id="539" name="L-Shape 538"/>
            <p:cNvSpPr/>
            <p:nvPr/>
          </p:nvSpPr>
          <p:spPr bwMode="auto">
            <a:xfrm rot="10800000">
              <a:off x="1534432" y="5768127"/>
              <a:ext cx="321470" cy="285753"/>
            </a:xfrm>
            <a:prstGeom prst="corner">
              <a:avLst>
                <a:gd name="adj1" fmla="val 24603"/>
                <a:gd name="adj2" fmla="val 65238"/>
              </a:avLst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harsh" dir="t"/>
            </a:scene3d>
            <a:sp3d prstMaterial="flat">
              <a:bevelT/>
              <a:bevelB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1051364" y="5413163"/>
              <a:ext cx="14794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1800" b="1" i="0" dirty="0" err="1" smtClean="0">
                  <a:ln w="12700">
                    <a:solidFill>
                      <a:schemeClr val="bg2">
                        <a:lumMod val="75000"/>
                      </a:schemeClr>
                    </a:solidFill>
                    <a:prstDash val="solid"/>
                  </a:ln>
                  <a:solidFill>
                    <a:srgbClr val="92D050"/>
                  </a:solidFill>
                  <a:latin typeface="+mn-lt"/>
                </a:rPr>
                <a:t>Zidovudine</a:t>
              </a:r>
              <a:endParaRPr lang="en-GB" sz="1800" b="1" i="0" dirty="0" smtClean="0">
                <a:ln w="12700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rgbClr val="92D050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7789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3.05556E-6 2.75966E-6 C 0.00209 0.00277 0.004 0.00532 0.00608 0.00809 L 0.03264 0.04973 L 0.06754 0.07541 L 0.11441 0.07703 L 0.15417 0.08027 L 0.17952 0.07865 " pathEditMode="relative" rAng="0" ptsTypes="fAAAAAA">
                                      <p:cBhvr>
                                        <p:cTn id="9" dur="28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76" y="4002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8" presetClass="emph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Rot by="5400000">
                                      <p:cBhvr>
                                        <p:cTn id="11" dur="2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9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8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Motion origin="layout" path="M 1.38889E-6 -2.07495E-6 L -0.0132 0.05945 L -0.04202 0.09461 L -0.07587 0.11404 L -0.12049 0.12515 " pathEditMode="relative" ptsTypes="AAAAA">
                                      <p:cBhvr>
                                        <p:cTn id="23" dur="2400" fill="hold"/>
                                        <p:tgtEl>
                                          <p:spTgt spid="5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Motion origin="layout" path="M 3.33333E-6 -4.71663E-6 L -0.0132 0.05945 L -0.04202 0.09461 L -0.07587 0.11404 L -0.12049 0.12515 " pathEditMode="relative" ptsTypes="AAAAA">
                                      <p:cBhvr>
                                        <p:cTn id="25" dur="2400" fill="hold"/>
                                        <p:tgtEl>
                                          <p:spTgt spid="1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9" presetClass="exit" presetSubtype="0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900"/>
                                        <p:tgtEl>
                                          <p:spTgt spid="1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899"/>
                                          </p:stCondLst>
                                        </p:cTn>
                                        <p:tgtEl>
                                          <p:spTgt spid="1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48555E-6 C -0.00834 -0.00231 -0.0165 -0.00463 -0.02066 -0.00208 C -0.02483 0.00046 -0.0224 0.01202 -0.02552 0.0148 C -0.02865 0.01757 -0.03629 0.01295 -0.03976 0.0148 C -0.04323 0.01664 -0.04358 0.02289 -0.04618 0.02543 C -0.04879 0.02797 -0.05191 0.0289 -0.05556 0.02959 C -0.05921 0.03029 -0.06528 0.02682 -0.06841 0.02959 C -0.07153 0.03237 -0.07066 0.04347 -0.07466 0.0467 C -0.07865 0.04994 -0.08716 0.04601 -0.09219 0.04878 C -0.09723 0.05156 -0.10226 0.05896 -0.10486 0.06358 C -0.10747 0.06821 -0.10591 0.07445 -0.10799 0.0763 C -0.11007 0.07815 -0.11389 0.07607 -0.11754 0.07399 " pathEditMode="relative" rAng="0" ptsTypes="aaaaaaaaaaaA">
                                      <p:cBhvr>
                                        <p:cTn id="50" dur="3300" fill="hold"/>
                                        <p:tgtEl>
                                          <p:spTgt spid="5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" y="370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3000"/>
                                        <p:tgtEl>
                                          <p:spTgt spid="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300"/>
                            </p:stCondLst>
                            <p:childTnLst>
                              <p:par>
                                <p:cTn id="5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48555E-6 C -0.00834 -0.00231 -0.0165 -0.00463 -0.02066 -0.00208 C -0.02483 0.00046 -0.0224 0.01202 -0.02552 0.0148 C -0.02865 0.01757 -0.03629 0.01295 -0.03976 0.0148 C -0.04323 0.01664 -0.04358 0.02289 -0.04618 0.02543 C -0.04879 0.02797 -0.05191 0.0289 -0.05556 0.02959 C -0.05921 0.03029 -0.06528 0.02682 -0.06841 0.02959 C -0.07153 0.03237 -0.07066 0.04347 -0.07466 0.0467 C -0.07865 0.04994 -0.08716 0.04601 -0.09219 0.04878 C -0.09723 0.05156 -0.10226 0.05896 -0.10486 0.06358 C -0.10747 0.06821 -0.10591 0.07445 -0.10799 0.0763 C -0.11007 0.07815 -0.11389 0.07607 -0.11754 0.07399 " pathEditMode="relative" rAng="0" ptsTypes="aaaaaaaaaaaA">
                                      <p:cBhvr>
                                        <p:cTn id="56" dur="3300" fill="hold"/>
                                        <p:tgtEl>
                                          <p:spTgt spid="5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" y="370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2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3000"/>
                                        <p:tgtEl>
                                          <p:spTgt spid="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35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395E-6 L -0.38489 -0.00047 " pathEditMode="relative" rAng="0" ptsTypes="AA">
                                      <p:cBhvr>
                                        <p:cTn id="75" dur="9900" fill="hold"/>
                                        <p:tgtEl>
                                          <p:spTgt spid="5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53" y="-23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47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5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7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5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7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5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7" presetClass="entr" presetSubtype="0" fill="hold" nodeType="withEffect">
                                  <p:stCondLst>
                                    <p:cond delay="43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47" presetClass="entr" presetSubtype="0" fill="hold" grpId="0" nodeType="withEffect">
                                  <p:stCondLst>
                                    <p:cond delay="56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5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52" presetClass="exit" presetSubtype="0" fill="hold" grpId="1" nodeType="withEffect">
                                  <p:stCondLst>
                                    <p:cond delay="6900"/>
                                  </p:stCondLst>
                                  <p:childTnLst>
                                    <p:animScale>
                                      <p:cBhvr>
                                        <p:cTn id="112" dur="3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13" dur="3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14" dur="3000"/>
                                        <p:tgtEl>
                                          <p:spTgt spid="5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" grpId="0" animBg="1"/>
      <p:bldP spid="511" grpId="0" animBg="1"/>
      <p:bldP spid="512" grpId="0" animBg="1"/>
      <p:bldP spid="513" grpId="0" animBg="1"/>
      <p:bldP spid="514" grpId="0" animBg="1"/>
      <p:bldP spid="515" grpId="0" animBg="1"/>
      <p:bldP spid="515" grpId="1" animBg="1"/>
      <p:bldP spid="516" grpId="0" animBg="1"/>
      <p:bldP spid="516" grpId="1" animBg="1"/>
      <p:bldP spid="526" grpId="0" animBg="1"/>
      <p:bldP spid="527" grpId="0" animBg="1"/>
      <p:bldP spid="528" grpId="0" animBg="1"/>
      <p:bldP spid="529" grpId="0" animBg="1"/>
      <p:bldP spid="529" grpId="1" animBg="1"/>
      <p:bldP spid="5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35495" y="3284984"/>
            <a:ext cx="4308916" cy="3456384"/>
            <a:chOff x="35495" y="3284984"/>
            <a:chExt cx="4308916" cy="3456384"/>
          </a:xfrm>
        </p:grpSpPr>
        <p:sp>
          <p:nvSpPr>
            <p:cNvPr id="298" name="Rectangle 297"/>
            <p:cNvSpPr/>
            <p:nvPr/>
          </p:nvSpPr>
          <p:spPr bwMode="auto">
            <a:xfrm>
              <a:off x="35496" y="3284984"/>
              <a:ext cx="4308915" cy="3456384"/>
            </a:xfrm>
            <a:prstGeom prst="rect">
              <a:avLst/>
            </a:prstGeom>
            <a:solidFill>
              <a:schemeClr val="accent2">
                <a:lumMod val="40000"/>
                <a:lumOff val="60000"/>
                <a:alpha val="35000"/>
              </a:schemeClr>
            </a:solidFill>
            <a:ln w="9525" cap="flat" cmpd="sng" algn="ctr">
              <a:solidFill>
                <a:srgbClr val="006699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504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i="0" u="none" strike="noStrike" normalizeH="0" baseline="0" dirty="0" smtClean="0">
                  <a:ln w="952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Times New Roman" pitchFamily="18" charset="0"/>
                </a:rPr>
                <a:t>Cytoplasm</a:t>
              </a:r>
            </a:p>
          </p:txBody>
        </p:sp>
        <p:sp>
          <p:nvSpPr>
            <p:cNvPr id="320" name="Rectangle 319"/>
            <p:cNvSpPr/>
            <p:nvPr/>
          </p:nvSpPr>
          <p:spPr bwMode="auto">
            <a:xfrm>
              <a:off x="35495" y="4941168"/>
              <a:ext cx="4308915" cy="1800200"/>
            </a:xfrm>
            <a:prstGeom prst="rect">
              <a:avLst/>
            </a:prstGeom>
            <a:solidFill>
              <a:schemeClr val="tx1">
                <a:lumMod val="50000"/>
                <a:alpha val="50000"/>
              </a:schemeClr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i="0" u="none" strike="noStrike" normalizeH="0" baseline="0" dirty="0" smtClean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Times New Roman" pitchFamily="18" charset="0"/>
              </a:endParaRPr>
            </a:p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GB" i="0" dirty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endParaRPr>
            </a:p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i="0" u="none" strike="noStrike" normalizeH="0" baseline="0" dirty="0" smtClean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Times New Roman" pitchFamily="18" charset="0"/>
              </a:endParaRPr>
            </a:p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GB" i="0" dirty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endParaRPr>
            </a:p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i="0" u="none" strike="noStrike" normalizeH="0" baseline="0" dirty="0" smtClean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Times New Roman" pitchFamily="18" charset="0"/>
              </a:endParaRPr>
            </a:p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GB" i="0" dirty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endParaRPr>
            </a:p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i="0" u="none" strike="noStrike" normalizeH="0" baseline="0" dirty="0" smtClean="0">
                  <a:ln w="952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+mn-lt"/>
                  <a:cs typeface="Times New Roman" pitchFamily="18" charset="0"/>
                </a:rPr>
                <a:t>Nucleus</a:t>
              </a:r>
            </a:p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i="0" u="none" strike="noStrike" normalizeH="0" baseline="0" dirty="0" smtClean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Times New Roman" pitchFamily="18" charset="0"/>
              </a:endParaRPr>
            </a:p>
          </p:txBody>
        </p:sp>
        <p:grpSp>
          <p:nvGrpSpPr>
            <p:cNvPr id="321" name="Group 320"/>
            <p:cNvGrpSpPr/>
            <p:nvPr/>
          </p:nvGrpSpPr>
          <p:grpSpPr>
            <a:xfrm>
              <a:off x="42171" y="4935262"/>
              <a:ext cx="4286410" cy="363824"/>
              <a:chOff x="0" y="1946099"/>
              <a:chExt cx="4349301" cy="363824"/>
            </a:xfrm>
            <a:solidFill>
              <a:schemeClr val="tx1">
                <a:lumMod val="75000"/>
                <a:alpha val="84000"/>
              </a:schemeClr>
            </a:solidFill>
          </p:grpSpPr>
          <p:sp>
            <p:nvSpPr>
              <p:cNvPr id="322" name="Rectangle 321"/>
              <p:cNvSpPr/>
              <p:nvPr/>
            </p:nvSpPr>
            <p:spPr bwMode="auto">
              <a:xfrm>
                <a:off x="0" y="1946099"/>
                <a:ext cx="4346856" cy="166864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matte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23" name="Rectangle 322"/>
              <p:cNvSpPr/>
              <p:nvPr/>
            </p:nvSpPr>
            <p:spPr bwMode="auto">
              <a:xfrm>
                <a:off x="2445" y="2143059"/>
                <a:ext cx="4346856" cy="166864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matte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233192" y="5922475"/>
              <a:ext cx="1992436" cy="564460"/>
              <a:chOff x="233192" y="5922475"/>
              <a:chExt cx="1992436" cy="564460"/>
            </a:xfrm>
          </p:grpSpPr>
          <p:grpSp>
            <p:nvGrpSpPr>
              <p:cNvPr id="327" name="Group 92"/>
              <p:cNvGrpSpPr>
                <a:grpSpLocks noChangeAspect="1"/>
              </p:cNvGrpSpPr>
              <p:nvPr/>
            </p:nvGrpSpPr>
            <p:grpSpPr>
              <a:xfrm rot="16200000">
                <a:off x="1098834" y="5056833"/>
                <a:ext cx="261151" cy="1992436"/>
                <a:chOff x="6748617" y="3817134"/>
                <a:chExt cx="212596" cy="1819222"/>
              </a:xfrm>
              <a:solidFill>
                <a:srgbClr val="FFFF99"/>
              </a:solidFill>
              <a:scene3d>
                <a:camera prst="orthographicFront"/>
                <a:lightRig rig="harsh" dir="t"/>
              </a:scene3d>
            </p:grpSpPr>
            <p:sp>
              <p:nvSpPr>
                <p:cNvPr id="328" name="Freeform 327"/>
                <p:cNvSpPr/>
                <p:nvPr/>
              </p:nvSpPr>
              <p:spPr bwMode="auto">
                <a:xfrm>
                  <a:off x="6748617" y="3817134"/>
                  <a:ext cx="192566" cy="1643607"/>
                </a:xfrm>
                <a:custGeom>
                  <a:avLst/>
                  <a:gdLst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</a:cxnLst>
                  <a:rect l="l" t="t" r="r" b="b"/>
                  <a:pathLst>
                    <a:path w="832884" h="4446182">
                      <a:moveTo>
                        <a:pt x="175437" y="54935"/>
                      </a:moveTo>
                      <a:cubicBezTo>
                        <a:pt x="168349" y="88605"/>
                        <a:pt x="95692" y="171894"/>
                        <a:pt x="90376" y="214424"/>
                      </a:cubicBezTo>
                      <a:cubicBezTo>
                        <a:pt x="85060" y="256954"/>
                        <a:pt x="104553" y="267587"/>
                        <a:pt x="143539" y="310117"/>
                      </a:cubicBezTo>
                      <a:cubicBezTo>
                        <a:pt x="182525" y="352647"/>
                        <a:pt x="262270" y="427075"/>
                        <a:pt x="324293" y="469605"/>
                      </a:cubicBezTo>
                      <a:cubicBezTo>
                        <a:pt x="386316" y="512135"/>
                        <a:pt x="448340" y="528084"/>
                        <a:pt x="515679" y="565298"/>
                      </a:cubicBezTo>
                      <a:cubicBezTo>
                        <a:pt x="583019" y="602512"/>
                        <a:pt x="680484" y="659219"/>
                        <a:pt x="728330" y="692889"/>
                      </a:cubicBezTo>
                      <a:cubicBezTo>
                        <a:pt x="776176" y="726559"/>
                        <a:pt x="793898" y="733647"/>
                        <a:pt x="802758" y="767317"/>
                      </a:cubicBezTo>
                      <a:cubicBezTo>
                        <a:pt x="811618" y="800987"/>
                        <a:pt x="809846" y="852377"/>
                        <a:pt x="781493" y="894907"/>
                      </a:cubicBezTo>
                      <a:cubicBezTo>
                        <a:pt x="753140" y="937437"/>
                        <a:pt x="719470" y="974651"/>
                        <a:pt x="632637" y="1022498"/>
                      </a:cubicBezTo>
                      <a:cubicBezTo>
                        <a:pt x="545804" y="1070345"/>
                        <a:pt x="354418" y="1128824"/>
                        <a:pt x="260497" y="1181987"/>
                      </a:cubicBezTo>
                      <a:cubicBezTo>
                        <a:pt x="166576" y="1235150"/>
                        <a:pt x="99236" y="1295401"/>
                        <a:pt x="69111" y="1341475"/>
                      </a:cubicBezTo>
                      <a:cubicBezTo>
                        <a:pt x="38986" y="1387549"/>
                        <a:pt x="62023" y="1421219"/>
                        <a:pt x="79744" y="1458433"/>
                      </a:cubicBezTo>
                      <a:cubicBezTo>
                        <a:pt x="97465" y="1495647"/>
                        <a:pt x="111642" y="1525773"/>
                        <a:pt x="175437" y="1564759"/>
                      </a:cubicBezTo>
                      <a:cubicBezTo>
                        <a:pt x="239232" y="1603745"/>
                        <a:pt x="377456" y="1648047"/>
                        <a:pt x="462516" y="1692349"/>
                      </a:cubicBezTo>
                      <a:cubicBezTo>
                        <a:pt x="547576" y="1736651"/>
                        <a:pt x="643269" y="1800447"/>
                        <a:pt x="685799" y="1830573"/>
                      </a:cubicBezTo>
                      <a:cubicBezTo>
                        <a:pt x="728329" y="1860699"/>
                        <a:pt x="701376" y="1797259"/>
                        <a:pt x="717697" y="1873103"/>
                      </a:cubicBezTo>
                      <a:cubicBezTo>
                        <a:pt x="676939" y="1905001"/>
                        <a:pt x="529856" y="1975885"/>
                        <a:pt x="441251" y="2021959"/>
                      </a:cubicBezTo>
                      <a:cubicBezTo>
                        <a:pt x="352646" y="2068033"/>
                        <a:pt x="249864" y="2107019"/>
                        <a:pt x="186069" y="2149549"/>
                      </a:cubicBezTo>
                      <a:cubicBezTo>
                        <a:pt x="122274" y="2192079"/>
                        <a:pt x="81516" y="2216889"/>
                        <a:pt x="58479" y="2277140"/>
                      </a:cubicBezTo>
                      <a:cubicBezTo>
                        <a:pt x="35442" y="2337391"/>
                        <a:pt x="46074" y="2468526"/>
                        <a:pt x="47846" y="2511056"/>
                      </a:cubicBezTo>
                      <a:cubicBezTo>
                        <a:pt x="49618" y="2553586"/>
                        <a:pt x="51390" y="2512828"/>
                        <a:pt x="69111" y="2532321"/>
                      </a:cubicBezTo>
                      <a:cubicBezTo>
                        <a:pt x="86832" y="2551814"/>
                        <a:pt x="97465" y="2596116"/>
                        <a:pt x="154172" y="2628014"/>
                      </a:cubicBezTo>
                      <a:cubicBezTo>
                        <a:pt x="210879" y="2659912"/>
                        <a:pt x="329609" y="2686493"/>
                        <a:pt x="409353" y="2723707"/>
                      </a:cubicBezTo>
                      <a:cubicBezTo>
                        <a:pt x="489097" y="2760921"/>
                        <a:pt x="584791" y="2819400"/>
                        <a:pt x="632637" y="2851298"/>
                      </a:cubicBezTo>
                      <a:cubicBezTo>
                        <a:pt x="680484" y="2883196"/>
                        <a:pt x="721241" y="2883196"/>
                        <a:pt x="696432" y="2915094"/>
                      </a:cubicBezTo>
                      <a:cubicBezTo>
                        <a:pt x="671623" y="2946992"/>
                        <a:pt x="574158" y="2991293"/>
                        <a:pt x="483781" y="3042684"/>
                      </a:cubicBezTo>
                      <a:cubicBezTo>
                        <a:pt x="393404" y="3094075"/>
                        <a:pt x="226828" y="3159643"/>
                        <a:pt x="154172" y="3223438"/>
                      </a:cubicBezTo>
                      <a:cubicBezTo>
                        <a:pt x="81516" y="3287233"/>
                        <a:pt x="60251" y="3361661"/>
                        <a:pt x="47846" y="3425456"/>
                      </a:cubicBezTo>
                      <a:cubicBezTo>
                        <a:pt x="35441" y="3489251"/>
                        <a:pt x="31898" y="3553047"/>
                        <a:pt x="79744" y="3606210"/>
                      </a:cubicBezTo>
                      <a:cubicBezTo>
                        <a:pt x="127590" y="3659373"/>
                        <a:pt x="249865" y="3700131"/>
                        <a:pt x="334925" y="3744433"/>
                      </a:cubicBezTo>
                      <a:cubicBezTo>
                        <a:pt x="419985" y="3788735"/>
                        <a:pt x="528083" y="3833038"/>
                        <a:pt x="590106" y="3872024"/>
                      </a:cubicBezTo>
                      <a:cubicBezTo>
                        <a:pt x="652129" y="3911010"/>
                        <a:pt x="705293" y="3937591"/>
                        <a:pt x="707065" y="3978349"/>
                      </a:cubicBezTo>
                      <a:cubicBezTo>
                        <a:pt x="708837" y="4019107"/>
                        <a:pt x="655674" y="4072271"/>
                        <a:pt x="600739" y="4116573"/>
                      </a:cubicBezTo>
                      <a:cubicBezTo>
                        <a:pt x="545804" y="4160875"/>
                        <a:pt x="446567" y="4201633"/>
                        <a:pt x="377455" y="4244163"/>
                      </a:cubicBezTo>
                      <a:cubicBezTo>
                        <a:pt x="308343" y="4286693"/>
                        <a:pt x="212650" y="4338084"/>
                        <a:pt x="186069" y="4371754"/>
                      </a:cubicBezTo>
                      <a:cubicBezTo>
                        <a:pt x="159488" y="4405424"/>
                        <a:pt x="191386" y="4446182"/>
                        <a:pt x="217967" y="4446182"/>
                      </a:cubicBezTo>
                      <a:cubicBezTo>
                        <a:pt x="244548" y="4446182"/>
                        <a:pt x="274674" y="4408968"/>
                        <a:pt x="345558" y="4371754"/>
                      </a:cubicBezTo>
                      <a:cubicBezTo>
                        <a:pt x="416442" y="4334540"/>
                        <a:pt x="574158" y="4274289"/>
                        <a:pt x="643269" y="4222898"/>
                      </a:cubicBezTo>
                      <a:cubicBezTo>
                        <a:pt x="712380" y="4171507"/>
                        <a:pt x="738962" y="4120117"/>
                        <a:pt x="760227" y="4063410"/>
                      </a:cubicBezTo>
                      <a:cubicBezTo>
                        <a:pt x="781492" y="4006703"/>
                        <a:pt x="799214" y="3932275"/>
                        <a:pt x="770860" y="3882656"/>
                      </a:cubicBezTo>
                      <a:cubicBezTo>
                        <a:pt x="742507" y="3833037"/>
                        <a:pt x="678711" y="3817089"/>
                        <a:pt x="590106" y="3765698"/>
                      </a:cubicBezTo>
                      <a:cubicBezTo>
                        <a:pt x="501501" y="3714307"/>
                        <a:pt x="320748" y="3629247"/>
                        <a:pt x="239232" y="3574312"/>
                      </a:cubicBezTo>
                      <a:cubicBezTo>
                        <a:pt x="157716" y="3519377"/>
                        <a:pt x="85060" y="3489252"/>
                        <a:pt x="101009" y="3436089"/>
                      </a:cubicBezTo>
                      <a:cubicBezTo>
                        <a:pt x="116958" y="3382926"/>
                        <a:pt x="241004" y="3313814"/>
                        <a:pt x="334925" y="3255335"/>
                      </a:cubicBezTo>
                      <a:cubicBezTo>
                        <a:pt x="428846" y="3196856"/>
                        <a:pt x="590106" y="3124200"/>
                        <a:pt x="664534" y="3085214"/>
                      </a:cubicBezTo>
                      <a:cubicBezTo>
                        <a:pt x="738962" y="3046228"/>
                        <a:pt x="762000" y="3065721"/>
                        <a:pt x="781493" y="3021419"/>
                      </a:cubicBezTo>
                      <a:cubicBezTo>
                        <a:pt x="800986" y="2977117"/>
                        <a:pt x="832884" y="2881423"/>
                        <a:pt x="781493" y="2819400"/>
                      </a:cubicBezTo>
                      <a:cubicBezTo>
                        <a:pt x="730102" y="2757377"/>
                        <a:pt x="572385" y="2705987"/>
                        <a:pt x="473148" y="2649280"/>
                      </a:cubicBezTo>
                      <a:cubicBezTo>
                        <a:pt x="373911" y="2592573"/>
                        <a:pt x="246320" y="2523461"/>
                        <a:pt x="186069" y="2479159"/>
                      </a:cubicBezTo>
                      <a:cubicBezTo>
                        <a:pt x="125818" y="2434857"/>
                        <a:pt x="93920" y="2425996"/>
                        <a:pt x="111641" y="2383466"/>
                      </a:cubicBezTo>
                      <a:cubicBezTo>
                        <a:pt x="129362" y="2340936"/>
                        <a:pt x="210879" y="2277140"/>
                        <a:pt x="292395" y="2223977"/>
                      </a:cubicBezTo>
                      <a:cubicBezTo>
                        <a:pt x="373911" y="2170814"/>
                        <a:pt x="520995" y="2108791"/>
                        <a:pt x="600739" y="2064489"/>
                      </a:cubicBezTo>
                      <a:cubicBezTo>
                        <a:pt x="680483" y="2020187"/>
                        <a:pt x="742507" y="2009554"/>
                        <a:pt x="770860" y="1958163"/>
                      </a:cubicBezTo>
                      <a:cubicBezTo>
                        <a:pt x="799214" y="1906772"/>
                        <a:pt x="813390" y="1814624"/>
                        <a:pt x="770860" y="1756145"/>
                      </a:cubicBezTo>
                      <a:cubicBezTo>
                        <a:pt x="728330" y="1697666"/>
                        <a:pt x="607828" y="1658680"/>
                        <a:pt x="515679" y="1607289"/>
                      </a:cubicBezTo>
                      <a:cubicBezTo>
                        <a:pt x="423530" y="1555898"/>
                        <a:pt x="292395" y="1493875"/>
                        <a:pt x="217967" y="1447800"/>
                      </a:cubicBezTo>
                      <a:cubicBezTo>
                        <a:pt x="143539" y="1401726"/>
                        <a:pt x="95692" y="1371600"/>
                        <a:pt x="69111" y="1330842"/>
                      </a:cubicBezTo>
                      <a:cubicBezTo>
                        <a:pt x="42530" y="1290084"/>
                        <a:pt x="0" y="1263503"/>
                        <a:pt x="58479" y="1203252"/>
                      </a:cubicBezTo>
                      <a:cubicBezTo>
                        <a:pt x="116958" y="1143001"/>
                        <a:pt x="306572" y="1034903"/>
                        <a:pt x="419986" y="969335"/>
                      </a:cubicBezTo>
                      <a:cubicBezTo>
                        <a:pt x="533400" y="903768"/>
                        <a:pt x="738962" y="863010"/>
                        <a:pt x="738962" y="809847"/>
                      </a:cubicBezTo>
                      <a:cubicBezTo>
                        <a:pt x="738962" y="756684"/>
                        <a:pt x="524540" y="714154"/>
                        <a:pt x="419986" y="650359"/>
                      </a:cubicBezTo>
                      <a:cubicBezTo>
                        <a:pt x="315433" y="586564"/>
                        <a:pt x="173664" y="499731"/>
                        <a:pt x="111641" y="427075"/>
                      </a:cubicBezTo>
                      <a:cubicBezTo>
                        <a:pt x="49618" y="354419"/>
                        <a:pt x="54934" y="279991"/>
                        <a:pt x="47846" y="214424"/>
                      </a:cubicBezTo>
                      <a:cubicBezTo>
                        <a:pt x="40758" y="148857"/>
                        <a:pt x="54934" y="67340"/>
                        <a:pt x="69111" y="33670"/>
                      </a:cubicBezTo>
                      <a:cubicBezTo>
                        <a:pt x="83288" y="0"/>
                        <a:pt x="118729" y="10633"/>
                        <a:pt x="132906" y="12405"/>
                      </a:cubicBezTo>
                      <a:cubicBezTo>
                        <a:pt x="147083" y="14177"/>
                        <a:pt x="182525" y="21265"/>
                        <a:pt x="175437" y="54935"/>
                      </a:cubicBezTo>
                      <a:close/>
                    </a:path>
                  </a:pathLst>
                </a:custGeom>
                <a:grpFill/>
                <a:ln w="0" cap="flat" cmpd="sng" algn="ctr">
                  <a:solidFill>
                    <a:srgbClr val="00B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25400" h="38100"/>
                  <a:bevelB w="25400" h="381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29" name="Freeform 328"/>
                <p:cNvSpPr/>
                <p:nvPr/>
              </p:nvSpPr>
              <p:spPr bwMode="auto">
                <a:xfrm>
                  <a:off x="6768641" y="3992746"/>
                  <a:ext cx="192572" cy="1643610"/>
                </a:xfrm>
                <a:custGeom>
                  <a:avLst/>
                  <a:gdLst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</a:cxnLst>
                  <a:rect l="l" t="t" r="r" b="b"/>
                  <a:pathLst>
                    <a:path w="832884" h="4446182">
                      <a:moveTo>
                        <a:pt x="175437" y="54935"/>
                      </a:moveTo>
                      <a:cubicBezTo>
                        <a:pt x="168349" y="88605"/>
                        <a:pt x="95692" y="171894"/>
                        <a:pt x="90376" y="214424"/>
                      </a:cubicBezTo>
                      <a:cubicBezTo>
                        <a:pt x="85060" y="256954"/>
                        <a:pt x="104553" y="267587"/>
                        <a:pt x="143539" y="310117"/>
                      </a:cubicBezTo>
                      <a:cubicBezTo>
                        <a:pt x="182525" y="352647"/>
                        <a:pt x="262270" y="427075"/>
                        <a:pt x="324293" y="469605"/>
                      </a:cubicBezTo>
                      <a:cubicBezTo>
                        <a:pt x="386316" y="512135"/>
                        <a:pt x="448340" y="528084"/>
                        <a:pt x="515679" y="565298"/>
                      </a:cubicBezTo>
                      <a:cubicBezTo>
                        <a:pt x="583019" y="602512"/>
                        <a:pt x="680484" y="659219"/>
                        <a:pt x="728330" y="692889"/>
                      </a:cubicBezTo>
                      <a:cubicBezTo>
                        <a:pt x="776176" y="726559"/>
                        <a:pt x="793898" y="733647"/>
                        <a:pt x="802758" y="767317"/>
                      </a:cubicBezTo>
                      <a:cubicBezTo>
                        <a:pt x="811618" y="800987"/>
                        <a:pt x="809846" y="852377"/>
                        <a:pt x="781493" y="894907"/>
                      </a:cubicBezTo>
                      <a:cubicBezTo>
                        <a:pt x="753140" y="937437"/>
                        <a:pt x="719470" y="974651"/>
                        <a:pt x="632637" y="1022498"/>
                      </a:cubicBezTo>
                      <a:cubicBezTo>
                        <a:pt x="545804" y="1070345"/>
                        <a:pt x="354418" y="1128824"/>
                        <a:pt x="260497" y="1181987"/>
                      </a:cubicBezTo>
                      <a:cubicBezTo>
                        <a:pt x="166576" y="1235150"/>
                        <a:pt x="99236" y="1295401"/>
                        <a:pt x="69111" y="1341475"/>
                      </a:cubicBezTo>
                      <a:cubicBezTo>
                        <a:pt x="38986" y="1387549"/>
                        <a:pt x="62023" y="1421219"/>
                        <a:pt x="79744" y="1458433"/>
                      </a:cubicBezTo>
                      <a:cubicBezTo>
                        <a:pt x="97465" y="1495647"/>
                        <a:pt x="111642" y="1525773"/>
                        <a:pt x="175437" y="1564759"/>
                      </a:cubicBezTo>
                      <a:cubicBezTo>
                        <a:pt x="239232" y="1603745"/>
                        <a:pt x="377456" y="1648047"/>
                        <a:pt x="462516" y="1692349"/>
                      </a:cubicBezTo>
                      <a:cubicBezTo>
                        <a:pt x="547576" y="1736651"/>
                        <a:pt x="643269" y="1800447"/>
                        <a:pt x="685799" y="1830573"/>
                      </a:cubicBezTo>
                      <a:cubicBezTo>
                        <a:pt x="728329" y="1860699"/>
                        <a:pt x="701376" y="1797259"/>
                        <a:pt x="717697" y="1873103"/>
                      </a:cubicBezTo>
                      <a:cubicBezTo>
                        <a:pt x="676939" y="1905001"/>
                        <a:pt x="529856" y="1975885"/>
                        <a:pt x="441251" y="2021959"/>
                      </a:cubicBezTo>
                      <a:cubicBezTo>
                        <a:pt x="352646" y="2068033"/>
                        <a:pt x="249864" y="2107019"/>
                        <a:pt x="186069" y="2149549"/>
                      </a:cubicBezTo>
                      <a:cubicBezTo>
                        <a:pt x="122274" y="2192079"/>
                        <a:pt x="81516" y="2216889"/>
                        <a:pt x="58479" y="2277140"/>
                      </a:cubicBezTo>
                      <a:cubicBezTo>
                        <a:pt x="35442" y="2337391"/>
                        <a:pt x="46074" y="2468526"/>
                        <a:pt x="47846" y="2511056"/>
                      </a:cubicBezTo>
                      <a:cubicBezTo>
                        <a:pt x="49618" y="2553586"/>
                        <a:pt x="51390" y="2512828"/>
                        <a:pt x="69111" y="2532321"/>
                      </a:cubicBezTo>
                      <a:cubicBezTo>
                        <a:pt x="86832" y="2551814"/>
                        <a:pt x="97465" y="2596116"/>
                        <a:pt x="154172" y="2628014"/>
                      </a:cubicBezTo>
                      <a:cubicBezTo>
                        <a:pt x="210879" y="2659912"/>
                        <a:pt x="329609" y="2686493"/>
                        <a:pt x="409353" y="2723707"/>
                      </a:cubicBezTo>
                      <a:cubicBezTo>
                        <a:pt x="489097" y="2760921"/>
                        <a:pt x="584791" y="2819400"/>
                        <a:pt x="632637" y="2851298"/>
                      </a:cubicBezTo>
                      <a:cubicBezTo>
                        <a:pt x="680484" y="2883196"/>
                        <a:pt x="721241" y="2883196"/>
                        <a:pt x="696432" y="2915094"/>
                      </a:cubicBezTo>
                      <a:cubicBezTo>
                        <a:pt x="671623" y="2946992"/>
                        <a:pt x="574158" y="2991293"/>
                        <a:pt x="483781" y="3042684"/>
                      </a:cubicBezTo>
                      <a:cubicBezTo>
                        <a:pt x="393404" y="3094075"/>
                        <a:pt x="226828" y="3159643"/>
                        <a:pt x="154172" y="3223438"/>
                      </a:cubicBezTo>
                      <a:cubicBezTo>
                        <a:pt x="81516" y="3287233"/>
                        <a:pt x="60251" y="3361661"/>
                        <a:pt x="47846" y="3425456"/>
                      </a:cubicBezTo>
                      <a:cubicBezTo>
                        <a:pt x="35441" y="3489251"/>
                        <a:pt x="31898" y="3553047"/>
                        <a:pt x="79744" y="3606210"/>
                      </a:cubicBezTo>
                      <a:cubicBezTo>
                        <a:pt x="127590" y="3659373"/>
                        <a:pt x="249865" y="3700131"/>
                        <a:pt x="334925" y="3744433"/>
                      </a:cubicBezTo>
                      <a:cubicBezTo>
                        <a:pt x="419985" y="3788735"/>
                        <a:pt x="528083" y="3833038"/>
                        <a:pt x="590106" y="3872024"/>
                      </a:cubicBezTo>
                      <a:cubicBezTo>
                        <a:pt x="652129" y="3911010"/>
                        <a:pt x="705293" y="3937591"/>
                        <a:pt x="707065" y="3978349"/>
                      </a:cubicBezTo>
                      <a:cubicBezTo>
                        <a:pt x="708837" y="4019107"/>
                        <a:pt x="655674" y="4072271"/>
                        <a:pt x="600739" y="4116573"/>
                      </a:cubicBezTo>
                      <a:cubicBezTo>
                        <a:pt x="545804" y="4160875"/>
                        <a:pt x="446567" y="4201633"/>
                        <a:pt x="377455" y="4244163"/>
                      </a:cubicBezTo>
                      <a:cubicBezTo>
                        <a:pt x="308343" y="4286693"/>
                        <a:pt x="212650" y="4338084"/>
                        <a:pt x="186069" y="4371754"/>
                      </a:cubicBezTo>
                      <a:cubicBezTo>
                        <a:pt x="159488" y="4405424"/>
                        <a:pt x="191386" y="4446182"/>
                        <a:pt x="217967" y="4446182"/>
                      </a:cubicBezTo>
                      <a:cubicBezTo>
                        <a:pt x="244548" y="4446182"/>
                        <a:pt x="274674" y="4408968"/>
                        <a:pt x="345558" y="4371754"/>
                      </a:cubicBezTo>
                      <a:cubicBezTo>
                        <a:pt x="416442" y="4334540"/>
                        <a:pt x="574158" y="4274289"/>
                        <a:pt x="643269" y="4222898"/>
                      </a:cubicBezTo>
                      <a:cubicBezTo>
                        <a:pt x="712380" y="4171507"/>
                        <a:pt x="738962" y="4120117"/>
                        <a:pt x="760227" y="4063410"/>
                      </a:cubicBezTo>
                      <a:cubicBezTo>
                        <a:pt x="781492" y="4006703"/>
                        <a:pt x="799214" y="3932275"/>
                        <a:pt x="770860" y="3882656"/>
                      </a:cubicBezTo>
                      <a:cubicBezTo>
                        <a:pt x="742507" y="3833037"/>
                        <a:pt x="678711" y="3817089"/>
                        <a:pt x="590106" y="3765698"/>
                      </a:cubicBezTo>
                      <a:cubicBezTo>
                        <a:pt x="501501" y="3714307"/>
                        <a:pt x="320748" y="3629247"/>
                        <a:pt x="239232" y="3574312"/>
                      </a:cubicBezTo>
                      <a:cubicBezTo>
                        <a:pt x="157716" y="3519377"/>
                        <a:pt x="85060" y="3489252"/>
                        <a:pt x="101009" y="3436089"/>
                      </a:cubicBezTo>
                      <a:cubicBezTo>
                        <a:pt x="116958" y="3382926"/>
                        <a:pt x="241004" y="3313814"/>
                        <a:pt x="334925" y="3255335"/>
                      </a:cubicBezTo>
                      <a:cubicBezTo>
                        <a:pt x="428846" y="3196856"/>
                        <a:pt x="590106" y="3124200"/>
                        <a:pt x="664534" y="3085214"/>
                      </a:cubicBezTo>
                      <a:cubicBezTo>
                        <a:pt x="738962" y="3046228"/>
                        <a:pt x="762000" y="3065721"/>
                        <a:pt x="781493" y="3021419"/>
                      </a:cubicBezTo>
                      <a:cubicBezTo>
                        <a:pt x="800986" y="2977117"/>
                        <a:pt x="832884" y="2881423"/>
                        <a:pt x="781493" y="2819400"/>
                      </a:cubicBezTo>
                      <a:cubicBezTo>
                        <a:pt x="730102" y="2757377"/>
                        <a:pt x="572385" y="2705987"/>
                        <a:pt x="473148" y="2649280"/>
                      </a:cubicBezTo>
                      <a:cubicBezTo>
                        <a:pt x="373911" y="2592573"/>
                        <a:pt x="246320" y="2523461"/>
                        <a:pt x="186069" y="2479159"/>
                      </a:cubicBezTo>
                      <a:cubicBezTo>
                        <a:pt x="125818" y="2434857"/>
                        <a:pt x="93920" y="2425996"/>
                        <a:pt x="111641" y="2383466"/>
                      </a:cubicBezTo>
                      <a:cubicBezTo>
                        <a:pt x="129362" y="2340936"/>
                        <a:pt x="210879" y="2277140"/>
                        <a:pt x="292395" y="2223977"/>
                      </a:cubicBezTo>
                      <a:cubicBezTo>
                        <a:pt x="373911" y="2170814"/>
                        <a:pt x="520995" y="2108791"/>
                        <a:pt x="600739" y="2064489"/>
                      </a:cubicBezTo>
                      <a:cubicBezTo>
                        <a:pt x="680483" y="2020187"/>
                        <a:pt x="742507" y="2009554"/>
                        <a:pt x="770860" y="1958163"/>
                      </a:cubicBezTo>
                      <a:cubicBezTo>
                        <a:pt x="799214" y="1906772"/>
                        <a:pt x="813390" y="1814624"/>
                        <a:pt x="770860" y="1756145"/>
                      </a:cubicBezTo>
                      <a:cubicBezTo>
                        <a:pt x="728330" y="1697666"/>
                        <a:pt x="607828" y="1658680"/>
                        <a:pt x="515679" y="1607289"/>
                      </a:cubicBezTo>
                      <a:cubicBezTo>
                        <a:pt x="423530" y="1555898"/>
                        <a:pt x="292395" y="1493875"/>
                        <a:pt x="217967" y="1447800"/>
                      </a:cubicBezTo>
                      <a:cubicBezTo>
                        <a:pt x="143539" y="1401726"/>
                        <a:pt x="95692" y="1371600"/>
                        <a:pt x="69111" y="1330842"/>
                      </a:cubicBezTo>
                      <a:cubicBezTo>
                        <a:pt x="42530" y="1290084"/>
                        <a:pt x="0" y="1263503"/>
                        <a:pt x="58479" y="1203252"/>
                      </a:cubicBezTo>
                      <a:cubicBezTo>
                        <a:pt x="116958" y="1143001"/>
                        <a:pt x="306572" y="1034903"/>
                        <a:pt x="419986" y="969335"/>
                      </a:cubicBezTo>
                      <a:cubicBezTo>
                        <a:pt x="533400" y="903768"/>
                        <a:pt x="738962" y="863010"/>
                        <a:pt x="738962" y="809847"/>
                      </a:cubicBezTo>
                      <a:cubicBezTo>
                        <a:pt x="738962" y="756684"/>
                        <a:pt x="524540" y="714154"/>
                        <a:pt x="419986" y="650359"/>
                      </a:cubicBezTo>
                      <a:cubicBezTo>
                        <a:pt x="315433" y="586564"/>
                        <a:pt x="173664" y="499731"/>
                        <a:pt x="111641" y="427075"/>
                      </a:cubicBezTo>
                      <a:cubicBezTo>
                        <a:pt x="49618" y="354419"/>
                        <a:pt x="54934" y="279991"/>
                        <a:pt x="47846" y="214424"/>
                      </a:cubicBezTo>
                      <a:cubicBezTo>
                        <a:pt x="40758" y="148857"/>
                        <a:pt x="54934" y="67340"/>
                        <a:pt x="69111" y="33670"/>
                      </a:cubicBezTo>
                      <a:cubicBezTo>
                        <a:pt x="83288" y="0"/>
                        <a:pt x="118729" y="10633"/>
                        <a:pt x="132906" y="12405"/>
                      </a:cubicBezTo>
                      <a:cubicBezTo>
                        <a:pt x="147083" y="14177"/>
                        <a:pt x="182525" y="21265"/>
                        <a:pt x="175437" y="54935"/>
                      </a:cubicBezTo>
                      <a:close/>
                    </a:path>
                  </a:pathLst>
                </a:custGeom>
                <a:grpFill/>
                <a:ln w="0" cap="flat" cmpd="sng" algn="ctr">
                  <a:solidFill>
                    <a:srgbClr val="00B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25400" h="38100"/>
                  <a:bevelB w="25400" h="381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335" name="TextBox 334"/>
              <p:cNvSpPr txBox="1"/>
              <p:nvPr/>
            </p:nvSpPr>
            <p:spPr>
              <a:xfrm>
                <a:off x="533646" y="6148381"/>
                <a:ext cx="149432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i="0" dirty="0" smtClean="0">
                    <a:ln w="9525" cmpd="sng">
                      <a:solidFill>
                        <a:srgbClr val="FFFF00"/>
                      </a:solidFill>
                      <a:prstDash val="solid"/>
                    </a:ln>
                    <a:solidFill>
                      <a:srgbClr val="FFFF99"/>
                    </a:solidFill>
                    <a:latin typeface="+mn-lt"/>
                  </a:rPr>
                  <a:t>Genomic DNA</a:t>
                </a:r>
                <a:endParaRPr lang="en-GB" i="0" dirty="0">
                  <a:ln w="9525" cmpd="sng">
                    <a:solidFill>
                      <a:srgbClr val="FFFF00"/>
                    </a:solidFill>
                    <a:prstDash val="solid"/>
                  </a:ln>
                  <a:solidFill>
                    <a:srgbClr val="FFFF99"/>
                  </a:solidFill>
                  <a:latin typeface="+mn-lt"/>
                </a:endParaRPr>
              </a:p>
            </p:txBody>
          </p:sp>
        </p:grpSp>
      </p:grp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1691680" y="44624"/>
            <a:ext cx="7452320" cy="63817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1" i="0" kern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j-ea"/>
                <a:cs typeface="+mj-cs"/>
              </a:rPr>
              <a:t>HIV </a:t>
            </a:r>
            <a:r>
              <a:rPr lang="en-GB" sz="3600" b="1" i="0" kern="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j-ea"/>
                <a:cs typeface="+mj-cs"/>
              </a:rPr>
              <a:t>integrase</a:t>
            </a:r>
            <a:r>
              <a:rPr lang="en-GB" sz="3600" b="1" i="0" kern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j-ea"/>
                <a:cs typeface="+mj-cs"/>
              </a:rPr>
              <a:t> inhibitors</a:t>
            </a:r>
            <a:endParaRPr kumimoji="0" lang="en-GB" sz="3600" b="1" i="0" u="none" strike="noStrike" kern="0" cap="none" spc="0" normalizeH="0" baseline="0" noProof="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45" name="Rounded Rectangle 44"/>
          <p:cNvSpPr/>
          <p:nvPr/>
        </p:nvSpPr>
        <p:spPr bwMode="auto">
          <a:xfrm rot="16200000">
            <a:off x="1033699" y="1186845"/>
            <a:ext cx="965370" cy="2654848"/>
          </a:xfrm>
          <a:prstGeom prst="roundRect">
            <a:avLst>
              <a:gd name="adj" fmla="val 32041"/>
            </a:avLst>
          </a:prstGeom>
          <a:solidFill>
            <a:srgbClr val="1B0807">
              <a:alpha val="50000"/>
            </a:srgbClr>
          </a:solidFill>
          <a:ln w="38100" cap="flat" cmpd="dbl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79" name="Rectangle 178"/>
          <p:cNvSpPr/>
          <p:nvPr/>
        </p:nvSpPr>
        <p:spPr bwMode="auto">
          <a:xfrm>
            <a:off x="0" y="920229"/>
            <a:ext cx="4344411" cy="2220739"/>
          </a:xfrm>
          <a:prstGeom prst="rect">
            <a:avLst/>
          </a:prstGeom>
          <a:solidFill>
            <a:schemeClr val="accent2">
              <a:lumMod val="40000"/>
              <a:lumOff val="6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vert="horz" wrap="none" lIns="2664000" tIns="360000" rIns="72000" bIns="108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i="0" u="none" strike="noStrike" normalizeH="0" baseline="0" dirty="0" smtClean="0">
              <a:ln w="952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0" y="908720"/>
            <a:ext cx="4346856" cy="363824"/>
            <a:chOff x="0" y="1946099"/>
            <a:chExt cx="4346856" cy="363824"/>
          </a:xfrm>
        </p:grpSpPr>
        <p:sp>
          <p:nvSpPr>
            <p:cNvPr id="791" name="Rectangle 790"/>
            <p:cNvSpPr/>
            <p:nvPr/>
          </p:nvSpPr>
          <p:spPr bwMode="auto">
            <a:xfrm>
              <a:off x="0" y="1946099"/>
              <a:ext cx="4344411" cy="16686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matte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93" name="Rectangle 792"/>
            <p:cNvSpPr/>
            <p:nvPr/>
          </p:nvSpPr>
          <p:spPr bwMode="auto">
            <a:xfrm>
              <a:off x="2445" y="2143059"/>
              <a:ext cx="4344411" cy="16686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matte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1141" name="Group 92"/>
          <p:cNvGrpSpPr>
            <a:grpSpLocks/>
          </p:cNvGrpSpPr>
          <p:nvPr/>
        </p:nvGrpSpPr>
        <p:grpSpPr>
          <a:xfrm rot="15300000">
            <a:off x="1139879" y="1378466"/>
            <a:ext cx="126178" cy="566657"/>
            <a:chOff x="6775522" y="3756776"/>
            <a:chExt cx="203628" cy="1829282"/>
          </a:xfrm>
          <a:scene3d>
            <a:camera prst="orthographicFront"/>
            <a:lightRig rig="harsh" dir="t"/>
          </a:scene3d>
        </p:grpSpPr>
        <p:sp>
          <p:nvSpPr>
            <p:cNvPr id="1142" name="Freeform 1141"/>
            <p:cNvSpPr/>
            <p:nvPr/>
          </p:nvSpPr>
          <p:spPr bwMode="auto">
            <a:xfrm>
              <a:off x="6775522" y="3756776"/>
              <a:ext cx="192566" cy="1643607"/>
            </a:xfrm>
            <a:custGeom>
              <a:avLst/>
              <a:gdLst>
                <a:gd name="connsiteX0" fmla="*/ 175437 w 832884"/>
                <a:gd name="connsiteY0" fmla="*/ 54935 h 4446182"/>
                <a:gd name="connsiteX1" fmla="*/ 90376 w 832884"/>
                <a:gd name="connsiteY1" fmla="*/ 214424 h 4446182"/>
                <a:gd name="connsiteX2" fmla="*/ 143539 w 832884"/>
                <a:gd name="connsiteY2" fmla="*/ 310117 h 4446182"/>
                <a:gd name="connsiteX3" fmla="*/ 324293 w 832884"/>
                <a:gd name="connsiteY3" fmla="*/ 469605 h 4446182"/>
                <a:gd name="connsiteX4" fmla="*/ 515679 w 832884"/>
                <a:gd name="connsiteY4" fmla="*/ 565298 h 4446182"/>
                <a:gd name="connsiteX5" fmla="*/ 728330 w 832884"/>
                <a:gd name="connsiteY5" fmla="*/ 692889 h 4446182"/>
                <a:gd name="connsiteX6" fmla="*/ 802758 w 832884"/>
                <a:gd name="connsiteY6" fmla="*/ 767317 h 4446182"/>
                <a:gd name="connsiteX7" fmla="*/ 781493 w 832884"/>
                <a:gd name="connsiteY7" fmla="*/ 894907 h 4446182"/>
                <a:gd name="connsiteX8" fmla="*/ 632637 w 832884"/>
                <a:gd name="connsiteY8" fmla="*/ 1022498 h 4446182"/>
                <a:gd name="connsiteX9" fmla="*/ 260497 w 832884"/>
                <a:gd name="connsiteY9" fmla="*/ 1181987 h 4446182"/>
                <a:gd name="connsiteX10" fmla="*/ 69111 w 832884"/>
                <a:gd name="connsiteY10" fmla="*/ 1341475 h 4446182"/>
                <a:gd name="connsiteX11" fmla="*/ 79744 w 832884"/>
                <a:gd name="connsiteY11" fmla="*/ 1458433 h 4446182"/>
                <a:gd name="connsiteX12" fmla="*/ 175437 w 832884"/>
                <a:gd name="connsiteY12" fmla="*/ 1564759 h 4446182"/>
                <a:gd name="connsiteX13" fmla="*/ 462516 w 832884"/>
                <a:gd name="connsiteY13" fmla="*/ 1692349 h 4446182"/>
                <a:gd name="connsiteX14" fmla="*/ 685799 w 832884"/>
                <a:gd name="connsiteY14" fmla="*/ 1830573 h 4446182"/>
                <a:gd name="connsiteX15" fmla="*/ 717697 w 832884"/>
                <a:gd name="connsiteY15" fmla="*/ 1873103 h 4446182"/>
                <a:gd name="connsiteX16" fmla="*/ 441251 w 832884"/>
                <a:gd name="connsiteY16" fmla="*/ 2021959 h 4446182"/>
                <a:gd name="connsiteX17" fmla="*/ 186069 w 832884"/>
                <a:gd name="connsiteY17" fmla="*/ 2149549 h 4446182"/>
                <a:gd name="connsiteX18" fmla="*/ 58479 w 832884"/>
                <a:gd name="connsiteY18" fmla="*/ 2277140 h 4446182"/>
                <a:gd name="connsiteX19" fmla="*/ 47846 w 832884"/>
                <a:gd name="connsiteY19" fmla="*/ 2511056 h 4446182"/>
                <a:gd name="connsiteX20" fmla="*/ 69111 w 832884"/>
                <a:gd name="connsiteY20" fmla="*/ 2532321 h 4446182"/>
                <a:gd name="connsiteX21" fmla="*/ 154172 w 832884"/>
                <a:gd name="connsiteY21" fmla="*/ 2628014 h 4446182"/>
                <a:gd name="connsiteX22" fmla="*/ 409353 w 832884"/>
                <a:gd name="connsiteY22" fmla="*/ 2723707 h 4446182"/>
                <a:gd name="connsiteX23" fmla="*/ 632637 w 832884"/>
                <a:gd name="connsiteY23" fmla="*/ 2851298 h 4446182"/>
                <a:gd name="connsiteX24" fmla="*/ 696432 w 832884"/>
                <a:gd name="connsiteY24" fmla="*/ 2915094 h 4446182"/>
                <a:gd name="connsiteX25" fmla="*/ 483781 w 832884"/>
                <a:gd name="connsiteY25" fmla="*/ 3042684 h 4446182"/>
                <a:gd name="connsiteX26" fmla="*/ 154172 w 832884"/>
                <a:gd name="connsiteY26" fmla="*/ 3223438 h 4446182"/>
                <a:gd name="connsiteX27" fmla="*/ 47846 w 832884"/>
                <a:gd name="connsiteY27" fmla="*/ 3425456 h 4446182"/>
                <a:gd name="connsiteX28" fmla="*/ 79744 w 832884"/>
                <a:gd name="connsiteY28" fmla="*/ 3606210 h 4446182"/>
                <a:gd name="connsiteX29" fmla="*/ 334925 w 832884"/>
                <a:gd name="connsiteY29" fmla="*/ 3744433 h 4446182"/>
                <a:gd name="connsiteX30" fmla="*/ 590106 w 832884"/>
                <a:gd name="connsiteY30" fmla="*/ 3872024 h 4446182"/>
                <a:gd name="connsiteX31" fmla="*/ 707065 w 832884"/>
                <a:gd name="connsiteY31" fmla="*/ 3978349 h 4446182"/>
                <a:gd name="connsiteX32" fmla="*/ 600739 w 832884"/>
                <a:gd name="connsiteY32" fmla="*/ 4116573 h 4446182"/>
                <a:gd name="connsiteX33" fmla="*/ 377455 w 832884"/>
                <a:gd name="connsiteY33" fmla="*/ 4244163 h 4446182"/>
                <a:gd name="connsiteX34" fmla="*/ 186069 w 832884"/>
                <a:gd name="connsiteY34" fmla="*/ 4371754 h 4446182"/>
                <a:gd name="connsiteX35" fmla="*/ 217967 w 832884"/>
                <a:gd name="connsiteY35" fmla="*/ 4446182 h 4446182"/>
                <a:gd name="connsiteX36" fmla="*/ 345558 w 832884"/>
                <a:gd name="connsiteY36" fmla="*/ 4371754 h 4446182"/>
                <a:gd name="connsiteX37" fmla="*/ 643269 w 832884"/>
                <a:gd name="connsiteY37" fmla="*/ 4222898 h 4446182"/>
                <a:gd name="connsiteX38" fmla="*/ 760227 w 832884"/>
                <a:gd name="connsiteY38" fmla="*/ 4063410 h 4446182"/>
                <a:gd name="connsiteX39" fmla="*/ 770860 w 832884"/>
                <a:gd name="connsiteY39" fmla="*/ 3882656 h 4446182"/>
                <a:gd name="connsiteX40" fmla="*/ 590106 w 832884"/>
                <a:gd name="connsiteY40" fmla="*/ 3765698 h 4446182"/>
                <a:gd name="connsiteX41" fmla="*/ 239232 w 832884"/>
                <a:gd name="connsiteY41" fmla="*/ 3574312 h 4446182"/>
                <a:gd name="connsiteX42" fmla="*/ 101009 w 832884"/>
                <a:gd name="connsiteY42" fmla="*/ 3436089 h 4446182"/>
                <a:gd name="connsiteX43" fmla="*/ 334925 w 832884"/>
                <a:gd name="connsiteY43" fmla="*/ 3255335 h 4446182"/>
                <a:gd name="connsiteX44" fmla="*/ 664534 w 832884"/>
                <a:gd name="connsiteY44" fmla="*/ 3085214 h 4446182"/>
                <a:gd name="connsiteX45" fmla="*/ 781493 w 832884"/>
                <a:gd name="connsiteY45" fmla="*/ 3021419 h 4446182"/>
                <a:gd name="connsiteX46" fmla="*/ 781493 w 832884"/>
                <a:gd name="connsiteY46" fmla="*/ 2819400 h 4446182"/>
                <a:gd name="connsiteX47" fmla="*/ 473148 w 832884"/>
                <a:gd name="connsiteY47" fmla="*/ 2649280 h 4446182"/>
                <a:gd name="connsiteX48" fmla="*/ 186069 w 832884"/>
                <a:gd name="connsiteY48" fmla="*/ 2479159 h 4446182"/>
                <a:gd name="connsiteX49" fmla="*/ 111641 w 832884"/>
                <a:gd name="connsiteY49" fmla="*/ 2383466 h 4446182"/>
                <a:gd name="connsiteX50" fmla="*/ 292395 w 832884"/>
                <a:gd name="connsiteY50" fmla="*/ 2223977 h 4446182"/>
                <a:gd name="connsiteX51" fmla="*/ 600739 w 832884"/>
                <a:gd name="connsiteY51" fmla="*/ 2064489 h 4446182"/>
                <a:gd name="connsiteX52" fmla="*/ 770860 w 832884"/>
                <a:gd name="connsiteY52" fmla="*/ 1958163 h 4446182"/>
                <a:gd name="connsiteX53" fmla="*/ 770860 w 832884"/>
                <a:gd name="connsiteY53" fmla="*/ 1756145 h 4446182"/>
                <a:gd name="connsiteX54" fmla="*/ 515679 w 832884"/>
                <a:gd name="connsiteY54" fmla="*/ 1607289 h 4446182"/>
                <a:gd name="connsiteX55" fmla="*/ 217967 w 832884"/>
                <a:gd name="connsiteY55" fmla="*/ 1447800 h 4446182"/>
                <a:gd name="connsiteX56" fmla="*/ 69111 w 832884"/>
                <a:gd name="connsiteY56" fmla="*/ 1330842 h 4446182"/>
                <a:gd name="connsiteX57" fmla="*/ 58479 w 832884"/>
                <a:gd name="connsiteY57" fmla="*/ 1203252 h 4446182"/>
                <a:gd name="connsiteX58" fmla="*/ 419986 w 832884"/>
                <a:gd name="connsiteY58" fmla="*/ 969335 h 4446182"/>
                <a:gd name="connsiteX59" fmla="*/ 738962 w 832884"/>
                <a:gd name="connsiteY59" fmla="*/ 809847 h 4446182"/>
                <a:gd name="connsiteX60" fmla="*/ 419986 w 832884"/>
                <a:gd name="connsiteY60" fmla="*/ 650359 h 4446182"/>
                <a:gd name="connsiteX61" fmla="*/ 111641 w 832884"/>
                <a:gd name="connsiteY61" fmla="*/ 427075 h 4446182"/>
                <a:gd name="connsiteX62" fmla="*/ 47846 w 832884"/>
                <a:gd name="connsiteY62" fmla="*/ 214424 h 4446182"/>
                <a:gd name="connsiteX63" fmla="*/ 69111 w 832884"/>
                <a:gd name="connsiteY63" fmla="*/ 33670 h 4446182"/>
                <a:gd name="connsiteX64" fmla="*/ 132906 w 832884"/>
                <a:gd name="connsiteY64" fmla="*/ 12405 h 4446182"/>
                <a:gd name="connsiteX65" fmla="*/ 175437 w 832884"/>
                <a:gd name="connsiteY65" fmla="*/ 54935 h 4446182"/>
                <a:gd name="connsiteX0" fmla="*/ 175437 w 832884"/>
                <a:gd name="connsiteY0" fmla="*/ 54935 h 4446182"/>
                <a:gd name="connsiteX1" fmla="*/ 90376 w 832884"/>
                <a:gd name="connsiteY1" fmla="*/ 214424 h 4446182"/>
                <a:gd name="connsiteX2" fmla="*/ 143539 w 832884"/>
                <a:gd name="connsiteY2" fmla="*/ 310117 h 4446182"/>
                <a:gd name="connsiteX3" fmla="*/ 324293 w 832884"/>
                <a:gd name="connsiteY3" fmla="*/ 469605 h 4446182"/>
                <a:gd name="connsiteX4" fmla="*/ 515679 w 832884"/>
                <a:gd name="connsiteY4" fmla="*/ 565298 h 4446182"/>
                <a:gd name="connsiteX5" fmla="*/ 728330 w 832884"/>
                <a:gd name="connsiteY5" fmla="*/ 692889 h 4446182"/>
                <a:gd name="connsiteX6" fmla="*/ 802758 w 832884"/>
                <a:gd name="connsiteY6" fmla="*/ 767317 h 4446182"/>
                <a:gd name="connsiteX7" fmla="*/ 781493 w 832884"/>
                <a:gd name="connsiteY7" fmla="*/ 894907 h 4446182"/>
                <a:gd name="connsiteX8" fmla="*/ 632637 w 832884"/>
                <a:gd name="connsiteY8" fmla="*/ 1022498 h 4446182"/>
                <a:gd name="connsiteX9" fmla="*/ 260497 w 832884"/>
                <a:gd name="connsiteY9" fmla="*/ 1181987 h 4446182"/>
                <a:gd name="connsiteX10" fmla="*/ 69111 w 832884"/>
                <a:gd name="connsiteY10" fmla="*/ 1341475 h 4446182"/>
                <a:gd name="connsiteX11" fmla="*/ 79744 w 832884"/>
                <a:gd name="connsiteY11" fmla="*/ 1458433 h 4446182"/>
                <a:gd name="connsiteX12" fmla="*/ 175437 w 832884"/>
                <a:gd name="connsiteY12" fmla="*/ 1564759 h 4446182"/>
                <a:gd name="connsiteX13" fmla="*/ 462516 w 832884"/>
                <a:gd name="connsiteY13" fmla="*/ 1692349 h 4446182"/>
                <a:gd name="connsiteX14" fmla="*/ 685799 w 832884"/>
                <a:gd name="connsiteY14" fmla="*/ 1830573 h 4446182"/>
                <a:gd name="connsiteX15" fmla="*/ 717697 w 832884"/>
                <a:gd name="connsiteY15" fmla="*/ 1873103 h 4446182"/>
                <a:gd name="connsiteX16" fmla="*/ 441251 w 832884"/>
                <a:gd name="connsiteY16" fmla="*/ 2021959 h 4446182"/>
                <a:gd name="connsiteX17" fmla="*/ 186069 w 832884"/>
                <a:gd name="connsiteY17" fmla="*/ 2149549 h 4446182"/>
                <a:gd name="connsiteX18" fmla="*/ 58479 w 832884"/>
                <a:gd name="connsiteY18" fmla="*/ 2277140 h 4446182"/>
                <a:gd name="connsiteX19" fmla="*/ 47846 w 832884"/>
                <a:gd name="connsiteY19" fmla="*/ 2511056 h 4446182"/>
                <a:gd name="connsiteX20" fmla="*/ 69111 w 832884"/>
                <a:gd name="connsiteY20" fmla="*/ 2532321 h 4446182"/>
                <a:gd name="connsiteX21" fmla="*/ 154172 w 832884"/>
                <a:gd name="connsiteY21" fmla="*/ 2628014 h 4446182"/>
                <a:gd name="connsiteX22" fmla="*/ 409353 w 832884"/>
                <a:gd name="connsiteY22" fmla="*/ 2723707 h 4446182"/>
                <a:gd name="connsiteX23" fmla="*/ 632637 w 832884"/>
                <a:gd name="connsiteY23" fmla="*/ 2851298 h 4446182"/>
                <a:gd name="connsiteX24" fmla="*/ 696432 w 832884"/>
                <a:gd name="connsiteY24" fmla="*/ 2915094 h 4446182"/>
                <a:gd name="connsiteX25" fmla="*/ 483781 w 832884"/>
                <a:gd name="connsiteY25" fmla="*/ 3042684 h 4446182"/>
                <a:gd name="connsiteX26" fmla="*/ 154172 w 832884"/>
                <a:gd name="connsiteY26" fmla="*/ 3223438 h 4446182"/>
                <a:gd name="connsiteX27" fmla="*/ 47846 w 832884"/>
                <a:gd name="connsiteY27" fmla="*/ 3425456 h 4446182"/>
                <a:gd name="connsiteX28" fmla="*/ 79744 w 832884"/>
                <a:gd name="connsiteY28" fmla="*/ 3606210 h 4446182"/>
                <a:gd name="connsiteX29" fmla="*/ 334925 w 832884"/>
                <a:gd name="connsiteY29" fmla="*/ 3744433 h 4446182"/>
                <a:gd name="connsiteX30" fmla="*/ 590106 w 832884"/>
                <a:gd name="connsiteY30" fmla="*/ 3872024 h 4446182"/>
                <a:gd name="connsiteX31" fmla="*/ 707065 w 832884"/>
                <a:gd name="connsiteY31" fmla="*/ 3978349 h 4446182"/>
                <a:gd name="connsiteX32" fmla="*/ 600739 w 832884"/>
                <a:gd name="connsiteY32" fmla="*/ 4116573 h 4446182"/>
                <a:gd name="connsiteX33" fmla="*/ 377455 w 832884"/>
                <a:gd name="connsiteY33" fmla="*/ 4244163 h 4446182"/>
                <a:gd name="connsiteX34" fmla="*/ 186069 w 832884"/>
                <a:gd name="connsiteY34" fmla="*/ 4371754 h 4446182"/>
                <a:gd name="connsiteX35" fmla="*/ 217967 w 832884"/>
                <a:gd name="connsiteY35" fmla="*/ 4446182 h 4446182"/>
                <a:gd name="connsiteX36" fmla="*/ 345558 w 832884"/>
                <a:gd name="connsiteY36" fmla="*/ 4371754 h 4446182"/>
                <a:gd name="connsiteX37" fmla="*/ 643269 w 832884"/>
                <a:gd name="connsiteY37" fmla="*/ 4222898 h 4446182"/>
                <a:gd name="connsiteX38" fmla="*/ 760227 w 832884"/>
                <a:gd name="connsiteY38" fmla="*/ 4063410 h 4446182"/>
                <a:gd name="connsiteX39" fmla="*/ 770860 w 832884"/>
                <a:gd name="connsiteY39" fmla="*/ 3882656 h 4446182"/>
                <a:gd name="connsiteX40" fmla="*/ 590106 w 832884"/>
                <a:gd name="connsiteY40" fmla="*/ 3765698 h 4446182"/>
                <a:gd name="connsiteX41" fmla="*/ 239232 w 832884"/>
                <a:gd name="connsiteY41" fmla="*/ 3574312 h 4446182"/>
                <a:gd name="connsiteX42" fmla="*/ 101009 w 832884"/>
                <a:gd name="connsiteY42" fmla="*/ 3436089 h 4446182"/>
                <a:gd name="connsiteX43" fmla="*/ 334925 w 832884"/>
                <a:gd name="connsiteY43" fmla="*/ 3255335 h 4446182"/>
                <a:gd name="connsiteX44" fmla="*/ 664534 w 832884"/>
                <a:gd name="connsiteY44" fmla="*/ 3085214 h 4446182"/>
                <a:gd name="connsiteX45" fmla="*/ 781493 w 832884"/>
                <a:gd name="connsiteY45" fmla="*/ 3021419 h 4446182"/>
                <a:gd name="connsiteX46" fmla="*/ 781493 w 832884"/>
                <a:gd name="connsiteY46" fmla="*/ 2819400 h 4446182"/>
                <a:gd name="connsiteX47" fmla="*/ 473148 w 832884"/>
                <a:gd name="connsiteY47" fmla="*/ 2649280 h 4446182"/>
                <a:gd name="connsiteX48" fmla="*/ 186069 w 832884"/>
                <a:gd name="connsiteY48" fmla="*/ 2479159 h 4446182"/>
                <a:gd name="connsiteX49" fmla="*/ 111641 w 832884"/>
                <a:gd name="connsiteY49" fmla="*/ 2383466 h 4446182"/>
                <a:gd name="connsiteX50" fmla="*/ 292395 w 832884"/>
                <a:gd name="connsiteY50" fmla="*/ 2223977 h 4446182"/>
                <a:gd name="connsiteX51" fmla="*/ 600739 w 832884"/>
                <a:gd name="connsiteY51" fmla="*/ 2064489 h 4446182"/>
                <a:gd name="connsiteX52" fmla="*/ 770860 w 832884"/>
                <a:gd name="connsiteY52" fmla="*/ 1958163 h 4446182"/>
                <a:gd name="connsiteX53" fmla="*/ 770860 w 832884"/>
                <a:gd name="connsiteY53" fmla="*/ 1756145 h 4446182"/>
                <a:gd name="connsiteX54" fmla="*/ 515679 w 832884"/>
                <a:gd name="connsiteY54" fmla="*/ 1607289 h 4446182"/>
                <a:gd name="connsiteX55" fmla="*/ 217967 w 832884"/>
                <a:gd name="connsiteY55" fmla="*/ 1447800 h 4446182"/>
                <a:gd name="connsiteX56" fmla="*/ 69111 w 832884"/>
                <a:gd name="connsiteY56" fmla="*/ 1330842 h 4446182"/>
                <a:gd name="connsiteX57" fmla="*/ 58479 w 832884"/>
                <a:gd name="connsiteY57" fmla="*/ 1203252 h 4446182"/>
                <a:gd name="connsiteX58" fmla="*/ 419986 w 832884"/>
                <a:gd name="connsiteY58" fmla="*/ 969335 h 4446182"/>
                <a:gd name="connsiteX59" fmla="*/ 738962 w 832884"/>
                <a:gd name="connsiteY59" fmla="*/ 809847 h 4446182"/>
                <a:gd name="connsiteX60" fmla="*/ 419986 w 832884"/>
                <a:gd name="connsiteY60" fmla="*/ 650359 h 4446182"/>
                <a:gd name="connsiteX61" fmla="*/ 111641 w 832884"/>
                <a:gd name="connsiteY61" fmla="*/ 427075 h 4446182"/>
                <a:gd name="connsiteX62" fmla="*/ 47846 w 832884"/>
                <a:gd name="connsiteY62" fmla="*/ 214424 h 4446182"/>
                <a:gd name="connsiteX63" fmla="*/ 69111 w 832884"/>
                <a:gd name="connsiteY63" fmla="*/ 33670 h 4446182"/>
                <a:gd name="connsiteX64" fmla="*/ 132906 w 832884"/>
                <a:gd name="connsiteY64" fmla="*/ 12405 h 4446182"/>
                <a:gd name="connsiteX65" fmla="*/ 175437 w 832884"/>
                <a:gd name="connsiteY65" fmla="*/ 54935 h 4446182"/>
                <a:gd name="connsiteX0" fmla="*/ 175437 w 832884"/>
                <a:gd name="connsiteY0" fmla="*/ 54935 h 4446182"/>
                <a:gd name="connsiteX1" fmla="*/ 90376 w 832884"/>
                <a:gd name="connsiteY1" fmla="*/ 214424 h 4446182"/>
                <a:gd name="connsiteX2" fmla="*/ 143539 w 832884"/>
                <a:gd name="connsiteY2" fmla="*/ 310117 h 4446182"/>
                <a:gd name="connsiteX3" fmla="*/ 324293 w 832884"/>
                <a:gd name="connsiteY3" fmla="*/ 469605 h 4446182"/>
                <a:gd name="connsiteX4" fmla="*/ 515679 w 832884"/>
                <a:gd name="connsiteY4" fmla="*/ 565298 h 4446182"/>
                <a:gd name="connsiteX5" fmla="*/ 728330 w 832884"/>
                <a:gd name="connsiteY5" fmla="*/ 692889 h 4446182"/>
                <a:gd name="connsiteX6" fmla="*/ 802758 w 832884"/>
                <a:gd name="connsiteY6" fmla="*/ 767317 h 4446182"/>
                <a:gd name="connsiteX7" fmla="*/ 781493 w 832884"/>
                <a:gd name="connsiteY7" fmla="*/ 894907 h 4446182"/>
                <a:gd name="connsiteX8" fmla="*/ 632637 w 832884"/>
                <a:gd name="connsiteY8" fmla="*/ 1022498 h 4446182"/>
                <a:gd name="connsiteX9" fmla="*/ 260497 w 832884"/>
                <a:gd name="connsiteY9" fmla="*/ 1181987 h 4446182"/>
                <a:gd name="connsiteX10" fmla="*/ 69111 w 832884"/>
                <a:gd name="connsiteY10" fmla="*/ 1341475 h 4446182"/>
                <a:gd name="connsiteX11" fmla="*/ 79744 w 832884"/>
                <a:gd name="connsiteY11" fmla="*/ 1458433 h 4446182"/>
                <a:gd name="connsiteX12" fmla="*/ 175437 w 832884"/>
                <a:gd name="connsiteY12" fmla="*/ 1564759 h 4446182"/>
                <a:gd name="connsiteX13" fmla="*/ 462516 w 832884"/>
                <a:gd name="connsiteY13" fmla="*/ 1692349 h 4446182"/>
                <a:gd name="connsiteX14" fmla="*/ 685799 w 832884"/>
                <a:gd name="connsiteY14" fmla="*/ 1830573 h 4446182"/>
                <a:gd name="connsiteX15" fmla="*/ 717697 w 832884"/>
                <a:gd name="connsiteY15" fmla="*/ 1873103 h 4446182"/>
                <a:gd name="connsiteX16" fmla="*/ 441251 w 832884"/>
                <a:gd name="connsiteY16" fmla="*/ 2021959 h 4446182"/>
                <a:gd name="connsiteX17" fmla="*/ 186069 w 832884"/>
                <a:gd name="connsiteY17" fmla="*/ 2149549 h 4446182"/>
                <a:gd name="connsiteX18" fmla="*/ 58479 w 832884"/>
                <a:gd name="connsiteY18" fmla="*/ 2277140 h 4446182"/>
                <a:gd name="connsiteX19" fmla="*/ 47846 w 832884"/>
                <a:gd name="connsiteY19" fmla="*/ 2511056 h 4446182"/>
                <a:gd name="connsiteX20" fmla="*/ 69111 w 832884"/>
                <a:gd name="connsiteY20" fmla="*/ 2532321 h 4446182"/>
                <a:gd name="connsiteX21" fmla="*/ 154172 w 832884"/>
                <a:gd name="connsiteY21" fmla="*/ 2628014 h 4446182"/>
                <a:gd name="connsiteX22" fmla="*/ 409353 w 832884"/>
                <a:gd name="connsiteY22" fmla="*/ 2723707 h 4446182"/>
                <a:gd name="connsiteX23" fmla="*/ 632637 w 832884"/>
                <a:gd name="connsiteY23" fmla="*/ 2851298 h 4446182"/>
                <a:gd name="connsiteX24" fmla="*/ 696432 w 832884"/>
                <a:gd name="connsiteY24" fmla="*/ 2915094 h 4446182"/>
                <a:gd name="connsiteX25" fmla="*/ 483781 w 832884"/>
                <a:gd name="connsiteY25" fmla="*/ 3042684 h 4446182"/>
                <a:gd name="connsiteX26" fmla="*/ 154172 w 832884"/>
                <a:gd name="connsiteY26" fmla="*/ 3223438 h 4446182"/>
                <a:gd name="connsiteX27" fmla="*/ 47846 w 832884"/>
                <a:gd name="connsiteY27" fmla="*/ 3425456 h 4446182"/>
                <a:gd name="connsiteX28" fmla="*/ 79744 w 832884"/>
                <a:gd name="connsiteY28" fmla="*/ 3606210 h 4446182"/>
                <a:gd name="connsiteX29" fmla="*/ 334925 w 832884"/>
                <a:gd name="connsiteY29" fmla="*/ 3744433 h 4446182"/>
                <a:gd name="connsiteX30" fmla="*/ 590106 w 832884"/>
                <a:gd name="connsiteY30" fmla="*/ 3872024 h 4446182"/>
                <a:gd name="connsiteX31" fmla="*/ 707065 w 832884"/>
                <a:gd name="connsiteY31" fmla="*/ 3978349 h 4446182"/>
                <a:gd name="connsiteX32" fmla="*/ 600739 w 832884"/>
                <a:gd name="connsiteY32" fmla="*/ 4116573 h 4446182"/>
                <a:gd name="connsiteX33" fmla="*/ 377455 w 832884"/>
                <a:gd name="connsiteY33" fmla="*/ 4244163 h 4446182"/>
                <a:gd name="connsiteX34" fmla="*/ 186069 w 832884"/>
                <a:gd name="connsiteY34" fmla="*/ 4371754 h 4446182"/>
                <a:gd name="connsiteX35" fmla="*/ 217967 w 832884"/>
                <a:gd name="connsiteY35" fmla="*/ 4446182 h 4446182"/>
                <a:gd name="connsiteX36" fmla="*/ 345558 w 832884"/>
                <a:gd name="connsiteY36" fmla="*/ 4371754 h 4446182"/>
                <a:gd name="connsiteX37" fmla="*/ 643269 w 832884"/>
                <a:gd name="connsiteY37" fmla="*/ 4222898 h 4446182"/>
                <a:gd name="connsiteX38" fmla="*/ 760227 w 832884"/>
                <a:gd name="connsiteY38" fmla="*/ 4063410 h 4446182"/>
                <a:gd name="connsiteX39" fmla="*/ 770860 w 832884"/>
                <a:gd name="connsiteY39" fmla="*/ 3882656 h 4446182"/>
                <a:gd name="connsiteX40" fmla="*/ 590106 w 832884"/>
                <a:gd name="connsiteY40" fmla="*/ 3765698 h 4446182"/>
                <a:gd name="connsiteX41" fmla="*/ 239232 w 832884"/>
                <a:gd name="connsiteY41" fmla="*/ 3574312 h 4446182"/>
                <a:gd name="connsiteX42" fmla="*/ 101009 w 832884"/>
                <a:gd name="connsiteY42" fmla="*/ 3436089 h 4446182"/>
                <a:gd name="connsiteX43" fmla="*/ 334925 w 832884"/>
                <a:gd name="connsiteY43" fmla="*/ 3255335 h 4446182"/>
                <a:gd name="connsiteX44" fmla="*/ 664534 w 832884"/>
                <a:gd name="connsiteY44" fmla="*/ 3085214 h 4446182"/>
                <a:gd name="connsiteX45" fmla="*/ 781493 w 832884"/>
                <a:gd name="connsiteY45" fmla="*/ 3021419 h 4446182"/>
                <a:gd name="connsiteX46" fmla="*/ 781493 w 832884"/>
                <a:gd name="connsiteY46" fmla="*/ 2819400 h 4446182"/>
                <a:gd name="connsiteX47" fmla="*/ 473148 w 832884"/>
                <a:gd name="connsiteY47" fmla="*/ 2649280 h 4446182"/>
                <a:gd name="connsiteX48" fmla="*/ 186069 w 832884"/>
                <a:gd name="connsiteY48" fmla="*/ 2479159 h 4446182"/>
                <a:gd name="connsiteX49" fmla="*/ 111641 w 832884"/>
                <a:gd name="connsiteY49" fmla="*/ 2383466 h 4446182"/>
                <a:gd name="connsiteX50" fmla="*/ 292395 w 832884"/>
                <a:gd name="connsiteY50" fmla="*/ 2223977 h 4446182"/>
                <a:gd name="connsiteX51" fmla="*/ 600739 w 832884"/>
                <a:gd name="connsiteY51" fmla="*/ 2064489 h 4446182"/>
                <a:gd name="connsiteX52" fmla="*/ 770860 w 832884"/>
                <a:gd name="connsiteY52" fmla="*/ 1958163 h 4446182"/>
                <a:gd name="connsiteX53" fmla="*/ 770860 w 832884"/>
                <a:gd name="connsiteY53" fmla="*/ 1756145 h 4446182"/>
                <a:gd name="connsiteX54" fmla="*/ 515679 w 832884"/>
                <a:gd name="connsiteY54" fmla="*/ 1607289 h 4446182"/>
                <a:gd name="connsiteX55" fmla="*/ 217967 w 832884"/>
                <a:gd name="connsiteY55" fmla="*/ 1447800 h 4446182"/>
                <a:gd name="connsiteX56" fmla="*/ 69111 w 832884"/>
                <a:gd name="connsiteY56" fmla="*/ 1330842 h 4446182"/>
                <a:gd name="connsiteX57" fmla="*/ 58479 w 832884"/>
                <a:gd name="connsiteY57" fmla="*/ 1203252 h 4446182"/>
                <a:gd name="connsiteX58" fmla="*/ 419986 w 832884"/>
                <a:gd name="connsiteY58" fmla="*/ 969335 h 4446182"/>
                <a:gd name="connsiteX59" fmla="*/ 738962 w 832884"/>
                <a:gd name="connsiteY59" fmla="*/ 809847 h 4446182"/>
                <a:gd name="connsiteX60" fmla="*/ 419986 w 832884"/>
                <a:gd name="connsiteY60" fmla="*/ 650359 h 4446182"/>
                <a:gd name="connsiteX61" fmla="*/ 111641 w 832884"/>
                <a:gd name="connsiteY61" fmla="*/ 427075 h 4446182"/>
                <a:gd name="connsiteX62" fmla="*/ 47846 w 832884"/>
                <a:gd name="connsiteY62" fmla="*/ 214424 h 4446182"/>
                <a:gd name="connsiteX63" fmla="*/ 69111 w 832884"/>
                <a:gd name="connsiteY63" fmla="*/ 33670 h 4446182"/>
                <a:gd name="connsiteX64" fmla="*/ 132906 w 832884"/>
                <a:gd name="connsiteY64" fmla="*/ 12405 h 4446182"/>
                <a:gd name="connsiteX65" fmla="*/ 175437 w 832884"/>
                <a:gd name="connsiteY65" fmla="*/ 54935 h 4446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832884" h="4446182">
                  <a:moveTo>
                    <a:pt x="175437" y="54935"/>
                  </a:moveTo>
                  <a:cubicBezTo>
                    <a:pt x="168349" y="88605"/>
                    <a:pt x="95692" y="171894"/>
                    <a:pt x="90376" y="214424"/>
                  </a:cubicBezTo>
                  <a:cubicBezTo>
                    <a:pt x="85060" y="256954"/>
                    <a:pt x="104553" y="267587"/>
                    <a:pt x="143539" y="310117"/>
                  </a:cubicBezTo>
                  <a:cubicBezTo>
                    <a:pt x="182525" y="352647"/>
                    <a:pt x="262270" y="427075"/>
                    <a:pt x="324293" y="469605"/>
                  </a:cubicBezTo>
                  <a:cubicBezTo>
                    <a:pt x="386316" y="512135"/>
                    <a:pt x="448340" y="528084"/>
                    <a:pt x="515679" y="565298"/>
                  </a:cubicBezTo>
                  <a:cubicBezTo>
                    <a:pt x="583019" y="602512"/>
                    <a:pt x="680484" y="659219"/>
                    <a:pt x="728330" y="692889"/>
                  </a:cubicBezTo>
                  <a:cubicBezTo>
                    <a:pt x="776176" y="726559"/>
                    <a:pt x="793898" y="733647"/>
                    <a:pt x="802758" y="767317"/>
                  </a:cubicBezTo>
                  <a:cubicBezTo>
                    <a:pt x="811618" y="800987"/>
                    <a:pt x="809846" y="852377"/>
                    <a:pt x="781493" y="894907"/>
                  </a:cubicBezTo>
                  <a:cubicBezTo>
                    <a:pt x="753140" y="937437"/>
                    <a:pt x="719470" y="974651"/>
                    <a:pt x="632637" y="1022498"/>
                  </a:cubicBezTo>
                  <a:cubicBezTo>
                    <a:pt x="545804" y="1070345"/>
                    <a:pt x="354418" y="1128824"/>
                    <a:pt x="260497" y="1181987"/>
                  </a:cubicBezTo>
                  <a:cubicBezTo>
                    <a:pt x="166576" y="1235150"/>
                    <a:pt x="99236" y="1295401"/>
                    <a:pt x="69111" y="1341475"/>
                  </a:cubicBezTo>
                  <a:cubicBezTo>
                    <a:pt x="38986" y="1387549"/>
                    <a:pt x="62023" y="1421219"/>
                    <a:pt x="79744" y="1458433"/>
                  </a:cubicBezTo>
                  <a:cubicBezTo>
                    <a:pt x="97465" y="1495647"/>
                    <a:pt x="111642" y="1525773"/>
                    <a:pt x="175437" y="1564759"/>
                  </a:cubicBezTo>
                  <a:cubicBezTo>
                    <a:pt x="239232" y="1603745"/>
                    <a:pt x="377456" y="1648047"/>
                    <a:pt x="462516" y="1692349"/>
                  </a:cubicBezTo>
                  <a:cubicBezTo>
                    <a:pt x="547576" y="1736651"/>
                    <a:pt x="643269" y="1800447"/>
                    <a:pt x="685799" y="1830573"/>
                  </a:cubicBezTo>
                  <a:cubicBezTo>
                    <a:pt x="728329" y="1860699"/>
                    <a:pt x="701376" y="1797259"/>
                    <a:pt x="717697" y="1873103"/>
                  </a:cubicBezTo>
                  <a:cubicBezTo>
                    <a:pt x="676939" y="1905001"/>
                    <a:pt x="529856" y="1975885"/>
                    <a:pt x="441251" y="2021959"/>
                  </a:cubicBezTo>
                  <a:cubicBezTo>
                    <a:pt x="352646" y="2068033"/>
                    <a:pt x="249864" y="2107019"/>
                    <a:pt x="186069" y="2149549"/>
                  </a:cubicBezTo>
                  <a:cubicBezTo>
                    <a:pt x="122274" y="2192079"/>
                    <a:pt x="81516" y="2216889"/>
                    <a:pt x="58479" y="2277140"/>
                  </a:cubicBezTo>
                  <a:cubicBezTo>
                    <a:pt x="35442" y="2337391"/>
                    <a:pt x="46074" y="2468526"/>
                    <a:pt x="47846" y="2511056"/>
                  </a:cubicBezTo>
                  <a:cubicBezTo>
                    <a:pt x="49618" y="2553586"/>
                    <a:pt x="51390" y="2512828"/>
                    <a:pt x="69111" y="2532321"/>
                  </a:cubicBezTo>
                  <a:cubicBezTo>
                    <a:pt x="86832" y="2551814"/>
                    <a:pt x="97465" y="2596116"/>
                    <a:pt x="154172" y="2628014"/>
                  </a:cubicBezTo>
                  <a:cubicBezTo>
                    <a:pt x="210879" y="2659912"/>
                    <a:pt x="329609" y="2686493"/>
                    <a:pt x="409353" y="2723707"/>
                  </a:cubicBezTo>
                  <a:cubicBezTo>
                    <a:pt x="489097" y="2760921"/>
                    <a:pt x="584791" y="2819400"/>
                    <a:pt x="632637" y="2851298"/>
                  </a:cubicBezTo>
                  <a:cubicBezTo>
                    <a:pt x="680484" y="2883196"/>
                    <a:pt x="721241" y="2883196"/>
                    <a:pt x="696432" y="2915094"/>
                  </a:cubicBezTo>
                  <a:cubicBezTo>
                    <a:pt x="671623" y="2946992"/>
                    <a:pt x="574158" y="2991293"/>
                    <a:pt x="483781" y="3042684"/>
                  </a:cubicBezTo>
                  <a:cubicBezTo>
                    <a:pt x="393404" y="3094075"/>
                    <a:pt x="226828" y="3159643"/>
                    <a:pt x="154172" y="3223438"/>
                  </a:cubicBezTo>
                  <a:cubicBezTo>
                    <a:pt x="81516" y="3287233"/>
                    <a:pt x="60251" y="3361661"/>
                    <a:pt x="47846" y="3425456"/>
                  </a:cubicBezTo>
                  <a:cubicBezTo>
                    <a:pt x="35441" y="3489251"/>
                    <a:pt x="31898" y="3553047"/>
                    <a:pt x="79744" y="3606210"/>
                  </a:cubicBezTo>
                  <a:cubicBezTo>
                    <a:pt x="127590" y="3659373"/>
                    <a:pt x="249865" y="3700131"/>
                    <a:pt x="334925" y="3744433"/>
                  </a:cubicBezTo>
                  <a:cubicBezTo>
                    <a:pt x="419985" y="3788735"/>
                    <a:pt x="528083" y="3833038"/>
                    <a:pt x="590106" y="3872024"/>
                  </a:cubicBezTo>
                  <a:cubicBezTo>
                    <a:pt x="652129" y="3911010"/>
                    <a:pt x="705293" y="3937591"/>
                    <a:pt x="707065" y="3978349"/>
                  </a:cubicBezTo>
                  <a:cubicBezTo>
                    <a:pt x="708837" y="4019107"/>
                    <a:pt x="655674" y="4072271"/>
                    <a:pt x="600739" y="4116573"/>
                  </a:cubicBezTo>
                  <a:cubicBezTo>
                    <a:pt x="545804" y="4160875"/>
                    <a:pt x="446567" y="4201633"/>
                    <a:pt x="377455" y="4244163"/>
                  </a:cubicBezTo>
                  <a:cubicBezTo>
                    <a:pt x="308343" y="4286693"/>
                    <a:pt x="212650" y="4338084"/>
                    <a:pt x="186069" y="4371754"/>
                  </a:cubicBezTo>
                  <a:cubicBezTo>
                    <a:pt x="159488" y="4405424"/>
                    <a:pt x="191386" y="4446182"/>
                    <a:pt x="217967" y="4446182"/>
                  </a:cubicBezTo>
                  <a:cubicBezTo>
                    <a:pt x="244548" y="4446182"/>
                    <a:pt x="274674" y="4408968"/>
                    <a:pt x="345558" y="4371754"/>
                  </a:cubicBezTo>
                  <a:cubicBezTo>
                    <a:pt x="416442" y="4334540"/>
                    <a:pt x="574158" y="4274289"/>
                    <a:pt x="643269" y="4222898"/>
                  </a:cubicBezTo>
                  <a:cubicBezTo>
                    <a:pt x="712380" y="4171507"/>
                    <a:pt x="738962" y="4120117"/>
                    <a:pt x="760227" y="4063410"/>
                  </a:cubicBezTo>
                  <a:cubicBezTo>
                    <a:pt x="781492" y="4006703"/>
                    <a:pt x="799214" y="3932275"/>
                    <a:pt x="770860" y="3882656"/>
                  </a:cubicBezTo>
                  <a:cubicBezTo>
                    <a:pt x="742507" y="3833037"/>
                    <a:pt x="678711" y="3817089"/>
                    <a:pt x="590106" y="3765698"/>
                  </a:cubicBezTo>
                  <a:cubicBezTo>
                    <a:pt x="501501" y="3714307"/>
                    <a:pt x="320748" y="3629247"/>
                    <a:pt x="239232" y="3574312"/>
                  </a:cubicBezTo>
                  <a:cubicBezTo>
                    <a:pt x="157716" y="3519377"/>
                    <a:pt x="85060" y="3489252"/>
                    <a:pt x="101009" y="3436089"/>
                  </a:cubicBezTo>
                  <a:cubicBezTo>
                    <a:pt x="116958" y="3382926"/>
                    <a:pt x="241004" y="3313814"/>
                    <a:pt x="334925" y="3255335"/>
                  </a:cubicBezTo>
                  <a:cubicBezTo>
                    <a:pt x="428846" y="3196856"/>
                    <a:pt x="590106" y="3124200"/>
                    <a:pt x="664534" y="3085214"/>
                  </a:cubicBezTo>
                  <a:cubicBezTo>
                    <a:pt x="738962" y="3046228"/>
                    <a:pt x="762000" y="3065721"/>
                    <a:pt x="781493" y="3021419"/>
                  </a:cubicBezTo>
                  <a:cubicBezTo>
                    <a:pt x="800986" y="2977117"/>
                    <a:pt x="832884" y="2881423"/>
                    <a:pt x="781493" y="2819400"/>
                  </a:cubicBezTo>
                  <a:cubicBezTo>
                    <a:pt x="730102" y="2757377"/>
                    <a:pt x="572385" y="2705987"/>
                    <a:pt x="473148" y="2649280"/>
                  </a:cubicBezTo>
                  <a:cubicBezTo>
                    <a:pt x="373911" y="2592573"/>
                    <a:pt x="246320" y="2523461"/>
                    <a:pt x="186069" y="2479159"/>
                  </a:cubicBezTo>
                  <a:cubicBezTo>
                    <a:pt x="125818" y="2434857"/>
                    <a:pt x="93920" y="2425996"/>
                    <a:pt x="111641" y="2383466"/>
                  </a:cubicBezTo>
                  <a:cubicBezTo>
                    <a:pt x="129362" y="2340936"/>
                    <a:pt x="210879" y="2277140"/>
                    <a:pt x="292395" y="2223977"/>
                  </a:cubicBezTo>
                  <a:cubicBezTo>
                    <a:pt x="373911" y="2170814"/>
                    <a:pt x="520995" y="2108791"/>
                    <a:pt x="600739" y="2064489"/>
                  </a:cubicBezTo>
                  <a:cubicBezTo>
                    <a:pt x="680483" y="2020187"/>
                    <a:pt x="742507" y="2009554"/>
                    <a:pt x="770860" y="1958163"/>
                  </a:cubicBezTo>
                  <a:cubicBezTo>
                    <a:pt x="799214" y="1906772"/>
                    <a:pt x="813390" y="1814624"/>
                    <a:pt x="770860" y="1756145"/>
                  </a:cubicBezTo>
                  <a:cubicBezTo>
                    <a:pt x="728330" y="1697666"/>
                    <a:pt x="607828" y="1658680"/>
                    <a:pt x="515679" y="1607289"/>
                  </a:cubicBezTo>
                  <a:cubicBezTo>
                    <a:pt x="423530" y="1555898"/>
                    <a:pt x="292395" y="1493875"/>
                    <a:pt x="217967" y="1447800"/>
                  </a:cubicBezTo>
                  <a:cubicBezTo>
                    <a:pt x="143539" y="1401726"/>
                    <a:pt x="95692" y="1371600"/>
                    <a:pt x="69111" y="1330842"/>
                  </a:cubicBezTo>
                  <a:cubicBezTo>
                    <a:pt x="42530" y="1290084"/>
                    <a:pt x="0" y="1263503"/>
                    <a:pt x="58479" y="1203252"/>
                  </a:cubicBezTo>
                  <a:cubicBezTo>
                    <a:pt x="116958" y="1143001"/>
                    <a:pt x="306572" y="1034903"/>
                    <a:pt x="419986" y="969335"/>
                  </a:cubicBezTo>
                  <a:cubicBezTo>
                    <a:pt x="533400" y="903768"/>
                    <a:pt x="738962" y="863010"/>
                    <a:pt x="738962" y="809847"/>
                  </a:cubicBezTo>
                  <a:cubicBezTo>
                    <a:pt x="738962" y="756684"/>
                    <a:pt x="524540" y="714154"/>
                    <a:pt x="419986" y="650359"/>
                  </a:cubicBezTo>
                  <a:cubicBezTo>
                    <a:pt x="315433" y="586564"/>
                    <a:pt x="173664" y="499731"/>
                    <a:pt x="111641" y="427075"/>
                  </a:cubicBezTo>
                  <a:cubicBezTo>
                    <a:pt x="49618" y="354419"/>
                    <a:pt x="54934" y="279991"/>
                    <a:pt x="47846" y="214424"/>
                  </a:cubicBezTo>
                  <a:cubicBezTo>
                    <a:pt x="40758" y="148857"/>
                    <a:pt x="54934" y="67340"/>
                    <a:pt x="69111" y="33670"/>
                  </a:cubicBezTo>
                  <a:cubicBezTo>
                    <a:pt x="83288" y="0"/>
                    <a:pt x="118729" y="10633"/>
                    <a:pt x="132906" y="12405"/>
                  </a:cubicBezTo>
                  <a:cubicBezTo>
                    <a:pt x="147083" y="14177"/>
                    <a:pt x="182525" y="21265"/>
                    <a:pt x="175437" y="54935"/>
                  </a:cubicBezTo>
                  <a:close/>
                </a:path>
              </a:pathLst>
            </a:custGeom>
            <a:solidFill>
              <a:schemeClr val="accent1"/>
            </a:solidFill>
            <a:ln w="635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25400" h="38100"/>
              <a:bevelB w="254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1143" name="Freeform 1142"/>
            <p:cNvSpPr/>
            <p:nvPr/>
          </p:nvSpPr>
          <p:spPr bwMode="auto">
            <a:xfrm>
              <a:off x="6786578" y="3942448"/>
              <a:ext cx="192572" cy="1643610"/>
            </a:xfrm>
            <a:custGeom>
              <a:avLst/>
              <a:gdLst>
                <a:gd name="connsiteX0" fmla="*/ 175437 w 832884"/>
                <a:gd name="connsiteY0" fmla="*/ 54935 h 4446182"/>
                <a:gd name="connsiteX1" fmla="*/ 90376 w 832884"/>
                <a:gd name="connsiteY1" fmla="*/ 214424 h 4446182"/>
                <a:gd name="connsiteX2" fmla="*/ 143539 w 832884"/>
                <a:gd name="connsiteY2" fmla="*/ 310117 h 4446182"/>
                <a:gd name="connsiteX3" fmla="*/ 324293 w 832884"/>
                <a:gd name="connsiteY3" fmla="*/ 469605 h 4446182"/>
                <a:gd name="connsiteX4" fmla="*/ 515679 w 832884"/>
                <a:gd name="connsiteY4" fmla="*/ 565298 h 4446182"/>
                <a:gd name="connsiteX5" fmla="*/ 728330 w 832884"/>
                <a:gd name="connsiteY5" fmla="*/ 692889 h 4446182"/>
                <a:gd name="connsiteX6" fmla="*/ 802758 w 832884"/>
                <a:gd name="connsiteY6" fmla="*/ 767317 h 4446182"/>
                <a:gd name="connsiteX7" fmla="*/ 781493 w 832884"/>
                <a:gd name="connsiteY7" fmla="*/ 894907 h 4446182"/>
                <a:gd name="connsiteX8" fmla="*/ 632637 w 832884"/>
                <a:gd name="connsiteY8" fmla="*/ 1022498 h 4446182"/>
                <a:gd name="connsiteX9" fmla="*/ 260497 w 832884"/>
                <a:gd name="connsiteY9" fmla="*/ 1181987 h 4446182"/>
                <a:gd name="connsiteX10" fmla="*/ 69111 w 832884"/>
                <a:gd name="connsiteY10" fmla="*/ 1341475 h 4446182"/>
                <a:gd name="connsiteX11" fmla="*/ 79744 w 832884"/>
                <a:gd name="connsiteY11" fmla="*/ 1458433 h 4446182"/>
                <a:gd name="connsiteX12" fmla="*/ 175437 w 832884"/>
                <a:gd name="connsiteY12" fmla="*/ 1564759 h 4446182"/>
                <a:gd name="connsiteX13" fmla="*/ 462516 w 832884"/>
                <a:gd name="connsiteY13" fmla="*/ 1692349 h 4446182"/>
                <a:gd name="connsiteX14" fmla="*/ 685799 w 832884"/>
                <a:gd name="connsiteY14" fmla="*/ 1830573 h 4446182"/>
                <a:gd name="connsiteX15" fmla="*/ 717697 w 832884"/>
                <a:gd name="connsiteY15" fmla="*/ 1873103 h 4446182"/>
                <a:gd name="connsiteX16" fmla="*/ 441251 w 832884"/>
                <a:gd name="connsiteY16" fmla="*/ 2021959 h 4446182"/>
                <a:gd name="connsiteX17" fmla="*/ 186069 w 832884"/>
                <a:gd name="connsiteY17" fmla="*/ 2149549 h 4446182"/>
                <a:gd name="connsiteX18" fmla="*/ 58479 w 832884"/>
                <a:gd name="connsiteY18" fmla="*/ 2277140 h 4446182"/>
                <a:gd name="connsiteX19" fmla="*/ 47846 w 832884"/>
                <a:gd name="connsiteY19" fmla="*/ 2511056 h 4446182"/>
                <a:gd name="connsiteX20" fmla="*/ 69111 w 832884"/>
                <a:gd name="connsiteY20" fmla="*/ 2532321 h 4446182"/>
                <a:gd name="connsiteX21" fmla="*/ 154172 w 832884"/>
                <a:gd name="connsiteY21" fmla="*/ 2628014 h 4446182"/>
                <a:gd name="connsiteX22" fmla="*/ 409353 w 832884"/>
                <a:gd name="connsiteY22" fmla="*/ 2723707 h 4446182"/>
                <a:gd name="connsiteX23" fmla="*/ 632637 w 832884"/>
                <a:gd name="connsiteY23" fmla="*/ 2851298 h 4446182"/>
                <a:gd name="connsiteX24" fmla="*/ 696432 w 832884"/>
                <a:gd name="connsiteY24" fmla="*/ 2915094 h 4446182"/>
                <a:gd name="connsiteX25" fmla="*/ 483781 w 832884"/>
                <a:gd name="connsiteY25" fmla="*/ 3042684 h 4446182"/>
                <a:gd name="connsiteX26" fmla="*/ 154172 w 832884"/>
                <a:gd name="connsiteY26" fmla="*/ 3223438 h 4446182"/>
                <a:gd name="connsiteX27" fmla="*/ 47846 w 832884"/>
                <a:gd name="connsiteY27" fmla="*/ 3425456 h 4446182"/>
                <a:gd name="connsiteX28" fmla="*/ 79744 w 832884"/>
                <a:gd name="connsiteY28" fmla="*/ 3606210 h 4446182"/>
                <a:gd name="connsiteX29" fmla="*/ 334925 w 832884"/>
                <a:gd name="connsiteY29" fmla="*/ 3744433 h 4446182"/>
                <a:gd name="connsiteX30" fmla="*/ 590106 w 832884"/>
                <a:gd name="connsiteY30" fmla="*/ 3872024 h 4446182"/>
                <a:gd name="connsiteX31" fmla="*/ 707065 w 832884"/>
                <a:gd name="connsiteY31" fmla="*/ 3978349 h 4446182"/>
                <a:gd name="connsiteX32" fmla="*/ 600739 w 832884"/>
                <a:gd name="connsiteY32" fmla="*/ 4116573 h 4446182"/>
                <a:gd name="connsiteX33" fmla="*/ 377455 w 832884"/>
                <a:gd name="connsiteY33" fmla="*/ 4244163 h 4446182"/>
                <a:gd name="connsiteX34" fmla="*/ 186069 w 832884"/>
                <a:gd name="connsiteY34" fmla="*/ 4371754 h 4446182"/>
                <a:gd name="connsiteX35" fmla="*/ 217967 w 832884"/>
                <a:gd name="connsiteY35" fmla="*/ 4446182 h 4446182"/>
                <a:gd name="connsiteX36" fmla="*/ 345558 w 832884"/>
                <a:gd name="connsiteY36" fmla="*/ 4371754 h 4446182"/>
                <a:gd name="connsiteX37" fmla="*/ 643269 w 832884"/>
                <a:gd name="connsiteY37" fmla="*/ 4222898 h 4446182"/>
                <a:gd name="connsiteX38" fmla="*/ 760227 w 832884"/>
                <a:gd name="connsiteY38" fmla="*/ 4063410 h 4446182"/>
                <a:gd name="connsiteX39" fmla="*/ 770860 w 832884"/>
                <a:gd name="connsiteY39" fmla="*/ 3882656 h 4446182"/>
                <a:gd name="connsiteX40" fmla="*/ 590106 w 832884"/>
                <a:gd name="connsiteY40" fmla="*/ 3765698 h 4446182"/>
                <a:gd name="connsiteX41" fmla="*/ 239232 w 832884"/>
                <a:gd name="connsiteY41" fmla="*/ 3574312 h 4446182"/>
                <a:gd name="connsiteX42" fmla="*/ 101009 w 832884"/>
                <a:gd name="connsiteY42" fmla="*/ 3436089 h 4446182"/>
                <a:gd name="connsiteX43" fmla="*/ 334925 w 832884"/>
                <a:gd name="connsiteY43" fmla="*/ 3255335 h 4446182"/>
                <a:gd name="connsiteX44" fmla="*/ 664534 w 832884"/>
                <a:gd name="connsiteY44" fmla="*/ 3085214 h 4446182"/>
                <a:gd name="connsiteX45" fmla="*/ 781493 w 832884"/>
                <a:gd name="connsiteY45" fmla="*/ 3021419 h 4446182"/>
                <a:gd name="connsiteX46" fmla="*/ 781493 w 832884"/>
                <a:gd name="connsiteY46" fmla="*/ 2819400 h 4446182"/>
                <a:gd name="connsiteX47" fmla="*/ 473148 w 832884"/>
                <a:gd name="connsiteY47" fmla="*/ 2649280 h 4446182"/>
                <a:gd name="connsiteX48" fmla="*/ 186069 w 832884"/>
                <a:gd name="connsiteY48" fmla="*/ 2479159 h 4446182"/>
                <a:gd name="connsiteX49" fmla="*/ 111641 w 832884"/>
                <a:gd name="connsiteY49" fmla="*/ 2383466 h 4446182"/>
                <a:gd name="connsiteX50" fmla="*/ 292395 w 832884"/>
                <a:gd name="connsiteY50" fmla="*/ 2223977 h 4446182"/>
                <a:gd name="connsiteX51" fmla="*/ 600739 w 832884"/>
                <a:gd name="connsiteY51" fmla="*/ 2064489 h 4446182"/>
                <a:gd name="connsiteX52" fmla="*/ 770860 w 832884"/>
                <a:gd name="connsiteY52" fmla="*/ 1958163 h 4446182"/>
                <a:gd name="connsiteX53" fmla="*/ 770860 w 832884"/>
                <a:gd name="connsiteY53" fmla="*/ 1756145 h 4446182"/>
                <a:gd name="connsiteX54" fmla="*/ 515679 w 832884"/>
                <a:gd name="connsiteY54" fmla="*/ 1607289 h 4446182"/>
                <a:gd name="connsiteX55" fmla="*/ 217967 w 832884"/>
                <a:gd name="connsiteY55" fmla="*/ 1447800 h 4446182"/>
                <a:gd name="connsiteX56" fmla="*/ 69111 w 832884"/>
                <a:gd name="connsiteY56" fmla="*/ 1330842 h 4446182"/>
                <a:gd name="connsiteX57" fmla="*/ 58479 w 832884"/>
                <a:gd name="connsiteY57" fmla="*/ 1203252 h 4446182"/>
                <a:gd name="connsiteX58" fmla="*/ 419986 w 832884"/>
                <a:gd name="connsiteY58" fmla="*/ 969335 h 4446182"/>
                <a:gd name="connsiteX59" fmla="*/ 738962 w 832884"/>
                <a:gd name="connsiteY59" fmla="*/ 809847 h 4446182"/>
                <a:gd name="connsiteX60" fmla="*/ 419986 w 832884"/>
                <a:gd name="connsiteY60" fmla="*/ 650359 h 4446182"/>
                <a:gd name="connsiteX61" fmla="*/ 111641 w 832884"/>
                <a:gd name="connsiteY61" fmla="*/ 427075 h 4446182"/>
                <a:gd name="connsiteX62" fmla="*/ 47846 w 832884"/>
                <a:gd name="connsiteY62" fmla="*/ 214424 h 4446182"/>
                <a:gd name="connsiteX63" fmla="*/ 69111 w 832884"/>
                <a:gd name="connsiteY63" fmla="*/ 33670 h 4446182"/>
                <a:gd name="connsiteX64" fmla="*/ 132906 w 832884"/>
                <a:gd name="connsiteY64" fmla="*/ 12405 h 4446182"/>
                <a:gd name="connsiteX65" fmla="*/ 175437 w 832884"/>
                <a:gd name="connsiteY65" fmla="*/ 54935 h 4446182"/>
                <a:gd name="connsiteX0" fmla="*/ 175437 w 832884"/>
                <a:gd name="connsiteY0" fmla="*/ 54935 h 4446182"/>
                <a:gd name="connsiteX1" fmla="*/ 90376 w 832884"/>
                <a:gd name="connsiteY1" fmla="*/ 214424 h 4446182"/>
                <a:gd name="connsiteX2" fmla="*/ 143539 w 832884"/>
                <a:gd name="connsiteY2" fmla="*/ 310117 h 4446182"/>
                <a:gd name="connsiteX3" fmla="*/ 324293 w 832884"/>
                <a:gd name="connsiteY3" fmla="*/ 469605 h 4446182"/>
                <a:gd name="connsiteX4" fmla="*/ 515679 w 832884"/>
                <a:gd name="connsiteY4" fmla="*/ 565298 h 4446182"/>
                <a:gd name="connsiteX5" fmla="*/ 728330 w 832884"/>
                <a:gd name="connsiteY5" fmla="*/ 692889 h 4446182"/>
                <a:gd name="connsiteX6" fmla="*/ 802758 w 832884"/>
                <a:gd name="connsiteY6" fmla="*/ 767317 h 4446182"/>
                <a:gd name="connsiteX7" fmla="*/ 781493 w 832884"/>
                <a:gd name="connsiteY7" fmla="*/ 894907 h 4446182"/>
                <a:gd name="connsiteX8" fmla="*/ 632637 w 832884"/>
                <a:gd name="connsiteY8" fmla="*/ 1022498 h 4446182"/>
                <a:gd name="connsiteX9" fmla="*/ 260497 w 832884"/>
                <a:gd name="connsiteY9" fmla="*/ 1181987 h 4446182"/>
                <a:gd name="connsiteX10" fmla="*/ 69111 w 832884"/>
                <a:gd name="connsiteY10" fmla="*/ 1341475 h 4446182"/>
                <a:gd name="connsiteX11" fmla="*/ 79744 w 832884"/>
                <a:gd name="connsiteY11" fmla="*/ 1458433 h 4446182"/>
                <a:gd name="connsiteX12" fmla="*/ 175437 w 832884"/>
                <a:gd name="connsiteY12" fmla="*/ 1564759 h 4446182"/>
                <a:gd name="connsiteX13" fmla="*/ 462516 w 832884"/>
                <a:gd name="connsiteY13" fmla="*/ 1692349 h 4446182"/>
                <a:gd name="connsiteX14" fmla="*/ 685799 w 832884"/>
                <a:gd name="connsiteY14" fmla="*/ 1830573 h 4446182"/>
                <a:gd name="connsiteX15" fmla="*/ 717697 w 832884"/>
                <a:gd name="connsiteY15" fmla="*/ 1873103 h 4446182"/>
                <a:gd name="connsiteX16" fmla="*/ 441251 w 832884"/>
                <a:gd name="connsiteY16" fmla="*/ 2021959 h 4446182"/>
                <a:gd name="connsiteX17" fmla="*/ 186069 w 832884"/>
                <a:gd name="connsiteY17" fmla="*/ 2149549 h 4446182"/>
                <a:gd name="connsiteX18" fmla="*/ 58479 w 832884"/>
                <a:gd name="connsiteY18" fmla="*/ 2277140 h 4446182"/>
                <a:gd name="connsiteX19" fmla="*/ 47846 w 832884"/>
                <a:gd name="connsiteY19" fmla="*/ 2511056 h 4446182"/>
                <a:gd name="connsiteX20" fmla="*/ 69111 w 832884"/>
                <a:gd name="connsiteY20" fmla="*/ 2532321 h 4446182"/>
                <a:gd name="connsiteX21" fmla="*/ 154172 w 832884"/>
                <a:gd name="connsiteY21" fmla="*/ 2628014 h 4446182"/>
                <a:gd name="connsiteX22" fmla="*/ 409353 w 832884"/>
                <a:gd name="connsiteY22" fmla="*/ 2723707 h 4446182"/>
                <a:gd name="connsiteX23" fmla="*/ 632637 w 832884"/>
                <a:gd name="connsiteY23" fmla="*/ 2851298 h 4446182"/>
                <a:gd name="connsiteX24" fmla="*/ 696432 w 832884"/>
                <a:gd name="connsiteY24" fmla="*/ 2915094 h 4446182"/>
                <a:gd name="connsiteX25" fmla="*/ 483781 w 832884"/>
                <a:gd name="connsiteY25" fmla="*/ 3042684 h 4446182"/>
                <a:gd name="connsiteX26" fmla="*/ 154172 w 832884"/>
                <a:gd name="connsiteY26" fmla="*/ 3223438 h 4446182"/>
                <a:gd name="connsiteX27" fmla="*/ 47846 w 832884"/>
                <a:gd name="connsiteY27" fmla="*/ 3425456 h 4446182"/>
                <a:gd name="connsiteX28" fmla="*/ 79744 w 832884"/>
                <a:gd name="connsiteY28" fmla="*/ 3606210 h 4446182"/>
                <a:gd name="connsiteX29" fmla="*/ 334925 w 832884"/>
                <a:gd name="connsiteY29" fmla="*/ 3744433 h 4446182"/>
                <a:gd name="connsiteX30" fmla="*/ 590106 w 832884"/>
                <a:gd name="connsiteY30" fmla="*/ 3872024 h 4446182"/>
                <a:gd name="connsiteX31" fmla="*/ 707065 w 832884"/>
                <a:gd name="connsiteY31" fmla="*/ 3978349 h 4446182"/>
                <a:gd name="connsiteX32" fmla="*/ 600739 w 832884"/>
                <a:gd name="connsiteY32" fmla="*/ 4116573 h 4446182"/>
                <a:gd name="connsiteX33" fmla="*/ 377455 w 832884"/>
                <a:gd name="connsiteY33" fmla="*/ 4244163 h 4446182"/>
                <a:gd name="connsiteX34" fmla="*/ 186069 w 832884"/>
                <a:gd name="connsiteY34" fmla="*/ 4371754 h 4446182"/>
                <a:gd name="connsiteX35" fmla="*/ 217967 w 832884"/>
                <a:gd name="connsiteY35" fmla="*/ 4446182 h 4446182"/>
                <a:gd name="connsiteX36" fmla="*/ 345558 w 832884"/>
                <a:gd name="connsiteY36" fmla="*/ 4371754 h 4446182"/>
                <a:gd name="connsiteX37" fmla="*/ 643269 w 832884"/>
                <a:gd name="connsiteY37" fmla="*/ 4222898 h 4446182"/>
                <a:gd name="connsiteX38" fmla="*/ 760227 w 832884"/>
                <a:gd name="connsiteY38" fmla="*/ 4063410 h 4446182"/>
                <a:gd name="connsiteX39" fmla="*/ 770860 w 832884"/>
                <a:gd name="connsiteY39" fmla="*/ 3882656 h 4446182"/>
                <a:gd name="connsiteX40" fmla="*/ 590106 w 832884"/>
                <a:gd name="connsiteY40" fmla="*/ 3765698 h 4446182"/>
                <a:gd name="connsiteX41" fmla="*/ 239232 w 832884"/>
                <a:gd name="connsiteY41" fmla="*/ 3574312 h 4446182"/>
                <a:gd name="connsiteX42" fmla="*/ 101009 w 832884"/>
                <a:gd name="connsiteY42" fmla="*/ 3436089 h 4446182"/>
                <a:gd name="connsiteX43" fmla="*/ 334925 w 832884"/>
                <a:gd name="connsiteY43" fmla="*/ 3255335 h 4446182"/>
                <a:gd name="connsiteX44" fmla="*/ 664534 w 832884"/>
                <a:gd name="connsiteY44" fmla="*/ 3085214 h 4446182"/>
                <a:gd name="connsiteX45" fmla="*/ 781493 w 832884"/>
                <a:gd name="connsiteY45" fmla="*/ 3021419 h 4446182"/>
                <a:gd name="connsiteX46" fmla="*/ 781493 w 832884"/>
                <a:gd name="connsiteY46" fmla="*/ 2819400 h 4446182"/>
                <a:gd name="connsiteX47" fmla="*/ 473148 w 832884"/>
                <a:gd name="connsiteY47" fmla="*/ 2649280 h 4446182"/>
                <a:gd name="connsiteX48" fmla="*/ 186069 w 832884"/>
                <a:gd name="connsiteY48" fmla="*/ 2479159 h 4446182"/>
                <a:gd name="connsiteX49" fmla="*/ 111641 w 832884"/>
                <a:gd name="connsiteY49" fmla="*/ 2383466 h 4446182"/>
                <a:gd name="connsiteX50" fmla="*/ 292395 w 832884"/>
                <a:gd name="connsiteY50" fmla="*/ 2223977 h 4446182"/>
                <a:gd name="connsiteX51" fmla="*/ 600739 w 832884"/>
                <a:gd name="connsiteY51" fmla="*/ 2064489 h 4446182"/>
                <a:gd name="connsiteX52" fmla="*/ 770860 w 832884"/>
                <a:gd name="connsiteY52" fmla="*/ 1958163 h 4446182"/>
                <a:gd name="connsiteX53" fmla="*/ 770860 w 832884"/>
                <a:gd name="connsiteY53" fmla="*/ 1756145 h 4446182"/>
                <a:gd name="connsiteX54" fmla="*/ 515679 w 832884"/>
                <a:gd name="connsiteY54" fmla="*/ 1607289 h 4446182"/>
                <a:gd name="connsiteX55" fmla="*/ 217967 w 832884"/>
                <a:gd name="connsiteY55" fmla="*/ 1447800 h 4446182"/>
                <a:gd name="connsiteX56" fmla="*/ 69111 w 832884"/>
                <a:gd name="connsiteY56" fmla="*/ 1330842 h 4446182"/>
                <a:gd name="connsiteX57" fmla="*/ 58479 w 832884"/>
                <a:gd name="connsiteY57" fmla="*/ 1203252 h 4446182"/>
                <a:gd name="connsiteX58" fmla="*/ 419986 w 832884"/>
                <a:gd name="connsiteY58" fmla="*/ 969335 h 4446182"/>
                <a:gd name="connsiteX59" fmla="*/ 738962 w 832884"/>
                <a:gd name="connsiteY59" fmla="*/ 809847 h 4446182"/>
                <a:gd name="connsiteX60" fmla="*/ 419986 w 832884"/>
                <a:gd name="connsiteY60" fmla="*/ 650359 h 4446182"/>
                <a:gd name="connsiteX61" fmla="*/ 111641 w 832884"/>
                <a:gd name="connsiteY61" fmla="*/ 427075 h 4446182"/>
                <a:gd name="connsiteX62" fmla="*/ 47846 w 832884"/>
                <a:gd name="connsiteY62" fmla="*/ 214424 h 4446182"/>
                <a:gd name="connsiteX63" fmla="*/ 69111 w 832884"/>
                <a:gd name="connsiteY63" fmla="*/ 33670 h 4446182"/>
                <a:gd name="connsiteX64" fmla="*/ 132906 w 832884"/>
                <a:gd name="connsiteY64" fmla="*/ 12405 h 4446182"/>
                <a:gd name="connsiteX65" fmla="*/ 175437 w 832884"/>
                <a:gd name="connsiteY65" fmla="*/ 54935 h 4446182"/>
                <a:gd name="connsiteX0" fmla="*/ 175437 w 832884"/>
                <a:gd name="connsiteY0" fmla="*/ 54935 h 4446182"/>
                <a:gd name="connsiteX1" fmla="*/ 90376 w 832884"/>
                <a:gd name="connsiteY1" fmla="*/ 214424 h 4446182"/>
                <a:gd name="connsiteX2" fmla="*/ 143539 w 832884"/>
                <a:gd name="connsiteY2" fmla="*/ 310117 h 4446182"/>
                <a:gd name="connsiteX3" fmla="*/ 324293 w 832884"/>
                <a:gd name="connsiteY3" fmla="*/ 469605 h 4446182"/>
                <a:gd name="connsiteX4" fmla="*/ 515679 w 832884"/>
                <a:gd name="connsiteY4" fmla="*/ 565298 h 4446182"/>
                <a:gd name="connsiteX5" fmla="*/ 728330 w 832884"/>
                <a:gd name="connsiteY5" fmla="*/ 692889 h 4446182"/>
                <a:gd name="connsiteX6" fmla="*/ 802758 w 832884"/>
                <a:gd name="connsiteY6" fmla="*/ 767317 h 4446182"/>
                <a:gd name="connsiteX7" fmla="*/ 781493 w 832884"/>
                <a:gd name="connsiteY7" fmla="*/ 894907 h 4446182"/>
                <a:gd name="connsiteX8" fmla="*/ 632637 w 832884"/>
                <a:gd name="connsiteY8" fmla="*/ 1022498 h 4446182"/>
                <a:gd name="connsiteX9" fmla="*/ 260497 w 832884"/>
                <a:gd name="connsiteY9" fmla="*/ 1181987 h 4446182"/>
                <a:gd name="connsiteX10" fmla="*/ 69111 w 832884"/>
                <a:gd name="connsiteY10" fmla="*/ 1341475 h 4446182"/>
                <a:gd name="connsiteX11" fmla="*/ 79744 w 832884"/>
                <a:gd name="connsiteY11" fmla="*/ 1458433 h 4446182"/>
                <a:gd name="connsiteX12" fmla="*/ 175437 w 832884"/>
                <a:gd name="connsiteY12" fmla="*/ 1564759 h 4446182"/>
                <a:gd name="connsiteX13" fmla="*/ 462516 w 832884"/>
                <a:gd name="connsiteY13" fmla="*/ 1692349 h 4446182"/>
                <a:gd name="connsiteX14" fmla="*/ 685799 w 832884"/>
                <a:gd name="connsiteY14" fmla="*/ 1830573 h 4446182"/>
                <a:gd name="connsiteX15" fmla="*/ 717697 w 832884"/>
                <a:gd name="connsiteY15" fmla="*/ 1873103 h 4446182"/>
                <a:gd name="connsiteX16" fmla="*/ 441251 w 832884"/>
                <a:gd name="connsiteY16" fmla="*/ 2021959 h 4446182"/>
                <a:gd name="connsiteX17" fmla="*/ 186069 w 832884"/>
                <a:gd name="connsiteY17" fmla="*/ 2149549 h 4446182"/>
                <a:gd name="connsiteX18" fmla="*/ 58479 w 832884"/>
                <a:gd name="connsiteY18" fmla="*/ 2277140 h 4446182"/>
                <a:gd name="connsiteX19" fmla="*/ 47846 w 832884"/>
                <a:gd name="connsiteY19" fmla="*/ 2511056 h 4446182"/>
                <a:gd name="connsiteX20" fmla="*/ 69111 w 832884"/>
                <a:gd name="connsiteY20" fmla="*/ 2532321 h 4446182"/>
                <a:gd name="connsiteX21" fmla="*/ 154172 w 832884"/>
                <a:gd name="connsiteY21" fmla="*/ 2628014 h 4446182"/>
                <a:gd name="connsiteX22" fmla="*/ 409353 w 832884"/>
                <a:gd name="connsiteY22" fmla="*/ 2723707 h 4446182"/>
                <a:gd name="connsiteX23" fmla="*/ 632637 w 832884"/>
                <a:gd name="connsiteY23" fmla="*/ 2851298 h 4446182"/>
                <a:gd name="connsiteX24" fmla="*/ 696432 w 832884"/>
                <a:gd name="connsiteY24" fmla="*/ 2915094 h 4446182"/>
                <a:gd name="connsiteX25" fmla="*/ 483781 w 832884"/>
                <a:gd name="connsiteY25" fmla="*/ 3042684 h 4446182"/>
                <a:gd name="connsiteX26" fmla="*/ 154172 w 832884"/>
                <a:gd name="connsiteY26" fmla="*/ 3223438 h 4446182"/>
                <a:gd name="connsiteX27" fmla="*/ 47846 w 832884"/>
                <a:gd name="connsiteY27" fmla="*/ 3425456 h 4446182"/>
                <a:gd name="connsiteX28" fmla="*/ 79744 w 832884"/>
                <a:gd name="connsiteY28" fmla="*/ 3606210 h 4446182"/>
                <a:gd name="connsiteX29" fmla="*/ 334925 w 832884"/>
                <a:gd name="connsiteY29" fmla="*/ 3744433 h 4446182"/>
                <a:gd name="connsiteX30" fmla="*/ 590106 w 832884"/>
                <a:gd name="connsiteY30" fmla="*/ 3872024 h 4446182"/>
                <a:gd name="connsiteX31" fmla="*/ 707065 w 832884"/>
                <a:gd name="connsiteY31" fmla="*/ 3978349 h 4446182"/>
                <a:gd name="connsiteX32" fmla="*/ 600739 w 832884"/>
                <a:gd name="connsiteY32" fmla="*/ 4116573 h 4446182"/>
                <a:gd name="connsiteX33" fmla="*/ 377455 w 832884"/>
                <a:gd name="connsiteY33" fmla="*/ 4244163 h 4446182"/>
                <a:gd name="connsiteX34" fmla="*/ 186069 w 832884"/>
                <a:gd name="connsiteY34" fmla="*/ 4371754 h 4446182"/>
                <a:gd name="connsiteX35" fmla="*/ 217967 w 832884"/>
                <a:gd name="connsiteY35" fmla="*/ 4446182 h 4446182"/>
                <a:gd name="connsiteX36" fmla="*/ 345558 w 832884"/>
                <a:gd name="connsiteY36" fmla="*/ 4371754 h 4446182"/>
                <a:gd name="connsiteX37" fmla="*/ 643269 w 832884"/>
                <a:gd name="connsiteY37" fmla="*/ 4222898 h 4446182"/>
                <a:gd name="connsiteX38" fmla="*/ 760227 w 832884"/>
                <a:gd name="connsiteY38" fmla="*/ 4063410 h 4446182"/>
                <a:gd name="connsiteX39" fmla="*/ 770860 w 832884"/>
                <a:gd name="connsiteY39" fmla="*/ 3882656 h 4446182"/>
                <a:gd name="connsiteX40" fmla="*/ 590106 w 832884"/>
                <a:gd name="connsiteY40" fmla="*/ 3765698 h 4446182"/>
                <a:gd name="connsiteX41" fmla="*/ 239232 w 832884"/>
                <a:gd name="connsiteY41" fmla="*/ 3574312 h 4446182"/>
                <a:gd name="connsiteX42" fmla="*/ 101009 w 832884"/>
                <a:gd name="connsiteY42" fmla="*/ 3436089 h 4446182"/>
                <a:gd name="connsiteX43" fmla="*/ 334925 w 832884"/>
                <a:gd name="connsiteY43" fmla="*/ 3255335 h 4446182"/>
                <a:gd name="connsiteX44" fmla="*/ 664534 w 832884"/>
                <a:gd name="connsiteY44" fmla="*/ 3085214 h 4446182"/>
                <a:gd name="connsiteX45" fmla="*/ 781493 w 832884"/>
                <a:gd name="connsiteY45" fmla="*/ 3021419 h 4446182"/>
                <a:gd name="connsiteX46" fmla="*/ 781493 w 832884"/>
                <a:gd name="connsiteY46" fmla="*/ 2819400 h 4446182"/>
                <a:gd name="connsiteX47" fmla="*/ 473148 w 832884"/>
                <a:gd name="connsiteY47" fmla="*/ 2649280 h 4446182"/>
                <a:gd name="connsiteX48" fmla="*/ 186069 w 832884"/>
                <a:gd name="connsiteY48" fmla="*/ 2479159 h 4446182"/>
                <a:gd name="connsiteX49" fmla="*/ 111641 w 832884"/>
                <a:gd name="connsiteY49" fmla="*/ 2383466 h 4446182"/>
                <a:gd name="connsiteX50" fmla="*/ 292395 w 832884"/>
                <a:gd name="connsiteY50" fmla="*/ 2223977 h 4446182"/>
                <a:gd name="connsiteX51" fmla="*/ 600739 w 832884"/>
                <a:gd name="connsiteY51" fmla="*/ 2064489 h 4446182"/>
                <a:gd name="connsiteX52" fmla="*/ 770860 w 832884"/>
                <a:gd name="connsiteY52" fmla="*/ 1958163 h 4446182"/>
                <a:gd name="connsiteX53" fmla="*/ 770860 w 832884"/>
                <a:gd name="connsiteY53" fmla="*/ 1756145 h 4446182"/>
                <a:gd name="connsiteX54" fmla="*/ 515679 w 832884"/>
                <a:gd name="connsiteY54" fmla="*/ 1607289 h 4446182"/>
                <a:gd name="connsiteX55" fmla="*/ 217967 w 832884"/>
                <a:gd name="connsiteY55" fmla="*/ 1447800 h 4446182"/>
                <a:gd name="connsiteX56" fmla="*/ 69111 w 832884"/>
                <a:gd name="connsiteY56" fmla="*/ 1330842 h 4446182"/>
                <a:gd name="connsiteX57" fmla="*/ 58479 w 832884"/>
                <a:gd name="connsiteY57" fmla="*/ 1203252 h 4446182"/>
                <a:gd name="connsiteX58" fmla="*/ 419986 w 832884"/>
                <a:gd name="connsiteY58" fmla="*/ 969335 h 4446182"/>
                <a:gd name="connsiteX59" fmla="*/ 738962 w 832884"/>
                <a:gd name="connsiteY59" fmla="*/ 809847 h 4446182"/>
                <a:gd name="connsiteX60" fmla="*/ 419986 w 832884"/>
                <a:gd name="connsiteY60" fmla="*/ 650359 h 4446182"/>
                <a:gd name="connsiteX61" fmla="*/ 111641 w 832884"/>
                <a:gd name="connsiteY61" fmla="*/ 427075 h 4446182"/>
                <a:gd name="connsiteX62" fmla="*/ 47846 w 832884"/>
                <a:gd name="connsiteY62" fmla="*/ 214424 h 4446182"/>
                <a:gd name="connsiteX63" fmla="*/ 69111 w 832884"/>
                <a:gd name="connsiteY63" fmla="*/ 33670 h 4446182"/>
                <a:gd name="connsiteX64" fmla="*/ 132906 w 832884"/>
                <a:gd name="connsiteY64" fmla="*/ 12405 h 4446182"/>
                <a:gd name="connsiteX65" fmla="*/ 175437 w 832884"/>
                <a:gd name="connsiteY65" fmla="*/ 54935 h 4446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832884" h="4446182">
                  <a:moveTo>
                    <a:pt x="175437" y="54935"/>
                  </a:moveTo>
                  <a:cubicBezTo>
                    <a:pt x="168349" y="88605"/>
                    <a:pt x="95692" y="171894"/>
                    <a:pt x="90376" y="214424"/>
                  </a:cubicBezTo>
                  <a:cubicBezTo>
                    <a:pt x="85060" y="256954"/>
                    <a:pt x="104553" y="267587"/>
                    <a:pt x="143539" y="310117"/>
                  </a:cubicBezTo>
                  <a:cubicBezTo>
                    <a:pt x="182525" y="352647"/>
                    <a:pt x="262270" y="427075"/>
                    <a:pt x="324293" y="469605"/>
                  </a:cubicBezTo>
                  <a:cubicBezTo>
                    <a:pt x="386316" y="512135"/>
                    <a:pt x="448340" y="528084"/>
                    <a:pt x="515679" y="565298"/>
                  </a:cubicBezTo>
                  <a:cubicBezTo>
                    <a:pt x="583019" y="602512"/>
                    <a:pt x="680484" y="659219"/>
                    <a:pt x="728330" y="692889"/>
                  </a:cubicBezTo>
                  <a:cubicBezTo>
                    <a:pt x="776176" y="726559"/>
                    <a:pt x="793898" y="733647"/>
                    <a:pt x="802758" y="767317"/>
                  </a:cubicBezTo>
                  <a:cubicBezTo>
                    <a:pt x="811618" y="800987"/>
                    <a:pt x="809846" y="852377"/>
                    <a:pt x="781493" y="894907"/>
                  </a:cubicBezTo>
                  <a:cubicBezTo>
                    <a:pt x="753140" y="937437"/>
                    <a:pt x="719470" y="974651"/>
                    <a:pt x="632637" y="1022498"/>
                  </a:cubicBezTo>
                  <a:cubicBezTo>
                    <a:pt x="545804" y="1070345"/>
                    <a:pt x="354418" y="1128824"/>
                    <a:pt x="260497" y="1181987"/>
                  </a:cubicBezTo>
                  <a:cubicBezTo>
                    <a:pt x="166576" y="1235150"/>
                    <a:pt x="99236" y="1295401"/>
                    <a:pt x="69111" y="1341475"/>
                  </a:cubicBezTo>
                  <a:cubicBezTo>
                    <a:pt x="38986" y="1387549"/>
                    <a:pt x="62023" y="1421219"/>
                    <a:pt x="79744" y="1458433"/>
                  </a:cubicBezTo>
                  <a:cubicBezTo>
                    <a:pt x="97465" y="1495647"/>
                    <a:pt x="111642" y="1525773"/>
                    <a:pt x="175437" y="1564759"/>
                  </a:cubicBezTo>
                  <a:cubicBezTo>
                    <a:pt x="239232" y="1603745"/>
                    <a:pt x="377456" y="1648047"/>
                    <a:pt x="462516" y="1692349"/>
                  </a:cubicBezTo>
                  <a:cubicBezTo>
                    <a:pt x="547576" y="1736651"/>
                    <a:pt x="643269" y="1800447"/>
                    <a:pt x="685799" y="1830573"/>
                  </a:cubicBezTo>
                  <a:cubicBezTo>
                    <a:pt x="728329" y="1860699"/>
                    <a:pt x="701376" y="1797259"/>
                    <a:pt x="717697" y="1873103"/>
                  </a:cubicBezTo>
                  <a:cubicBezTo>
                    <a:pt x="676939" y="1905001"/>
                    <a:pt x="529856" y="1975885"/>
                    <a:pt x="441251" y="2021959"/>
                  </a:cubicBezTo>
                  <a:cubicBezTo>
                    <a:pt x="352646" y="2068033"/>
                    <a:pt x="249864" y="2107019"/>
                    <a:pt x="186069" y="2149549"/>
                  </a:cubicBezTo>
                  <a:cubicBezTo>
                    <a:pt x="122274" y="2192079"/>
                    <a:pt x="81516" y="2216889"/>
                    <a:pt x="58479" y="2277140"/>
                  </a:cubicBezTo>
                  <a:cubicBezTo>
                    <a:pt x="35442" y="2337391"/>
                    <a:pt x="46074" y="2468526"/>
                    <a:pt x="47846" y="2511056"/>
                  </a:cubicBezTo>
                  <a:cubicBezTo>
                    <a:pt x="49618" y="2553586"/>
                    <a:pt x="51390" y="2512828"/>
                    <a:pt x="69111" y="2532321"/>
                  </a:cubicBezTo>
                  <a:cubicBezTo>
                    <a:pt x="86832" y="2551814"/>
                    <a:pt x="97465" y="2596116"/>
                    <a:pt x="154172" y="2628014"/>
                  </a:cubicBezTo>
                  <a:cubicBezTo>
                    <a:pt x="210879" y="2659912"/>
                    <a:pt x="329609" y="2686493"/>
                    <a:pt x="409353" y="2723707"/>
                  </a:cubicBezTo>
                  <a:cubicBezTo>
                    <a:pt x="489097" y="2760921"/>
                    <a:pt x="584791" y="2819400"/>
                    <a:pt x="632637" y="2851298"/>
                  </a:cubicBezTo>
                  <a:cubicBezTo>
                    <a:pt x="680484" y="2883196"/>
                    <a:pt x="721241" y="2883196"/>
                    <a:pt x="696432" y="2915094"/>
                  </a:cubicBezTo>
                  <a:cubicBezTo>
                    <a:pt x="671623" y="2946992"/>
                    <a:pt x="574158" y="2991293"/>
                    <a:pt x="483781" y="3042684"/>
                  </a:cubicBezTo>
                  <a:cubicBezTo>
                    <a:pt x="393404" y="3094075"/>
                    <a:pt x="226828" y="3159643"/>
                    <a:pt x="154172" y="3223438"/>
                  </a:cubicBezTo>
                  <a:cubicBezTo>
                    <a:pt x="81516" y="3287233"/>
                    <a:pt x="60251" y="3361661"/>
                    <a:pt x="47846" y="3425456"/>
                  </a:cubicBezTo>
                  <a:cubicBezTo>
                    <a:pt x="35441" y="3489251"/>
                    <a:pt x="31898" y="3553047"/>
                    <a:pt x="79744" y="3606210"/>
                  </a:cubicBezTo>
                  <a:cubicBezTo>
                    <a:pt x="127590" y="3659373"/>
                    <a:pt x="249865" y="3700131"/>
                    <a:pt x="334925" y="3744433"/>
                  </a:cubicBezTo>
                  <a:cubicBezTo>
                    <a:pt x="419985" y="3788735"/>
                    <a:pt x="528083" y="3833038"/>
                    <a:pt x="590106" y="3872024"/>
                  </a:cubicBezTo>
                  <a:cubicBezTo>
                    <a:pt x="652129" y="3911010"/>
                    <a:pt x="705293" y="3937591"/>
                    <a:pt x="707065" y="3978349"/>
                  </a:cubicBezTo>
                  <a:cubicBezTo>
                    <a:pt x="708837" y="4019107"/>
                    <a:pt x="655674" y="4072271"/>
                    <a:pt x="600739" y="4116573"/>
                  </a:cubicBezTo>
                  <a:cubicBezTo>
                    <a:pt x="545804" y="4160875"/>
                    <a:pt x="446567" y="4201633"/>
                    <a:pt x="377455" y="4244163"/>
                  </a:cubicBezTo>
                  <a:cubicBezTo>
                    <a:pt x="308343" y="4286693"/>
                    <a:pt x="212650" y="4338084"/>
                    <a:pt x="186069" y="4371754"/>
                  </a:cubicBezTo>
                  <a:cubicBezTo>
                    <a:pt x="159488" y="4405424"/>
                    <a:pt x="191386" y="4446182"/>
                    <a:pt x="217967" y="4446182"/>
                  </a:cubicBezTo>
                  <a:cubicBezTo>
                    <a:pt x="244548" y="4446182"/>
                    <a:pt x="274674" y="4408968"/>
                    <a:pt x="345558" y="4371754"/>
                  </a:cubicBezTo>
                  <a:cubicBezTo>
                    <a:pt x="416442" y="4334540"/>
                    <a:pt x="574158" y="4274289"/>
                    <a:pt x="643269" y="4222898"/>
                  </a:cubicBezTo>
                  <a:cubicBezTo>
                    <a:pt x="712380" y="4171507"/>
                    <a:pt x="738962" y="4120117"/>
                    <a:pt x="760227" y="4063410"/>
                  </a:cubicBezTo>
                  <a:cubicBezTo>
                    <a:pt x="781492" y="4006703"/>
                    <a:pt x="799214" y="3932275"/>
                    <a:pt x="770860" y="3882656"/>
                  </a:cubicBezTo>
                  <a:cubicBezTo>
                    <a:pt x="742507" y="3833037"/>
                    <a:pt x="678711" y="3817089"/>
                    <a:pt x="590106" y="3765698"/>
                  </a:cubicBezTo>
                  <a:cubicBezTo>
                    <a:pt x="501501" y="3714307"/>
                    <a:pt x="320748" y="3629247"/>
                    <a:pt x="239232" y="3574312"/>
                  </a:cubicBezTo>
                  <a:cubicBezTo>
                    <a:pt x="157716" y="3519377"/>
                    <a:pt x="85060" y="3489252"/>
                    <a:pt x="101009" y="3436089"/>
                  </a:cubicBezTo>
                  <a:cubicBezTo>
                    <a:pt x="116958" y="3382926"/>
                    <a:pt x="241004" y="3313814"/>
                    <a:pt x="334925" y="3255335"/>
                  </a:cubicBezTo>
                  <a:cubicBezTo>
                    <a:pt x="428846" y="3196856"/>
                    <a:pt x="590106" y="3124200"/>
                    <a:pt x="664534" y="3085214"/>
                  </a:cubicBezTo>
                  <a:cubicBezTo>
                    <a:pt x="738962" y="3046228"/>
                    <a:pt x="762000" y="3065721"/>
                    <a:pt x="781493" y="3021419"/>
                  </a:cubicBezTo>
                  <a:cubicBezTo>
                    <a:pt x="800986" y="2977117"/>
                    <a:pt x="832884" y="2881423"/>
                    <a:pt x="781493" y="2819400"/>
                  </a:cubicBezTo>
                  <a:cubicBezTo>
                    <a:pt x="730102" y="2757377"/>
                    <a:pt x="572385" y="2705987"/>
                    <a:pt x="473148" y="2649280"/>
                  </a:cubicBezTo>
                  <a:cubicBezTo>
                    <a:pt x="373911" y="2592573"/>
                    <a:pt x="246320" y="2523461"/>
                    <a:pt x="186069" y="2479159"/>
                  </a:cubicBezTo>
                  <a:cubicBezTo>
                    <a:pt x="125818" y="2434857"/>
                    <a:pt x="93920" y="2425996"/>
                    <a:pt x="111641" y="2383466"/>
                  </a:cubicBezTo>
                  <a:cubicBezTo>
                    <a:pt x="129362" y="2340936"/>
                    <a:pt x="210879" y="2277140"/>
                    <a:pt x="292395" y="2223977"/>
                  </a:cubicBezTo>
                  <a:cubicBezTo>
                    <a:pt x="373911" y="2170814"/>
                    <a:pt x="520995" y="2108791"/>
                    <a:pt x="600739" y="2064489"/>
                  </a:cubicBezTo>
                  <a:cubicBezTo>
                    <a:pt x="680483" y="2020187"/>
                    <a:pt x="742507" y="2009554"/>
                    <a:pt x="770860" y="1958163"/>
                  </a:cubicBezTo>
                  <a:cubicBezTo>
                    <a:pt x="799214" y="1906772"/>
                    <a:pt x="813390" y="1814624"/>
                    <a:pt x="770860" y="1756145"/>
                  </a:cubicBezTo>
                  <a:cubicBezTo>
                    <a:pt x="728330" y="1697666"/>
                    <a:pt x="607828" y="1658680"/>
                    <a:pt x="515679" y="1607289"/>
                  </a:cubicBezTo>
                  <a:cubicBezTo>
                    <a:pt x="423530" y="1555898"/>
                    <a:pt x="292395" y="1493875"/>
                    <a:pt x="217967" y="1447800"/>
                  </a:cubicBezTo>
                  <a:cubicBezTo>
                    <a:pt x="143539" y="1401726"/>
                    <a:pt x="95692" y="1371600"/>
                    <a:pt x="69111" y="1330842"/>
                  </a:cubicBezTo>
                  <a:cubicBezTo>
                    <a:pt x="42530" y="1290084"/>
                    <a:pt x="0" y="1263503"/>
                    <a:pt x="58479" y="1203252"/>
                  </a:cubicBezTo>
                  <a:cubicBezTo>
                    <a:pt x="116958" y="1143001"/>
                    <a:pt x="306572" y="1034903"/>
                    <a:pt x="419986" y="969335"/>
                  </a:cubicBezTo>
                  <a:cubicBezTo>
                    <a:pt x="533400" y="903768"/>
                    <a:pt x="738962" y="863010"/>
                    <a:pt x="738962" y="809847"/>
                  </a:cubicBezTo>
                  <a:cubicBezTo>
                    <a:pt x="738962" y="756684"/>
                    <a:pt x="524540" y="714154"/>
                    <a:pt x="419986" y="650359"/>
                  </a:cubicBezTo>
                  <a:cubicBezTo>
                    <a:pt x="315433" y="586564"/>
                    <a:pt x="173664" y="499731"/>
                    <a:pt x="111641" y="427075"/>
                  </a:cubicBezTo>
                  <a:cubicBezTo>
                    <a:pt x="49618" y="354419"/>
                    <a:pt x="54934" y="279991"/>
                    <a:pt x="47846" y="214424"/>
                  </a:cubicBezTo>
                  <a:cubicBezTo>
                    <a:pt x="40758" y="148857"/>
                    <a:pt x="54934" y="67340"/>
                    <a:pt x="69111" y="33670"/>
                  </a:cubicBezTo>
                  <a:cubicBezTo>
                    <a:pt x="83288" y="0"/>
                    <a:pt x="118729" y="10633"/>
                    <a:pt x="132906" y="12405"/>
                  </a:cubicBezTo>
                  <a:cubicBezTo>
                    <a:pt x="147083" y="14177"/>
                    <a:pt x="182525" y="21265"/>
                    <a:pt x="175437" y="54935"/>
                  </a:cubicBezTo>
                  <a:close/>
                </a:path>
              </a:pathLst>
            </a:custGeom>
            <a:solidFill>
              <a:schemeClr val="accent1"/>
            </a:solidFill>
            <a:ln w="635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25400" h="38100"/>
              <a:bevelB w="254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324" name="Group 92"/>
          <p:cNvGrpSpPr>
            <a:grpSpLocks noChangeAspect="1"/>
          </p:cNvGrpSpPr>
          <p:nvPr/>
        </p:nvGrpSpPr>
        <p:grpSpPr>
          <a:xfrm rot="15573369">
            <a:off x="2144623" y="2974371"/>
            <a:ext cx="250137" cy="2003454"/>
            <a:chOff x="6775522" y="3756776"/>
            <a:chExt cx="203628" cy="1829282"/>
          </a:xfrm>
          <a:solidFill>
            <a:schemeClr val="bg2">
              <a:lumMod val="75000"/>
            </a:schemeClr>
          </a:solidFill>
          <a:scene3d>
            <a:camera prst="orthographicFront"/>
            <a:lightRig rig="harsh" dir="t"/>
          </a:scene3d>
        </p:grpSpPr>
        <p:sp>
          <p:nvSpPr>
            <p:cNvPr id="325" name="Freeform 324"/>
            <p:cNvSpPr/>
            <p:nvPr/>
          </p:nvSpPr>
          <p:spPr bwMode="auto">
            <a:xfrm>
              <a:off x="6775522" y="3756776"/>
              <a:ext cx="192566" cy="1643607"/>
            </a:xfrm>
            <a:custGeom>
              <a:avLst/>
              <a:gdLst>
                <a:gd name="connsiteX0" fmla="*/ 175437 w 832884"/>
                <a:gd name="connsiteY0" fmla="*/ 54935 h 4446182"/>
                <a:gd name="connsiteX1" fmla="*/ 90376 w 832884"/>
                <a:gd name="connsiteY1" fmla="*/ 214424 h 4446182"/>
                <a:gd name="connsiteX2" fmla="*/ 143539 w 832884"/>
                <a:gd name="connsiteY2" fmla="*/ 310117 h 4446182"/>
                <a:gd name="connsiteX3" fmla="*/ 324293 w 832884"/>
                <a:gd name="connsiteY3" fmla="*/ 469605 h 4446182"/>
                <a:gd name="connsiteX4" fmla="*/ 515679 w 832884"/>
                <a:gd name="connsiteY4" fmla="*/ 565298 h 4446182"/>
                <a:gd name="connsiteX5" fmla="*/ 728330 w 832884"/>
                <a:gd name="connsiteY5" fmla="*/ 692889 h 4446182"/>
                <a:gd name="connsiteX6" fmla="*/ 802758 w 832884"/>
                <a:gd name="connsiteY6" fmla="*/ 767317 h 4446182"/>
                <a:gd name="connsiteX7" fmla="*/ 781493 w 832884"/>
                <a:gd name="connsiteY7" fmla="*/ 894907 h 4446182"/>
                <a:gd name="connsiteX8" fmla="*/ 632637 w 832884"/>
                <a:gd name="connsiteY8" fmla="*/ 1022498 h 4446182"/>
                <a:gd name="connsiteX9" fmla="*/ 260497 w 832884"/>
                <a:gd name="connsiteY9" fmla="*/ 1181987 h 4446182"/>
                <a:gd name="connsiteX10" fmla="*/ 69111 w 832884"/>
                <a:gd name="connsiteY10" fmla="*/ 1341475 h 4446182"/>
                <a:gd name="connsiteX11" fmla="*/ 79744 w 832884"/>
                <a:gd name="connsiteY11" fmla="*/ 1458433 h 4446182"/>
                <a:gd name="connsiteX12" fmla="*/ 175437 w 832884"/>
                <a:gd name="connsiteY12" fmla="*/ 1564759 h 4446182"/>
                <a:gd name="connsiteX13" fmla="*/ 462516 w 832884"/>
                <a:gd name="connsiteY13" fmla="*/ 1692349 h 4446182"/>
                <a:gd name="connsiteX14" fmla="*/ 685799 w 832884"/>
                <a:gd name="connsiteY14" fmla="*/ 1830573 h 4446182"/>
                <a:gd name="connsiteX15" fmla="*/ 717697 w 832884"/>
                <a:gd name="connsiteY15" fmla="*/ 1873103 h 4446182"/>
                <a:gd name="connsiteX16" fmla="*/ 441251 w 832884"/>
                <a:gd name="connsiteY16" fmla="*/ 2021959 h 4446182"/>
                <a:gd name="connsiteX17" fmla="*/ 186069 w 832884"/>
                <a:gd name="connsiteY17" fmla="*/ 2149549 h 4446182"/>
                <a:gd name="connsiteX18" fmla="*/ 58479 w 832884"/>
                <a:gd name="connsiteY18" fmla="*/ 2277140 h 4446182"/>
                <a:gd name="connsiteX19" fmla="*/ 47846 w 832884"/>
                <a:gd name="connsiteY19" fmla="*/ 2511056 h 4446182"/>
                <a:gd name="connsiteX20" fmla="*/ 69111 w 832884"/>
                <a:gd name="connsiteY20" fmla="*/ 2532321 h 4446182"/>
                <a:gd name="connsiteX21" fmla="*/ 154172 w 832884"/>
                <a:gd name="connsiteY21" fmla="*/ 2628014 h 4446182"/>
                <a:gd name="connsiteX22" fmla="*/ 409353 w 832884"/>
                <a:gd name="connsiteY22" fmla="*/ 2723707 h 4446182"/>
                <a:gd name="connsiteX23" fmla="*/ 632637 w 832884"/>
                <a:gd name="connsiteY23" fmla="*/ 2851298 h 4446182"/>
                <a:gd name="connsiteX24" fmla="*/ 696432 w 832884"/>
                <a:gd name="connsiteY24" fmla="*/ 2915094 h 4446182"/>
                <a:gd name="connsiteX25" fmla="*/ 483781 w 832884"/>
                <a:gd name="connsiteY25" fmla="*/ 3042684 h 4446182"/>
                <a:gd name="connsiteX26" fmla="*/ 154172 w 832884"/>
                <a:gd name="connsiteY26" fmla="*/ 3223438 h 4446182"/>
                <a:gd name="connsiteX27" fmla="*/ 47846 w 832884"/>
                <a:gd name="connsiteY27" fmla="*/ 3425456 h 4446182"/>
                <a:gd name="connsiteX28" fmla="*/ 79744 w 832884"/>
                <a:gd name="connsiteY28" fmla="*/ 3606210 h 4446182"/>
                <a:gd name="connsiteX29" fmla="*/ 334925 w 832884"/>
                <a:gd name="connsiteY29" fmla="*/ 3744433 h 4446182"/>
                <a:gd name="connsiteX30" fmla="*/ 590106 w 832884"/>
                <a:gd name="connsiteY30" fmla="*/ 3872024 h 4446182"/>
                <a:gd name="connsiteX31" fmla="*/ 707065 w 832884"/>
                <a:gd name="connsiteY31" fmla="*/ 3978349 h 4446182"/>
                <a:gd name="connsiteX32" fmla="*/ 600739 w 832884"/>
                <a:gd name="connsiteY32" fmla="*/ 4116573 h 4446182"/>
                <a:gd name="connsiteX33" fmla="*/ 377455 w 832884"/>
                <a:gd name="connsiteY33" fmla="*/ 4244163 h 4446182"/>
                <a:gd name="connsiteX34" fmla="*/ 186069 w 832884"/>
                <a:gd name="connsiteY34" fmla="*/ 4371754 h 4446182"/>
                <a:gd name="connsiteX35" fmla="*/ 217967 w 832884"/>
                <a:gd name="connsiteY35" fmla="*/ 4446182 h 4446182"/>
                <a:gd name="connsiteX36" fmla="*/ 345558 w 832884"/>
                <a:gd name="connsiteY36" fmla="*/ 4371754 h 4446182"/>
                <a:gd name="connsiteX37" fmla="*/ 643269 w 832884"/>
                <a:gd name="connsiteY37" fmla="*/ 4222898 h 4446182"/>
                <a:gd name="connsiteX38" fmla="*/ 760227 w 832884"/>
                <a:gd name="connsiteY38" fmla="*/ 4063410 h 4446182"/>
                <a:gd name="connsiteX39" fmla="*/ 770860 w 832884"/>
                <a:gd name="connsiteY39" fmla="*/ 3882656 h 4446182"/>
                <a:gd name="connsiteX40" fmla="*/ 590106 w 832884"/>
                <a:gd name="connsiteY40" fmla="*/ 3765698 h 4446182"/>
                <a:gd name="connsiteX41" fmla="*/ 239232 w 832884"/>
                <a:gd name="connsiteY41" fmla="*/ 3574312 h 4446182"/>
                <a:gd name="connsiteX42" fmla="*/ 101009 w 832884"/>
                <a:gd name="connsiteY42" fmla="*/ 3436089 h 4446182"/>
                <a:gd name="connsiteX43" fmla="*/ 334925 w 832884"/>
                <a:gd name="connsiteY43" fmla="*/ 3255335 h 4446182"/>
                <a:gd name="connsiteX44" fmla="*/ 664534 w 832884"/>
                <a:gd name="connsiteY44" fmla="*/ 3085214 h 4446182"/>
                <a:gd name="connsiteX45" fmla="*/ 781493 w 832884"/>
                <a:gd name="connsiteY45" fmla="*/ 3021419 h 4446182"/>
                <a:gd name="connsiteX46" fmla="*/ 781493 w 832884"/>
                <a:gd name="connsiteY46" fmla="*/ 2819400 h 4446182"/>
                <a:gd name="connsiteX47" fmla="*/ 473148 w 832884"/>
                <a:gd name="connsiteY47" fmla="*/ 2649280 h 4446182"/>
                <a:gd name="connsiteX48" fmla="*/ 186069 w 832884"/>
                <a:gd name="connsiteY48" fmla="*/ 2479159 h 4446182"/>
                <a:gd name="connsiteX49" fmla="*/ 111641 w 832884"/>
                <a:gd name="connsiteY49" fmla="*/ 2383466 h 4446182"/>
                <a:gd name="connsiteX50" fmla="*/ 292395 w 832884"/>
                <a:gd name="connsiteY50" fmla="*/ 2223977 h 4446182"/>
                <a:gd name="connsiteX51" fmla="*/ 600739 w 832884"/>
                <a:gd name="connsiteY51" fmla="*/ 2064489 h 4446182"/>
                <a:gd name="connsiteX52" fmla="*/ 770860 w 832884"/>
                <a:gd name="connsiteY52" fmla="*/ 1958163 h 4446182"/>
                <a:gd name="connsiteX53" fmla="*/ 770860 w 832884"/>
                <a:gd name="connsiteY53" fmla="*/ 1756145 h 4446182"/>
                <a:gd name="connsiteX54" fmla="*/ 515679 w 832884"/>
                <a:gd name="connsiteY54" fmla="*/ 1607289 h 4446182"/>
                <a:gd name="connsiteX55" fmla="*/ 217967 w 832884"/>
                <a:gd name="connsiteY55" fmla="*/ 1447800 h 4446182"/>
                <a:gd name="connsiteX56" fmla="*/ 69111 w 832884"/>
                <a:gd name="connsiteY56" fmla="*/ 1330842 h 4446182"/>
                <a:gd name="connsiteX57" fmla="*/ 58479 w 832884"/>
                <a:gd name="connsiteY57" fmla="*/ 1203252 h 4446182"/>
                <a:gd name="connsiteX58" fmla="*/ 419986 w 832884"/>
                <a:gd name="connsiteY58" fmla="*/ 969335 h 4446182"/>
                <a:gd name="connsiteX59" fmla="*/ 738962 w 832884"/>
                <a:gd name="connsiteY59" fmla="*/ 809847 h 4446182"/>
                <a:gd name="connsiteX60" fmla="*/ 419986 w 832884"/>
                <a:gd name="connsiteY60" fmla="*/ 650359 h 4446182"/>
                <a:gd name="connsiteX61" fmla="*/ 111641 w 832884"/>
                <a:gd name="connsiteY61" fmla="*/ 427075 h 4446182"/>
                <a:gd name="connsiteX62" fmla="*/ 47846 w 832884"/>
                <a:gd name="connsiteY62" fmla="*/ 214424 h 4446182"/>
                <a:gd name="connsiteX63" fmla="*/ 69111 w 832884"/>
                <a:gd name="connsiteY63" fmla="*/ 33670 h 4446182"/>
                <a:gd name="connsiteX64" fmla="*/ 132906 w 832884"/>
                <a:gd name="connsiteY64" fmla="*/ 12405 h 4446182"/>
                <a:gd name="connsiteX65" fmla="*/ 175437 w 832884"/>
                <a:gd name="connsiteY65" fmla="*/ 54935 h 4446182"/>
                <a:gd name="connsiteX0" fmla="*/ 175437 w 832884"/>
                <a:gd name="connsiteY0" fmla="*/ 54935 h 4446182"/>
                <a:gd name="connsiteX1" fmla="*/ 90376 w 832884"/>
                <a:gd name="connsiteY1" fmla="*/ 214424 h 4446182"/>
                <a:gd name="connsiteX2" fmla="*/ 143539 w 832884"/>
                <a:gd name="connsiteY2" fmla="*/ 310117 h 4446182"/>
                <a:gd name="connsiteX3" fmla="*/ 324293 w 832884"/>
                <a:gd name="connsiteY3" fmla="*/ 469605 h 4446182"/>
                <a:gd name="connsiteX4" fmla="*/ 515679 w 832884"/>
                <a:gd name="connsiteY4" fmla="*/ 565298 h 4446182"/>
                <a:gd name="connsiteX5" fmla="*/ 728330 w 832884"/>
                <a:gd name="connsiteY5" fmla="*/ 692889 h 4446182"/>
                <a:gd name="connsiteX6" fmla="*/ 802758 w 832884"/>
                <a:gd name="connsiteY6" fmla="*/ 767317 h 4446182"/>
                <a:gd name="connsiteX7" fmla="*/ 781493 w 832884"/>
                <a:gd name="connsiteY7" fmla="*/ 894907 h 4446182"/>
                <a:gd name="connsiteX8" fmla="*/ 632637 w 832884"/>
                <a:gd name="connsiteY8" fmla="*/ 1022498 h 4446182"/>
                <a:gd name="connsiteX9" fmla="*/ 260497 w 832884"/>
                <a:gd name="connsiteY9" fmla="*/ 1181987 h 4446182"/>
                <a:gd name="connsiteX10" fmla="*/ 69111 w 832884"/>
                <a:gd name="connsiteY10" fmla="*/ 1341475 h 4446182"/>
                <a:gd name="connsiteX11" fmla="*/ 79744 w 832884"/>
                <a:gd name="connsiteY11" fmla="*/ 1458433 h 4446182"/>
                <a:gd name="connsiteX12" fmla="*/ 175437 w 832884"/>
                <a:gd name="connsiteY12" fmla="*/ 1564759 h 4446182"/>
                <a:gd name="connsiteX13" fmla="*/ 462516 w 832884"/>
                <a:gd name="connsiteY13" fmla="*/ 1692349 h 4446182"/>
                <a:gd name="connsiteX14" fmla="*/ 685799 w 832884"/>
                <a:gd name="connsiteY14" fmla="*/ 1830573 h 4446182"/>
                <a:gd name="connsiteX15" fmla="*/ 717697 w 832884"/>
                <a:gd name="connsiteY15" fmla="*/ 1873103 h 4446182"/>
                <a:gd name="connsiteX16" fmla="*/ 441251 w 832884"/>
                <a:gd name="connsiteY16" fmla="*/ 2021959 h 4446182"/>
                <a:gd name="connsiteX17" fmla="*/ 186069 w 832884"/>
                <a:gd name="connsiteY17" fmla="*/ 2149549 h 4446182"/>
                <a:gd name="connsiteX18" fmla="*/ 58479 w 832884"/>
                <a:gd name="connsiteY18" fmla="*/ 2277140 h 4446182"/>
                <a:gd name="connsiteX19" fmla="*/ 47846 w 832884"/>
                <a:gd name="connsiteY19" fmla="*/ 2511056 h 4446182"/>
                <a:gd name="connsiteX20" fmla="*/ 69111 w 832884"/>
                <a:gd name="connsiteY20" fmla="*/ 2532321 h 4446182"/>
                <a:gd name="connsiteX21" fmla="*/ 154172 w 832884"/>
                <a:gd name="connsiteY21" fmla="*/ 2628014 h 4446182"/>
                <a:gd name="connsiteX22" fmla="*/ 409353 w 832884"/>
                <a:gd name="connsiteY22" fmla="*/ 2723707 h 4446182"/>
                <a:gd name="connsiteX23" fmla="*/ 632637 w 832884"/>
                <a:gd name="connsiteY23" fmla="*/ 2851298 h 4446182"/>
                <a:gd name="connsiteX24" fmla="*/ 696432 w 832884"/>
                <a:gd name="connsiteY24" fmla="*/ 2915094 h 4446182"/>
                <a:gd name="connsiteX25" fmla="*/ 483781 w 832884"/>
                <a:gd name="connsiteY25" fmla="*/ 3042684 h 4446182"/>
                <a:gd name="connsiteX26" fmla="*/ 154172 w 832884"/>
                <a:gd name="connsiteY26" fmla="*/ 3223438 h 4446182"/>
                <a:gd name="connsiteX27" fmla="*/ 47846 w 832884"/>
                <a:gd name="connsiteY27" fmla="*/ 3425456 h 4446182"/>
                <a:gd name="connsiteX28" fmla="*/ 79744 w 832884"/>
                <a:gd name="connsiteY28" fmla="*/ 3606210 h 4446182"/>
                <a:gd name="connsiteX29" fmla="*/ 334925 w 832884"/>
                <a:gd name="connsiteY29" fmla="*/ 3744433 h 4446182"/>
                <a:gd name="connsiteX30" fmla="*/ 590106 w 832884"/>
                <a:gd name="connsiteY30" fmla="*/ 3872024 h 4446182"/>
                <a:gd name="connsiteX31" fmla="*/ 707065 w 832884"/>
                <a:gd name="connsiteY31" fmla="*/ 3978349 h 4446182"/>
                <a:gd name="connsiteX32" fmla="*/ 600739 w 832884"/>
                <a:gd name="connsiteY32" fmla="*/ 4116573 h 4446182"/>
                <a:gd name="connsiteX33" fmla="*/ 377455 w 832884"/>
                <a:gd name="connsiteY33" fmla="*/ 4244163 h 4446182"/>
                <a:gd name="connsiteX34" fmla="*/ 186069 w 832884"/>
                <a:gd name="connsiteY34" fmla="*/ 4371754 h 4446182"/>
                <a:gd name="connsiteX35" fmla="*/ 217967 w 832884"/>
                <a:gd name="connsiteY35" fmla="*/ 4446182 h 4446182"/>
                <a:gd name="connsiteX36" fmla="*/ 345558 w 832884"/>
                <a:gd name="connsiteY36" fmla="*/ 4371754 h 4446182"/>
                <a:gd name="connsiteX37" fmla="*/ 643269 w 832884"/>
                <a:gd name="connsiteY37" fmla="*/ 4222898 h 4446182"/>
                <a:gd name="connsiteX38" fmla="*/ 760227 w 832884"/>
                <a:gd name="connsiteY38" fmla="*/ 4063410 h 4446182"/>
                <a:gd name="connsiteX39" fmla="*/ 770860 w 832884"/>
                <a:gd name="connsiteY39" fmla="*/ 3882656 h 4446182"/>
                <a:gd name="connsiteX40" fmla="*/ 590106 w 832884"/>
                <a:gd name="connsiteY40" fmla="*/ 3765698 h 4446182"/>
                <a:gd name="connsiteX41" fmla="*/ 239232 w 832884"/>
                <a:gd name="connsiteY41" fmla="*/ 3574312 h 4446182"/>
                <a:gd name="connsiteX42" fmla="*/ 101009 w 832884"/>
                <a:gd name="connsiteY42" fmla="*/ 3436089 h 4446182"/>
                <a:gd name="connsiteX43" fmla="*/ 334925 w 832884"/>
                <a:gd name="connsiteY43" fmla="*/ 3255335 h 4446182"/>
                <a:gd name="connsiteX44" fmla="*/ 664534 w 832884"/>
                <a:gd name="connsiteY44" fmla="*/ 3085214 h 4446182"/>
                <a:gd name="connsiteX45" fmla="*/ 781493 w 832884"/>
                <a:gd name="connsiteY45" fmla="*/ 3021419 h 4446182"/>
                <a:gd name="connsiteX46" fmla="*/ 781493 w 832884"/>
                <a:gd name="connsiteY46" fmla="*/ 2819400 h 4446182"/>
                <a:gd name="connsiteX47" fmla="*/ 473148 w 832884"/>
                <a:gd name="connsiteY47" fmla="*/ 2649280 h 4446182"/>
                <a:gd name="connsiteX48" fmla="*/ 186069 w 832884"/>
                <a:gd name="connsiteY48" fmla="*/ 2479159 h 4446182"/>
                <a:gd name="connsiteX49" fmla="*/ 111641 w 832884"/>
                <a:gd name="connsiteY49" fmla="*/ 2383466 h 4446182"/>
                <a:gd name="connsiteX50" fmla="*/ 292395 w 832884"/>
                <a:gd name="connsiteY50" fmla="*/ 2223977 h 4446182"/>
                <a:gd name="connsiteX51" fmla="*/ 600739 w 832884"/>
                <a:gd name="connsiteY51" fmla="*/ 2064489 h 4446182"/>
                <a:gd name="connsiteX52" fmla="*/ 770860 w 832884"/>
                <a:gd name="connsiteY52" fmla="*/ 1958163 h 4446182"/>
                <a:gd name="connsiteX53" fmla="*/ 770860 w 832884"/>
                <a:gd name="connsiteY53" fmla="*/ 1756145 h 4446182"/>
                <a:gd name="connsiteX54" fmla="*/ 515679 w 832884"/>
                <a:gd name="connsiteY54" fmla="*/ 1607289 h 4446182"/>
                <a:gd name="connsiteX55" fmla="*/ 217967 w 832884"/>
                <a:gd name="connsiteY55" fmla="*/ 1447800 h 4446182"/>
                <a:gd name="connsiteX56" fmla="*/ 69111 w 832884"/>
                <a:gd name="connsiteY56" fmla="*/ 1330842 h 4446182"/>
                <a:gd name="connsiteX57" fmla="*/ 58479 w 832884"/>
                <a:gd name="connsiteY57" fmla="*/ 1203252 h 4446182"/>
                <a:gd name="connsiteX58" fmla="*/ 419986 w 832884"/>
                <a:gd name="connsiteY58" fmla="*/ 969335 h 4446182"/>
                <a:gd name="connsiteX59" fmla="*/ 738962 w 832884"/>
                <a:gd name="connsiteY59" fmla="*/ 809847 h 4446182"/>
                <a:gd name="connsiteX60" fmla="*/ 419986 w 832884"/>
                <a:gd name="connsiteY60" fmla="*/ 650359 h 4446182"/>
                <a:gd name="connsiteX61" fmla="*/ 111641 w 832884"/>
                <a:gd name="connsiteY61" fmla="*/ 427075 h 4446182"/>
                <a:gd name="connsiteX62" fmla="*/ 47846 w 832884"/>
                <a:gd name="connsiteY62" fmla="*/ 214424 h 4446182"/>
                <a:gd name="connsiteX63" fmla="*/ 69111 w 832884"/>
                <a:gd name="connsiteY63" fmla="*/ 33670 h 4446182"/>
                <a:gd name="connsiteX64" fmla="*/ 132906 w 832884"/>
                <a:gd name="connsiteY64" fmla="*/ 12405 h 4446182"/>
                <a:gd name="connsiteX65" fmla="*/ 175437 w 832884"/>
                <a:gd name="connsiteY65" fmla="*/ 54935 h 4446182"/>
                <a:gd name="connsiteX0" fmla="*/ 175437 w 832884"/>
                <a:gd name="connsiteY0" fmla="*/ 54935 h 4446182"/>
                <a:gd name="connsiteX1" fmla="*/ 90376 w 832884"/>
                <a:gd name="connsiteY1" fmla="*/ 214424 h 4446182"/>
                <a:gd name="connsiteX2" fmla="*/ 143539 w 832884"/>
                <a:gd name="connsiteY2" fmla="*/ 310117 h 4446182"/>
                <a:gd name="connsiteX3" fmla="*/ 324293 w 832884"/>
                <a:gd name="connsiteY3" fmla="*/ 469605 h 4446182"/>
                <a:gd name="connsiteX4" fmla="*/ 515679 w 832884"/>
                <a:gd name="connsiteY4" fmla="*/ 565298 h 4446182"/>
                <a:gd name="connsiteX5" fmla="*/ 728330 w 832884"/>
                <a:gd name="connsiteY5" fmla="*/ 692889 h 4446182"/>
                <a:gd name="connsiteX6" fmla="*/ 802758 w 832884"/>
                <a:gd name="connsiteY6" fmla="*/ 767317 h 4446182"/>
                <a:gd name="connsiteX7" fmla="*/ 781493 w 832884"/>
                <a:gd name="connsiteY7" fmla="*/ 894907 h 4446182"/>
                <a:gd name="connsiteX8" fmla="*/ 632637 w 832884"/>
                <a:gd name="connsiteY8" fmla="*/ 1022498 h 4446182"/>
                <a:gd name="connsiteX9" fmla="*/ 260497 w 832884"/>
                <a:gd name="connsiteY9" fmla="*/ 1181987 h 4446182"/>
                <a:gd name="connsiteX10" fmla="*/ 69111 w 832884"/>
                <a:gd name="connsiteY10" fmla="*/ 1341475 h 4446182"/>
                <a:gd name="connsiteX11" fmla="*/ 79744 w 832884"/>
                <a:gd name="connsiteY11" fmla="*/ 1458433 h 4446182"/>
                <a:gd name="connsiteX12" fmla="*/ 175437 w 832884"/>
                <a:gd name="connsiteY12" fmla="*/ 1564759 h 4446182"/>
                <a:gd name="connsiteX13" fmla="*/ 462516 w 832884"/>
                <a:gd name="connsiteY13" fmla="*/ 1692349 h 4446182"/>
                <a:gd name="connsiteX14" fmla="*/ 685799 w 832884"/>
                <a:gd name="connsiteY14" fmla="*/ 1830573 h 4446182"/>
                <a:gd name="connsiteX15" fmla="*/ 717697 w 832884"/>
                <a:gd name="connsiteY15" fmla="*/ 1873103 h 4446182"/>
                <a:gd name="connsiteX16" fmla="*/ 441251 w 832884"/>
                <a:gd name="connsiteY16" fmla="*/ 2021959 h 4446182"/>
                <a:gd name="connsiteX17" fmla="*/ 186069 w 832884"/>
                <a:gd name="connsiteY17" fmla="*/ 2149549 h 4446182"/>
                <a:gd name="connsiteX18" fmla="*/ 58479 w 832884"/>
                <a:gd name="connsiteY18" fmla="*/ 2277140 h 4446182"/>
                <a:gd name="connsiteX19" fmla="*/ 47846 w 832884"/>
                <a:gd name="connsiteY19" fmla="*/ 2511056 h 4446182"/>
                <a:gd name="connsiteX20" fmla="*/ 69111 w 832884"/>
                <a:gd name="connsiteY20" fmla="*/ 2532321 h 4446182"/>
                <a:gd name="connsiteX21" fmla="*/ 154172 w 832884"/>
                <a:gd name="connsiteY21" fmla="*/ 2628014 h 4446182"/>
                <a:gd name="connsiteX22" fmla="*/ 409353 w 832884"/>
                <a:gd name="connsiteY22" fmla="*/ 2723707 h 4446182"/>
                <a:gd name="connsiteX23" fmla="*/ 632637 w 832884"/>
                <a:gd name="connsiteY23" fmla="*/ 2851298 h 4446182"/>
                <a:gd name="connsiteX24" fmla="*/ 696432 w 832884"/>
                <a:gd name="connsiteY24" fmla="*/ 2915094 h 4446182"/>
                <a:gd name="connsiteX25" fmla="*/ 483781 w 832884"/>
                <a:gd name="connsiteY25" fmla="*/ 3042684 h 4446182"/>
                <a:gd name="connsiteX26" fmla="*/ 154172 w 832884"/>
                <a:gd name="connsiteY26" fmla="*/ 3223438 h 4446182"/>
                <a:gd name="connsiteX27" fmla="*/ 47846 w 832884"/>
                <a:gd name="connsiteY27" fmla="*/ 3425456 h 4446182"/>
                <a:gd name="connsiteX28" fmla="*/ 79744 w 832884"/>
                <a:gd name="connsiteY28" fmla="*/ 3606210 h 4446182"/>
                <a:gd name="connsiteX29" fmla="*/ 334925 w 832884"/>
                <a:gd name="connsiteY29" fmla="*/ 3744433 h 4446182"/>
                <a:gd name="connsiteX30" fmla="*/ 590106 w 832884"/>
                <a:gd name="connsiteY30" fmla="*/ 3872024 h 4446182"/>
                <a:gd name="connsiteX31" fmla="*/ 707065 w 832884"/>
                <a:gd name="connsiteY31" fmla="*/ 3978349 h 4446182"/>
                <a:gd name="connsiteX32" fmla="*/ 600739 w 832884"/>
                <a:gd name="connsiteY32" fmla="*/ 4116573 h 4446182"/>
                <a:gd name="connsiteX33" fmla="*/ 377455 w 832884"/>
                <a:gd name="connsiteY33" fmla="*/ 4244163 h 4446182"/>
                <a:gd name="connsiteX34" fmla="*/ 186069 w 832884"/>
                <a:gd name="connsiteY34" fmla="*/ 4371754 h 4446182"/>
                <a:gd name="connsiteX35" fmla="*/ 217967 w 832884"/>
                <a:gd name="connsiteY35" fmla="*/ 4446182 h 4446182"/>
                <a:gd name="connsiteX36" fmla="*/ 345558 w 832884"/>
                <a:gd name="connsiteY36" fmla="*/ 4371754 h 4446182"/>
                <a:gd name="connsiteX37" fmla="*/ 643269 w 832884"/>
                <a:gd name="connsiteY37" fmla="*/ 4222898 h 4446182"/>
                <a:gd name="connsiteX38" fmla="*/ 760227 w 832884"/>
                <a:gd name="connsiteY38" fmla="*/ 4063410 h 4446182"/>
                <a:gd name="connsiteX39" fmla="*/ 770860 w 832884"/>
                <a:gd name="connsiteY39" fmla="*/ 3882656 h 4446182"/>
                <a:gd name="connsiteX40" fmla="*/ 590106 w 832884"/>
                <a:gd name="connsiteY40" fmla="*/ 3765698 h 4446182"/>
                <a:gd name="connsiteX41" fmla="*/ 239232 w 832884"/>
                <a:gd name="connsiteY41" fmla="*/ 3574312 h 4446182"/>
                <a:gd name="connsiteX42" fmla="*/ 101009 w 832884"/>
                <a:gd name="connsiteY42" fmla="*/ 3436089 h 4446182"/>
                <a:gd name="connsiteX43" fmla="*/ 334925 w 832884"/>
                <a:gd name="connsiteY43" fmla="*/ 3255335 h 4446182"/>
                <a:gd name="connsiteX44" fmla="*/ 664534 w 832884"/>
                <a:gd name="connsiteY44" fmla="*/ 3085214 h 4446182"/>
                <a:gd name="connsiteX45" fmla="*/ 781493 w 832884"/>
                <a:gd name="connsiteY45" fmla="*/ 3021419 h 4446182"/>
                <a:gd name="connsiteX46" fmla="*/ 781493 w 832884"/>
                <a:gd name="connsiteY46" fmla="*/ 2819400 h 4446182"/>
                <a:gd name="connsiteX47" fmla="*/ 473148 w 832884"/>
                <a:gd name="connsiteY47" fmla="*/ 2649280 h 4446182"/>
                <a:gd name="connsiteX48" fmla="*/ 186069 w 832884"/>
                <a:gd name="connsiteY48" fmla="*/ 2479159 h 4446182"/>
                <a:gd name="connsiteX49" fmla="*/ 111641 w 832884"/>
                <a:gd name="connsiteY49" fmla="*/ 2383466 h 4446182"/>
                <a:gd name="connsiteX50" fmla="*/ 292395 w 832884"/>
                <a:gd name="connsiteY50" fmla="*/ 2223977 h 4446182"/>
                <a:gd name="connsiteX51" fmla="*/ 600739 w 832884"/>
                <a:gd name="connsiteY51" fmla="*/ 2064489 h 4446182"/>
                <a:gd name="connsiteX52" fmla="*/ 770860 w 832884"/>
                <a:gd name="connsiteY52" fmla="*/ 1958163 h 4446182"/>
                <a:gd name="connsiteX53" fmla="*/ 770860 w 832884"/>
                <a:gd name="connsiteY53" fmla="*/ 1756145 h 4446182"/>
                <a:gd name="connsiteX54" fmla="*/ 515679 w 832884"/>
                <a:gd name="connsiteY54" fmla="*/ 1607289 h 4446182"/>
                <a:gd name="connsiteX55" fmla="*/ 217967 w 832884"/>
                <a:gd name="connsiteY55" fmla="*/ 1447800 h 4446182"/>
                <a:gd name="connsiteX56" fmla="*/ 69111 w 832884"/>
                <a:gd name="connsiteY56" fmla="*/ 1330842 h 4446182"/>
                <a:gd name="connsiteX57" fmla="*/ 58479 w 832884"/>
                <a:gd name="connsiteY57" fmla="*/ 1203252 h 4446182"/>
                <a:gd name="connsiteX58" fmla="*/ 419986 w 832884"/>
                <a:gd name="connsiteY58" fmla="*/ 969335 h 4446182"/>
                <a:gd name="connsiteX59" fmla="*/ 738962 w 832884"/>
                <a:gd name="connsiteY59" fmla="*/ 809847 h 4446182"/>
                <a:gd name="connsiteX60" fmla="*/ 419986 w 832884"/>
                <a:gd name="connsiteY60" fmla="*/ 650359 h 4446182"/>
                <a:gd name="connsiteX61" fmla="*/ 111641 w 832884"/>
                <a:gd name="connsiteY61" fmla="*/ 427075 h 4446182"/>
                <a:gd name="connsiteX62" fmla="*/ 47846 w 832884"/>
                <a:gd name="connsiteY62" fmla="*/ 214424 h 4446182"/>
                <a:gd name="connsiteX63" fmla="*/ 69111 w 832884"/>
                <a:gd name="connsiteY63" fmla="*/ 33670 h 4446182"/>
                <a:gd name="connsiteX64" fmla="*/ 132906 w 832884"/>
                <a:gd name="connsiteY64" fmla="*/ 12405 h 4446182"/>
                <a:gd name="connsiteX65" fmla="*/ 175437 w 832884"/>
                <a:gd name="connsiteY65" fmla="*/ 54935 h 4446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832884" h="4446182">
                  <a:moveTo>
                    <a:pt x="175437" y="54935"/>
                  </a:moveTo>
                  <a:cubicBezTo>
                    <a:pt x="168349" y="88605"/>
                    <a:pt x="95692" y="171894"/>
                    <a:pt x="90376" y="214424"/>
                  </a:cubicBezTo>
                  <a:cubicBezTo>
                    <a:pt x="85060" y="256954"/>
                    <a:pt x="104553" y="267587"/>
                    <a:pt x="143539" y="310117"/>
                  </a:cubicBezTo>
                  <a:cubicBezTo>
                    <a:pt x="182525" y="352647"/>
                    <a:pt x="262270" y="427075"/>
                    <a:pt x="324293" y="469605"/>
                  </a:cubicBezTo>
                  <a:cubicBezTo>
                    <a:pt x="386316" y="512135"/>
                    <a:pt x="448340" y="528084"/>
                    <a:pt x="515679" y="565298"/>
                  </a:cubicBezTo>
                  <a:cubicBezTo>
                    <a:pt x="583019" y="602512"/>
                    <a:pt x="680484" y="659219"/>
                    <a:pt x="728330" y="692889"/>
                  </a:cubicBezTo>
                  <a:cubicBezTo>
                    <a:pt x="776176" y="726559"/>
                    <a:pt x="793898" y="733647"/>
                    <a:pt x="802758" y="767317"/>
                  </a:cubicBezTo>
                  <a:cubicBezTo>
                    <a:pt x="811618" y="800987"/>
                    <a:pt x="809846" y="852377"/>
                    <a:pt x="781493" y="894907"/>
                  </a:cubicBezTo>
                  <a:cubicBezTo>
                    <a:pt x="753140" y="937437"/>
                    <a:pt x="719470" y="974651"/>
                    <a:pt x="632637" y="1022498"/>
                  </a:cubicBezTo>
                  <a:cubicBezTo>
                    <a:pt x="545804" y="1070345"/>
                    <a:pt x="354418" y="1128824"/>
                    <a:pt x="260497" y="1181987"/>
                  </a:cubicBezTo>
                  <a:cubicBezTo>
                    <a:pt x="166576" y="1235150"/>
                    <a:pt x="99236" y="1295401"/>
                    <a:pt x="69111" y="1341475"/>
                  </a:cubicBezTo>
                  <a:cubicBezTo>
                    <a:pt x="38986" y="1387549"/>
                    <a:pt x="62023" y="1421219"/>
                    <a:pt x="79744" y="1458433"/>
                  </a:cubicBezTo>
                  <a:cubicBezTo>
                    <a:pt x="97465" y="1495647"/>
                    <a:pt x="111642" y="1525773"/>
                    <a:pt x="175437" y="1564759"/>
                  </a:cubicBezTo>
                  <a:cubicBezTo>
                    <a:pt x="239232" y="1603745"/>
                    <a:pt x="377456" y="1648047"/>
                    <a:pt x="462516" y="1692349"/>
                  </a:cubicBezTo>
                  <a:cubicBezTo>
                    <a:pt x="547576" y="1736651"/>
                    <a:pt x="643269" y="1800447"/>
                    <a:pt x="685799" y="1830573"/>
                  </a:cubicBezTo>
                  <a:cubicBezTo>
                    <a:pt x="728329" y="1860699"/>
                    <a:pt x="701376" y="1797259"/>
                    <a:pt x="717697" y="1873103"/>
                  </a:cubicBezTo>
                  <a:cubicBezTo>
                    <a:pt x="676939" y="1905001"/>
                    <a:pt x="529856" y="1975885"/>
                    <a:pt x="441251" y="2021959"/>
                  </a:cubicBezTo>
                  <a:cubicBezTo>
                    <a:pt x="352646" y="2068033"/>
                    <a:pt x="249864" y="2107019"/>
                    <a:pt x="186069" y="2149549"/>
                  </a:cubicBezTo>
                  <a:cubicBezTo>
                    <a:pt x="122274" y="2192079"/>
                    <a:pt x="81516" y="2216889"/>
                    <a:pt x="58479" y="2277140"/>
                  </a:cubicBezTo>
                  <a:cubicBezTo>
                    <a:pt x="35442" y="2337391"/>
                    <a:pt x="46074" y="2468526"/>
                    <a:pt x="47846" y="2511056"/>
                  </a:cubicBezTo>
                  <a:cubicBezTo>
                    <a:pt x="49618" y="2553586"/>
                    <a:pt x="51390" y="2512828"/>
                    <a:pt x="69111" y="2532321"/>
                  </a:cubicBezTo>
                  <a:cubicBezTo>
                    <a:pt x="86832" y="2551814"/>
                    <a:pt x="97465" y="2596116"/>
                    <a:pt x="154172" y="2628014"/>
                  </a:cubicBezTo>
                  <a:cubicBezTo>
                    <a:pt x="210879" y="2659912"/>
                    <a:pt x="329609" y="2686493"/>
                    <a:pt x="409353" y="2723707"/>
                  </a:cubicBezTo>
                  <a:cubicBezTo>
                    <a:pt x="489097" y="2760921"/>
                    <a:pt x="584791" y="2819400"/>
                    <a:pt x="632637" y="2851298"/>
                  </a:cubicBezTo>
                  <a:cubicBezTo>
                    <a:pt x="680484" y="2883196"/>
                    <a:pt x="721241" y="2883196"/>
                    <a:pt x="696432" y="2915094"/>
                  </a:cubicBezTo>
                  <a:cubicBezTo>
                    <a:pt x="671623" y="2946992"/>
                    <a:pt x="574158" y="2991293"/>
                    <a:pt x="483781" y="3042684"/>
                  </a:cubicBezTo>
                  <a:cubicBezTo>
                    <a:pt x="393404" y="3094075"/>
                    <a:pt x="226828" y="3159643"/>
                    <a:pt x="154172" y="3223438"/>
                  </a:cubicBezTo>
                  <a:cubicBezTo>
                    <a:pt x="81516" y="3287233"/>
                    <a:pt x="60251" y="3361661"/>
                    <a:pt x="47846" y="3425456"/>
                  </a:cubicBezTo>
                  <a:cubicBezTo>
                    <a:pt x="35441" y="3489251"/>
                    <a:pt x="31898" y="3553047"/>
                    <a:pt x="79744" y="3606210"/>
                  </a:cubicBezTo>
                  <a:cubicBezTo>
                    <a:pt x="127590" y="3659373"/>
                    <a:pt x="249865" y="3700131"/>
                    <a:pt x="334925" y="3744433"/>
                  </a:cubicBezTo>
                  <a:cubicBezTo>
                    <a:pt x="419985" y="3788735"/>
                    <a:pt x="528083" y="3833038"/>
                    <a:pt x="590106" y="3872024"/>
                  </a:cubicBezTo>
                  <a:cubicBezTo>
                    <a:pt x="652129" y="3911010"/>
                    <a:pt x="705293" y="3937591"/>
                    <a:pt x="707065" y="3978349"/>
                  </a:cubicBezTo>
                  <a:cubicBezTo>
                    <a:pt x="708837" y="4019107"/>
                    <a:pt x="655674" y="4072271"/>
                    <a:pt x="600739" y="4116573"/>
                  </a:cubicBezTo>
                  <a:cubicBezTo>
                    <a:pt x="545804" y="4160875"/>
                    <a:pt x="446567" y="4201633"/>
                    <a:pt x="377455" y="4244163"/>
                  </a:cubicBezTo>
                  <a:cubicBezTo>
                    <a:pt x="308343" y="4286693"/>
                    <a:pt x="212650" y="4338084"/>
                    <a:pt x="186069" y="4371754"/>
                  </a:cubicBezTo>
                  <a:cubicBezTo>
                    <a:pt x="159488" y="4405424"/>
                    <a:pt x="191386" y="4446182"/>
                    <a:pt x="217967" y="4446182"/>
                  </a:cubicBezTo>
                  <a:cubicBezTo>
                    <a:pt x="244548" y="4446182"/>
                    <a:pt x="274674" y="4408968"/>
                    <a:pt x="345558" y="4371754"/>
                  </a:cubicBezTo>
                  <a:cubicBezTo>
                    <a:pt x="416442" y="4334540"/>
                    <a:pt x="574158" y="4274289"/>
                    <a:pt x="643269" y="4222898"/>
                  </a:cubicBezTo>
                  <a:cubicBezTo>
                    <a:pt x="712380" y="4171507"/>
                    <a:pt x="738962" y="4120117"/>
                    <a:pt x="760227" y="4063410"/>
                  </a:cubicBezTo>
                  <a:cubicBezTo>
                    <a:pt x="781492" y="4006703"/>
                    <a:pt x="799214" y="3932275"/>
                    <a:pt x="770860" y="3882656"/>
                  </a:cubicBezTo>
                  <a:cubicBezTo>
                    <a:pt x="742507" y="3833037"/>
                    <a:pt x="678711" y="3817089"/>
                    <a:pt x="590106" y="3765698"/>
                  </a:cubicBezTo>
                  <a:cubicBezTo>
                    <a:pt x="501501" y="3714307"/>
                    <a:pt x="320748" y="3629247"/>
                    <a:pt x="239232" y="3574312"/>
                  </a:cubicBezTo>
                  <a:cubicBezTo>
                    <a:pt x="157716" y="3519377"/>
                    <a:pt x="85060" y="3489252"/>
                    <a:pt x="101009" y="3436089"/>
                  </a:cubicBezTo>
                  <a:cubicBezTo>
                    <a:pt x="116958" y="3382926"/>
                    <a:pt x="241004" y="3313814"/>
                    <a:pt x="334925" y="3255335"/>
                  </a:cubicBezTo>
                  <a:cubicBezTo>
                    <a:pt x="428846" y="3196856"/>
                    <a:pt x="590106" y="3124200"/>
                    <a:pt x="664534" y="3085214"/>
                  </a:cubicBezTo>
                  <a:cubicBezTo>
                    <a:pt x="738962" y="3046228"/>
                    <a:pt x="762000" y="3065721"/>
                    <a:pt x="781493" y="3021419"/>
                  </a:cubicBezTo>
                  <a:cubicBezTo>
                    <a:pt x="800986" y="2977117"/>
                    <a:pt x="832884" y="2881423"/>
                    <a:pt x="781493" y="2819400"/>
                  </a:cubicBezTo>
                  <a:cubicBezTo>
                    <a:pt x="730102" y="2757377"/>
                    <a:pt x="572385" y="2705987"/>
                    <a:pt x="473148" y="2649280"/>
                  </a:cubicBezTo>
                  <a:cubicBezTo>
                    <a:pt x="373911" y="2592573"/>
                    <a:pt x="246320" y="2523461"/>
                    <a:pt x="186069" y="2479159"/>
                  </a:cubicBezTo>
                  <a:cubicBezTo>
                    <a:pt x="125818" y="2434857"/>
                    <a:pt x="93920" y="2425996"/>
                    <a:pt x="111641" y="2383466"/>
                  </a:cubicBezTo>
                  <a:cubicBezTo>
                    <a:pt x="129362" y="2340936"/>
                    <a:pt x="210879" y="2277140"/>
                    <a:pt x="292395" y="2223977"/>
                  </a:cubicBezTo>
                  <a:cubicBezTo>
                    <a:pt x="373911" y="2170814"/>
                    <a:pt x="520995" y="2108791"/>
                    <a:pt x="600739" y="2064489"/>
                  </a:cubicBezTo>
                  <a:cubicBezTo>
                    <a:pt x="680483" y="2020187"/>
                    <a:pt x="742507" y="2009554"/>
                    <a:pt x="770860" y="1958163"/>
                  </a:cubicBezTo>
                  <a:cubicBezTo>
                    <a:pt x="799214" y="1906772"/>
                    <a:pt x="813390" y="1814624"/>
                    <a:pt x="770860" y="1756145"/>
                  </a:cubicBezTo>
                  <a:cubicBezTo>
                    <a:pt x="728330" y="1697666"/>
                    <a:pt x="607828" y="1658680"/>
                    <a:pt x="515679" y="1607289"/>
                  </a:cubicBezTo>
                  <a:cubicBezTo>
                    <a:pt x="423530" y="1555898"/>
                    <a:pt x="292395" y="1493875"/>
                    <a:pt x="217967" y="1447800"/>
                  </a:cubicBezTo>
                  <a:cubicBezTo>
                    <a:pt x="143539" y="1401726"/>
                    <a:pt x="95692" y="1371600"/>
                    <a:pt x="69111" y="1330842"/>
                  </a:cubicBezTo>
                  <a:cubicBezTo>
                    <a:pt x="42530" y="1290084"/>
                    <a:pt x="0" y="1263503"/>
                    <a:pt x="58479" y="1203252"/>
                  </a:cubicBezTo>
                  <a:cubicBezTo>
                    <a:pt x="116958" y="1143001"/>
                    <a:pt x="306572" y="1034903"/>
                    <a:pt x="419986" y="969335"/>
                  </a:cubicBezTo>
                  <a:cubicBezTo>
                    <a:pt x="533400" y="903768"/>
                    <a:pt x="738962" y="863010"/>
                    <a:pt x="738962" y="809847"/>
                  </a:cubicBezTo>
                  <a:cubicBezTo>
                    <a:pt x="738962" y="756684"/>
                    <a:pt x="524540" y="714154"/>
                    <a:pt x="419986" y="650359"/>
                  </a:cubicBezTo>
                  <a:cubicBezTo>
                    <a:pt x="315433" y="586564"/>
                    <a:pt x="173664" y="499731"/>
                    <a:pt x="111641" y="427075"/>
                  </a:cubicBezTo>
                  <a:cubicBezTo>
                    <a:pt x="49618" y="354419"/>
                    <a:pt x="54934" y="279991"/>
                    <a:pt x="47846" y="214424"/>
                  </a:cubicBezTo>
                  <a:cubicBezTo>
                    <a:pt x="40758" y="148857"/>
                    <a:pt x="54934" y="67340"/>
                    <a:pt x="69111" y="33670"/>
                  </a:cubicBezTo>
                  <a:cubicBezTo>
                    <a:pt x="83288" y="0"/>
                    <a:pt x="118729" y="10633"/>
                    <a:pt x="132906" y="12405"/>
                  </a:cubicBezTo>
                  <a:cubicBezTo>
                    <a:pt x="147083" y="14177"/>
                    <a:pt x="182525" y="21265"/>
                    <a:pt x="175437" y="54935"/>
                  </a:cubicBezTo>
                  <a:close/>
                </a:path>
              </a:pathLst>
            </a:custGeom>
            <a:grpFill/>
            <a:ln w="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25400" h="38100"/>
              <a:bevelB w="254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26" name="Freeform 325"/>
            <p:cNvSpPr/>
            <p:nvPr/>
          </p:nvSpPr>
          <p:spPr bwMode="auto">
            <a:xfrm>
              <a:off x="6786578" y="3942448"/>
              <a:ext cx="192572" cy="1643610"/>
            </a:xfrm>
            <a:custGeom>
              <a:avLst/>
              <a:gdLst>
                <a:gd name="connsiteX0" fmla="*/ 175437 w 832884"/>
                <a:gd name="connsiteY0" fmla="*/ 54935 h 4446182"/>
                <a:gd name="connsiteX1" fmla="*/ 90376 w 832884"/>
                <a:gd name="connsiteY1" fmla="*/ 214424 h 4446182"/>
                <a:gd name="connsiteX2" fmla="*/ 143539 w 832884"/>
                <a:gd name="connsiteY2" fmla="*/ 310117 h 4446182"/>
                <a:gd name="connsiteX3" fmla="*/ 324293 w 832884"/>
                <a:gd name="connsiteY3" fmla="*/ 469605 h 4446182"/>
                <a:gd name="connsiteX4" fmla="*/ 515679 w 832884"/>
                <a:gd name="connsiteY4" fmla="*/ 565298 h 4446182"/>
                <a:gd name="connsiteX5" fmla="*/ 728330 w 832884"/>
                <a:gd name="connsiteY5" fmla="*/ 692889 h 4446182"/>
                <a:gd name="connsiteX6" fmla="*/ 802758 w 832884"/>
                <a:gd name="connsiteY6" fmla="*/ 767317 h 4446182"/>
                <a:gd name="connsiteX7" fmla="*/ 781493 w 832884"/>
                <a:gd name="connsiteY7" fmla="*/ 894907 h 4446182"/>
                <a:gd name="connsiteX8" fmla="*/ 632637 w 832884"/>
                <a:gd name="connsiteY8" fmla="*/ 1022498 h 4446182"/>
                <a:gd name="connsiteX9" fmla="*/ 260497 w 832884"/>
                <a:gd name="connsiteY9" fmla="*/ 1181987 h 4446182"/>
                <a:gd name="connsiteX10" fmla="*/ 69111 w 832884"/>
                <a:gd name="connsiteY10" fmla="*/ 1341475 h 4446182"/>
                <a:gd name="connsiteX11" fmla="*/ 79744 w 832884"/>
                <a:gd name="connsiteY11" fmla="*/ 1458433 h 4446182"/>
                <a:gd name="connsiteX12" fmla="*/ 175437 w 832884"/>
                <a:gd name="connsiteY12" fmla="*/ 1564759 h 4446182"/>
                <a:gd name="connsiteX13" fmla="*/ 462516 w 832884"/>
                <a:gd name="connsiteY13" fmla="*/ 1692349 h 4446182"/>
                <a:gd name="connsiteX14" fmla="*/ 685799 w 832884"/>
                <a:gd name="connsiteY14" fmla="*/ 1830573 h 4446182"/>
                <a:gd name="connsiteX15" fmla="*/ 717697 w 832884"/>
                <a:gd name="connsiteY15" fmla="*/ 1873103 h 4446182"/>
                <a:gd name="connsiteX16" fmla="*/ 441251 w 832884"/>
                <a:gd name="connsiteY16" fmla="*/ 2021959 h 4446182"/>
                <a:gd name="connsiteX17" fmla="*/ 186069 w 832884"/>
                <a:gd name="connsiteY17" fmla="*/ 2149549 h 4446182"/>
                <a:gd name="connsiteX18" fmla="*/ 58479 w 832884"/>
                <a:gd name="connsiteY18" fmla="*/ 2277140 h 4446182"/>
                <a:gd name="connsiteX19" fmla="*/ 47846 w 832884"/>
                <a:gd name="connsiteY19" fmla="*/ 2511056 h 4446182"/>
                <a:gd name="connsiteX20" fmla="*/ 69111 w 832884"/>
                <a:gd name="connsiteY20" fmla="*/ 2532321 h 4446182"/>
                <a:gd name="connsiteX21" fmla="*/ 154172 w 832884"/>
                <a:gd name="connsiteY21" fmla="*/ 2628014 h 4446182"/>
                <a:gd name="connsiteX22" fmla="*/ 409353 w 832884"/>
                <a:gd name="connsiteY22" fmla="*/ 2723707 h 4446182"/>
                <a:gd name="connsiteX23" fmla="*/ 632637 w 832884"/>
                <a:gd name="connsiteY23" fmla="*/ 2851298 h 4446182"/>
                <a:gd name="connsiteX24" fmla="*/ 696432 w 832884"/>
                <a:gd name="connsiteY24" fmla="*/ 2915094 h 4446182"/>
                <a:gd name="connsiteX25" fmla="*/ 483781 w 832884"/>
                <a:gd name="connsiteY25" fmla="*/ 3042684 h 4446182"/>
                <a:gd name="connsiteX26" fmla="*/ 154172 w 832884"/>
                <a:gd name="connsiteY26" fmla="*/ 3223438 h 4446182"/>
                <a:gd name="connsiteX27" fmla="*/ 47846 w 832884"/>
                <a:gd name="connsiteY27" fmla="*/ 3425456 h 4446182"/>
                <a:gd name="connsiteX28" fmla="*/ 79744 w 832884"/>
                <a:gd name="connsiteY28" fmla="*/ 3606210 h 4446182"/>
                <a:gd name="connsiteX29" fmla="*/ 334925 w 832884"/>
                <a:gd name="connsiteY29" fmla="*/ 3744433 h 4446182"/>
                <a:gd name="connsiteX30" fmla="*/ 590106 w 832884"/>
                <a:gd name="connsiteY30" fmla="*/ 3872024 h 4446182"/>
                <a:gd name="connsiteX31" fmla="*/ 707065 w 832884"/>
                <a:gd name="connsiteY31" fmla="*/ 3978349 h 4446182"/>
                <a:gd name="connsiteX32" fmla="*/ 600739 w 832884"/>
                <a:gd name="connsiteY32" fmla="*/ 4116573 h 4446182"/>
                <a:gd name="connsiteX33" fmla="*/ 377455 w 832884"/>
                <a:gd name="connsiteY33" fmla="*/ 4244163 h 4446182"/>
                <a:gd name="connsiteX34" fmla="*/ 186069 w 832884"/>
                <a:gd name="connsiteY34" fmla="*/ 4371754 h 4446182"/>
                <a:gd name="connsiteX35" fmla="*/ 217967 w 832884"/>
                <a:gd name="connsiteY35" fmla="*/ 4446182 h 4446182"/>
                <a:gd name="connsiteX36" fmla="*/ 345558 w 832884"/>
                <a:gd name="connsiteY36" fmla="*/ 4371754 h 4446182"/>
                <a:gd name="connsiteX37" fmla="*/ 643269 w 832884"/>
                <a:gd name="connsiteY37" fmla="*/ 4222898 h 4446182"/>
                <a:gd name="connsiteX38" fmla="*/ 760227 w 832884"/>
                <a:gd name="connsiteY38" fmla="*/ 4063410 h 4446182"/>
                <a:gd name="connsiteX39" fmla="*/ 770860 w 832884"/>
                <a:gd name="connsiteY39" fmla="*/ 3882656 h 4446182"/>
                <a:gd name="connsiteX40" fmla="*/ 590106 w 832884"/>
                <a:gd name="connsiteY40" fmla="*/ 3765698 h 4446182"/>
                <a:gd name="connsiteX41" fmla="*/ 239232 w 832884"/>
                <a:gd name="connsiteY41" fmla="*/ 3574312 h 4446182"/>
                <a:gd name="connsiteX42" fmla="*/ 101009 w 832884"/>
                <a:gd name="connsiteY42" fmla="*/ 3436089 h 4446182"/>
                <a:gd name="connsiteX43" fmla="*/ 334925 w 832884"/>
                <a:gd name="connsiteY43" fmla="*/ 3255335 h 4446182"/>
                <a:gd name="connsiteX44" fmla="*/ 664534 w 832884"/>
                <a:gd name="connsiteY44" fmla="*/ 3085214 h 4446182"/>
                <a:gd name="connsiteX45" fmla="*/ 781493 w 832884"/>
                <a:gd name="connsiteY45" fmla="*/ 3021419 h 4446182"/>
                <a:gd name="connsiteX46" fmla="*/ 781493 w 832884"/>
                <a:gd name="connsiteY46" fmla="*/ 2819400 h 4446182"/>
                <a:gd name="connsiteX47" fmla="*/ 473148 w 832884"/>
                <a:gd name="connsiteY47" fmla="*/ 2649280 h 4446182"/>
                <a:gd name="connsiteX48" fmla="*/ 186069 w 832884"/>
                <a:gd name="connsiteY48" fmla="*/ 2479159 h 4446182"/>
                <a:gd name="connsiteX49" fmla="*/ 111641 w 832884"/>
                <a:gd name="connsiteY49" fmla="*/ 2383466 h 4446182"/>
                <a:gd name="connsiteX50" fmla="*/ 292395 w 832884"/>
                <a:gd name="connsiteY50" fmla="*/ 2223977 h 4446182"/>
                <a:gd name="connsiteX51" fmla="*/ 600739 w 832884"/>
                <a:gd name="connsiteY51" fmla="*/ 2064489 h 4446182"/>
                <a:gd name="connsiteX52" fmla="*/ 770860 w 832884"/>
                <a:gd name="connsiteY52" fmla="*/ 1958163 h 4446182"/>
                <a:gd name="connsiteX53" fmla="*/ 770860 w 832884"/>
                <a:gd name="connsiteY53" fmla="*/ 1756145 h 4446182"/>
                <a:gd name="connsiteX54" fmla="*/ 515679 w 832884"/>
                <a:gd name="connsiteY54" fmla="*/ 1607289 h 4446182"/>
                <a:gd name="connsiteX55" fmla="*/ 217967 w 832884"/>
                <a:gd name="connsiteY55" fmla="*/ 1447800 h 4446182"/>
                <a:gd name="connsiteX56" fmla="*/ 69111 w 832884"/>
                <a:gd name="connsiteY56" fmla="*/ 1330842 h 4446182"/>
                <a:gd name="connsiteX57" fmla="*/ 58479 w 832884"/>
                <a:gd name="connsiteY57" fmla="*/ 1203252 h 4446182"/>
                <a:gd name="connsiteX58" fmla="*/ 419986 w 832884"/>
                <a:gd name="connsiteY58" fmla="*/ 969335 h 4446182"/>
                <a:gd name="connsiteX59" fmla="*/ 738962 w 832884"/>
                <a:gd name="connsiteY59" fmla="*/ 809847 h 4446182"/>
                <a:gd name="connsiteX60" fmla="*/ 419986 w 832884"/>
                <a:gd name="connsiteY60" fmla="*/ 650359 h 4446182"/>
                <a:gd name="connsiteX61" fmla="*/ 111641 w 832884"/>
                <a:gd name="connsiteY61" fmla="*/ 427075 h 4446182"/>
                <a:gd name="connsiteX62" fmla="*/ 47846 w 832884"/>
                <a:gd name="connsiteY62" fmla="*/ 214424 h 4446182"/>
                <a:gd name="connsiteX63" fmla="*/ 69111 w 832884"/>
                <a:gd name="connsiteY63" fmla="*/ 33670 h 4446182"/>
                <a:gd name="connsiteX64" fmla="*/ 132906 w 832884"/>
                <a:gd name="connsiteY64" fmla="*/ 12405 h 4446182"/>
                <a:gd name="connsiteX65" fmla="*/ 175437 w 832884"/>
                <a:gd name="connsiteY65" fmla="*/ 54935 h 4446182"/>
                <a:gd name="connsiteX0" fmla="*/ 175437 w 832884"/>
                <a:gd name="connsiteY0" fmla="*/ 54935 h 4446182"/>
                <a:gd name="connsiteX1" fmla="*/ 90376 w 832884"/>
                <a:gd name="connsiteY1" fmla="*/ 214424 h 4446182"/>
                <a:gd name="connsiteX2" fmla="*/ 143539 w 832884"/>
                <a:gd name="connsiteY2" fmla="*/ 310117 h 4446182"/>
                <a:gd name="connsiteX3" fmla="*/ 324293 w 832884"/>
                <a:gd name="connsiteY3" fmla="*/ 469605 h 4446182"/>
                <a:gd name="connsiteX4" fmla="*/ 515679 w 832884"/>
                <a:gd name="connsiteY4" fmla="*/ 565298 h 4446182"/>
                <a:gd name="connsiteX5" fmla="*/ 728330 w 832884"/>
                <a:gd name="connsiteY5" fmla="*/ 692889 h 4446182"/>
                <a:gd name="connsiteX6" fmla="*/ 802758 w 832884"/>
                <a:gd name="connsiteY6" fmla="*/ 767317 h 4446182"/>
                <a:gd name="connsiteX7" fmla="*/ 781493 w 832884"/>
                <a:gd name="connsiteY7" fmla="*/ 894907 h 4446182"/>
                <a:gd name="connsiteX8" fmla="*/ 632637 w 832884"/>
                <a:gd name="connsiteY8" fmla="*/ 1022498 h 4446182"/>
                <a:gd name="connsiteX9" fmla="*/ 260497 w 832884"/>
                <a:gd name="connsiteY9" fmla="*/ 1181987 h 4446182"/>
                <a:gd name="connsiteX10" fmla="*/ 69111 w 832884"/>
                <a:gd name="connsiteY10" fmla="*/ 1341475 h 4446182"/>
                <a:gd name="connsiteX11" fmla="*/ 79744 w 832884"/>
                <a:gd name="connsiteY11" fmla="*/ 1458433 h 4446182"/>
                <a:gd name="connsiteX12" fmla="*/ 175437 w 832884"/>
                <a:gd name="connsiteY12" fmla="*/ 1564759 h 4446182"/>
                <a:gd name="connsiteX13" fmla="*/ 462516 w 832884"/>
                <a:gd name="connsiteY13" fmla="*/ 1692349 h 4446182"/>
                <a:gd name="connsiteX14" fmla="*/ 685799 w 832884"/>
                <a:gd name="connsiteY14" fmla="*/ 1830573 h 4446182"/>
                <a:gd name="connsiteX15" fmla="*/ 717697 w 832884"/>
                <a:gd name="connsiteY15" fmla="*/ 1873103 h 4446182"/>
                <a:gd name="connsiteX16" fmla="*/ 441251 w 832884"/>
                <a:gd name="connsiteY16" fmla="*/ 2021959 h 4446182"/>
                <a:gd name="connsiteX17" fmla="*/ 186069 w 832884"/>
                <a:gd name="connsiteY17" fmla="*/ 2149549 h 4446182"/>
                <a:gd name="connsiteX18" fmla="*/ 58479 w 832884"/>
                <a:gd name="connsiteY18" fmla="*/ 2277140 h 4446182"/>
                <a:gd name="connsiteX19" fmla="*/ 47846 w 832884"/>
                <a:gd name="connsiteY19" fmla="*/ 2511056 h 4446182"/>
                <a:gd name="connsiteX20" fmla="*/ 69111 w 832884"/>
                <a:gd name="connsiteY20" fmla="*/ 2532321 h 4446182"/>
                <a:gd name="connsiteX21" fmla="*/ 154172 w 832884"/>
                <a:gd name="connsiteY21" fmla="*/ 2628014 h 4446182"/>
                <a:gd name="connsiteX22" fmla="*/ 409353 w 832884"/>
                <a:gd name="connsiteY22" fmla="*/ 2723707 h 4446182"/>
                <a:gd name="connsiteX23" fmla="*/ 632637 w 832884"/>
                <a:gd name="connsiteY23" fmla="*/ 2851298 h 4446182"/>
                <a:gd name="connsiteX24" fmla="*/ 696432 w 832884"/>
                <a:gd name="connsiteY24" fmla="*/ 2915094 h 4446182"/>
                <a:gd name="connsiteX25" fmla="*/ 483781 w 832884"/>
                <a:gd name="connsiteY25" fmla="*/ 3042684 h 4446182"/>
                <a:gd name="connsiteX26" fmla="*/ 154172 w 832884"/>
                <a:gd name="connsiteY26" fmla="*/ 3223438 h 4446182"/>
                <a:gd name="connsiteX27" fmla="*/ 47846 w 832884"/>
                <a:gd name="connsiteY27" fmla="*/ 3425456 h 4446182"/>
                <a:gd name="connsiteX28" fmla="*/ 79744 w 832884"/>
                <a:gd name="connsiteY28" fmla="*/ 3606210 h 4446182"/>
                <a:gd name="connsiteX29" fmla="*/ 334925 w 832884"/>
                <a:gd name="connsiteY29" fmla="*/ 3744433 h 4446182"/>
                <a:gd name="connsiteX30" fmla="*/ 590106 w 832884"/>
                <a:gd name="connsiteY30" fmla="*/ 3872024 h 4446182"/>
                <a:gd name="connsiteX31" fmla="*/ 707065 w 832884"/>
                <a:gd name="connsiteY31" fmla="*/ 3978349 h 4446182"/>
                <a:gd name="connsiteX32" fmla="*/ 600739 w 832884"/>
                <a:gd name="connsiteY32" fmla="*/ 4116573 h 4446182"/>
                <a:gd name="connsiteX33" fmla="*/ 377455 w 832884"/>
                <a:gd name="connsiteY33" fmla="*/ 4244163 h 4446182"/>
                <a:gd name="connsiteX34" fmla="*/ 186069 w 832884"/>
                <a:gd name="connsiteY34" fmla="*/ 4371754 h 4446182"/>
                <a:gd name="connsiteX35" fmla="*/ 217967 w 832884"/>
                <a:gd name="connsiteY35" fmla="*/ 4446182 h 4446182"/>
                <a:gd name="connsiteX36" fmla="*/ 345558 w 832884"/>
                <a:gd name="connsiteY36" fmla="*/ 4371754 h 4446182"/>
                <a:gd name="connsiteX37" fmla="*/ 643269 w 832884"/>
                <a:gd name="connsiteY37" fmla="*/ 4222898 h 4446182"/>
                <a:gd name="connsiteX38" fmla="*/ 760227 w 832884"/>
                <a:gd name="connsiteY38" fmla="*/ 4063410 h 4446182"/>
                <a:gd name="connsiteX39" fmla="*/ 770860 w 832884"/>
                <a:gd name="connsiteY39" fmla="*/ 3882656 h 4446182"/>
                <a:gd name="connsiteX40" fmla="*/ 590106 w 832884"/>
                <a:gd name="connsiteY40" fmla="*/ 3765698 h 4446182"/>
                <a:gd name="connsiteX41" fmla="*/ 239232 w 832884"/>
                <a:gd name="connsiteY41" fmla="*/ 3574312 h 4446182"/>
                <a:gd name="connsiteX42" fmla="*/ 101009 w 832884"/>
                <a:gd name="connsiteY42" fmla="*/ 3436089 h 4446182"/>
                <a:gd name="connsiteX43" fmla="*/ 334925 w 832884"/>
                <a:gd name="connsiteY43" fmla="*/ 3255335 h 4446182"/>
                <a:gd name="connsiteX44" fmla="*/ 664534 w 832884"/>
                <a:gd name="connsiteY44" fmla="*/ 3085214 h 4446182"/>
                <a:gd name="connsiteX45" fmla="*/ 781493 w 832884"/>
                <a:gd name="connsiteY45" fmla="*/ 3021419 h 4446182"/>
                <a:gd name="connsiteX46" fmla="*/ 781493 w 832884"/>
                <a:gd name="connsiteY46" fmla="*/ 2819400 h 4446182"/>
                <a:gd name="connsiteX47" fmla="*/ 473148 w 832884"/>
                <a:gd name="connsiteY47" fmla="*/ 2649280 h 4446182"/>
                <a:gd name="connsiteX48" fmla="*/ 186069 w 832884"/>
                <a:gd name="connsiteY48" fmla="*/ 2479159 h 4446182"/>
                <a:gd name="connsiteX49" fmla="*/ 111641 w 832884"/>
                <a:gd name="connsiteY49" fmla="*/ 2383466 h 4446182"/>
                <a:gd name="connsiteX50" fmla="*/ 292395 w 832884"/>
                <a:gd name="connsiteY50" fmla="*/ 2223977 h 4446182"/>
                <a:gd name="connsiteX51" fmla="*/ 600739 w 832884"/>
                <a:gd name="connsiteY51" fmla="*/ 2064489 h 4446182"/>
                <a:gd name="connsiteX52" fmla="*/ 770860 w 832884"/>
                <a:gd name="connsiteY52" fmla="*/ 1958163 h 4446182"/>
                <a:gd name="connsiteX53" fmla="*/ 770860 w 832884"/>
                <a:gd name="connsiteY53" fmla="*/ 1756145 h 4446182"/>
                <a:gd name="connsiteX54" fmla="*/ 515679 w 832884"/>
                <a:gd name="connsiteY54" fmla="*/ 1607289 h 4446182"/>
                <a:gd name="connsiteX55" fmla="*/ 217967 w 832884"/>
                <a:gd name="connsiteY55" fmla="*/ 1447800 h 4446182"/>
                <a:gd name="connsiteX56" fmla="*/ 69111 w 832884"/>
                <a:gd name="connsiteY56" fmla="*/ 1330842 h 4446182"/>
                <a:gd name="connsiteX57" fmla="*/ 58479 w 832884"/>
                <a:gd name="connsiteY57" fmla="*/ 1203252 h 4446182"/>
                <a:gd name="connsiteX58" fmla="*/ 419986 w 832884"/>
                <a:gd name="connsiteY58" fmla="*/ 969335 h 4446182"/>
                <a:gd name="connsiteX59" fmla="*/ 738962 w 832884"/>
                <a:gd name="connsiteY59" fmla="*/ 809847 h 4446182"/>
                <a:gd name="connsiteX60" fmla="*/ 419986 w 832884"/>
                <a:gd name="connsiteY60" fmla="*/ 650359 h 4446182"/>
                <a:gd name="connsiteX61" fmla="*/ 111641 w 832884"/>
                <a:gd name="connsiteY61" fmla="*/ 427075 h 4446182"/>
                <a:gd name="connsiteX62" fmla="*/ 47846 w 832884"/>
                <a:gd name="connsiteY62" fmla="*/ 214424 h 4446182"/>
                <a:gd name="connsiteX63" fmla="*/ 69111 w 832884"/>
                <a:gd name="connsiteY63" fmla="*/ 33670 h 4446182"/>
                <a:gd name="connsiteX64" fmla="*/ 132906 w 832884"/>
                <a:gd name="connsiteY64" fmla="*/ 12405 h 4446182"/>
                <a:gd name="connsiteX65" fmla="*/ 175437 w 832884"/>
                <a:gd name="connsiteY65" fmla="*/ 54935 h 4446182"/>
                <a:gd name="connsiteX0" fmla="*/ 175437 w 832884"/>
                <a:gd name="connsiteY0" fmla="*/ 54935 h 4446182"/>
                <a:gd name="connsiteX1" fmla="*/ 90376 w 832884"/>
                <a:gd name="connsiteY1" fmla="*/ 214424 h 4446182"/>
                <a:gd name="connsiteX2" fmla="*/ 143539 w 832884"/>
                <a:gd name="connsiteY2" fmla="*/ 310117 h 4446182"/>
                <a:gd name="connsiteX3" fmla="*/ 324293 w 832884"/>
                <a:gd name="connsiteY3" fmla="*/ 469605 h 4446182"/>
                <a:gd name="connsiteX4" fmla="*/ 515679 w 832884"/>
                <a:gd name="connsiteY4" fmla="*/ 565298 h 4446182"/>
                <a:gd name="connsiteX5" fmla="*/ 728330 w 832884"/>
                <a:gd name="connsiteY5" fmla="*/ 692889 h 4446182"/>
                <a:gd name="connsiteX6" fmla="*/ 802758 w 832884"/>
                <a:gd name="connsiteY6" fmla="*/ 767317 h 4446182"/>
                <a:gd name="connsiteX7" fmla="*/ 781493 w 832884"/>
                <a:gd name="connsiteY7" fmla="*/ 894907 h 4446182"/>
                <a:gd name="connsiteX8" fmla="*/ 632637 w 832884"/>
                <a:gd name="connsiteY8" fmla="*/ 1022498 h 4446182"/>
                <a:gd name="connsiteX9" fmla="*/ 260497 w 832884"/>
                <a:gd name="connsiteY9" fmla="*/ 1181987 h 4446182"/>
                <a:gd name="connsiteX10" fmla="*/ 69111 w 832884"/>
                <a:gd name="connsiteY10" fmla="*/ 1341475 h 4446182"/>
                <a:gd name="connsiteX11" fmla="*/ 79744 w 832884"/>
                <a:gd name="connsiteY11" fmla="*/ 1458433 h 4446182"/>
                <a:gd name="connsiteX12" fmla="*/ 175437 w 832884"/>
                <a:gd name="connsiteY12" fmla="*/ 1564759 h 4446182"/>
                <a:gd name="connsiteX13" fmla="*/ 462516 w 832884"/>
                <a:gd name="connsiteY13" fmla="*/ 1692349 h 4446182"/>
                <a:gd name="connsiteX14" fmla="*/ 685799 w 832884"/>
                <a:gd name="connsiteY14" fmla="*/ 1830573 h 4446182"/>
                <a:gd name="connsiteX15" fmla="*/ 717697 w 832884"/>
                <a:gd name="connsiteY15" fmla="*/ 1873103 h 4446182"/>
                <a:gd name="connsiteX16" fmla="*/ 441251 w 832884"/>
                <a:gd name="connsiteY16" fmla="*/ 2021959 h 4446182"/>
                <a:gd name="connsiteX17" fmla="*/ 186069 w 832884"/>
                <a:gd name="connsiteY17" fmla="*/ 2149549 h 4446182"/>
                <a:gd name="connsiteX18" fmla="*/ 58479 w 832884"/>
                <a:gd name="connsiteY18" fmla="*/ 2277140 h 4446182"/>
                <a:gd name="connsiteX19" fmla="*/ 47846 w 832884"/>
                <a:gd name="connsiteY19" fmla="*/ 2511056 h 4446182"/>
                <a:gd name="connsiteX20" fmla="*/ 69111 w 832884"/>
                <a:gd name="connsiteY20" fmla="*/ 2532321 h 4446182"/>
                <a:gd name="connsiteX21" fmla="*/ 154172 w 832884"/>
                <a:gd name="connsiteY21" fmla="*/ 2628014 h 4446182"/>
                <a:gd name="connsiteX22" fmla="*/ 409353 w 832884"/>
                <a:gd name="connsiteY22" fmla="*/ 2723707 h 4446182"/>
                <a:gd name="connsiteX23" fmla="*/ 632637 w 832884"/>
                <a:gd name="connsiteY23" fmla="*/ 2851298 h 4446182"/>
                <a:gd name="connsiteX24" fmla="*/ 696432 w 832884"/>
                <a:gd name="connsiteY24" fmla="*/ 2915094 h 4446182"/>
                <a:gd name="connsiteX25" fmla="*/ 483781 w 832884"/>
                <a:gd name="connsiteY25" fmla="*/ 3042684 h 4446182"/>
                <a:gd name="connsiteX26" fmla="*/ 154172 w 832884"/>
                <a:gd name="connsiteY26" fmla="*/ 3223438 h 4446182"/>
                <a:gd name="connsiteX27" fmla="*/ 47846 w 832884"/>
                <a:gd name="connsiteY27" fmla="*/ 3425456 h 4446182"/>
                <a:gd name="connsiteX28" fmla="*/ 79744 w 832884"/>
                <a:gd name="connsiteY28" fmla="*/ 3606210 h 4446182"/>
                <a:gd name="connsiteX29" fmla="*/ 334925 w 832884"/>
                <a:gd name="connsiteY29" fmla="*/ 3744433 h 4446182"/>
                <a:gd name="connsiteX30" fmla="*/ 590106 w 832884"/>
                <a:gd name="connsiteY30" fmla="*/ 3872024 h 4446182"/>
                <a:gd name="connsiteX31" fmla="*/ 707065 w 832884"/>
                <a:gd name="connsiteY31" fmla="*/ 3978349 h 4446182"/>
                <a:gd name="connsiteX32" fmla="*/ 600739 w 832884"/>
                <a:gd name="connsiteY32" fmla="*/ 4116573 h 4446182"/>
                <a:gd name="connsiteX33" fmla="*/ 377455 w 832884"/>
                <a:gd name="connsiteY33" fmla="*/ 4244163 h 4446182"/>
                <a:gd name="connsiteX34" fmla="*/ 186069 w 832884"/>
                <a:gd name="connsiteY34" fmla="*/ 4371754 h 4446182"/>
                <a:gd name="connsiteX35" fmla="*/ 217967 w 832884"/>
                <a:gd name="connsiteY35" fmla="*/ 4446182 h 4446182"/>
                <a:gd name="connsiteX36" fmla="*/ 345558 w 832884"/>
                <a:gd name="connsiteY36" fmla="*/ 4371754 h 4446182"/>
                <a:gd name="connsiteX37" fmla="*/ 643269 w 832884"/>
                <a:gd name="connsiteY37" fmla="*/ 4222898 h 4446182"/>
                <a:gd name="connsiteX38" fmla="*/ 760227 w 832884"/>
                <a:gd name="connsiteY38" fmla="*/ 4063410 h 4446182"/>
                <a:gd name="connsiteX39" fmla="*/ 770860 w 832884"/>
                <a:gd name="connsiteY39" fmla="*/ 3882656 h 4446182"/>
                <a:gd name="connsiteX40" fmla="*/ 590106 w 832884"/>
                <a:gd name="connsiteY40" fmla="*/ 3765698 h 4446182"/>
                <a:gd name="connsiteX41" fmla="*/ 239232 w 832884"/>
                <a:gd name="connsiteY41" fmla="*/ 3574312 h 4446182"/>
                <a:gd name="connsiteX42" fmla="*/ 101009 w 832884"/>
                <a:gd name="connsiteY42" fmla="*/ 3436089 h 4446182"/>
                <a:gd name="connsiteX43" fmla="*/ 334925 w 832884"/>
                <a:gd name="connsiteY43" fmla="*/ 3255335 h 4446182"/>
                <a:gd name="connsiteX44" fmla="*/ 664534 w 832884"/>
                <a:gd name="connsiteY44" fmla="*/ 3085214 h 4446182"/>
                <a:gd name="connsiteX45" fmla="*/ 781493 w 832884"/>
                <a:gd name="connsiteY45" fmla="*/ 3021419 h 4446182"/>
                <a:gd name="connsiteX46" fmla="*/ 781493 w 832884"/>
                <a:gd name="connsiteY46" fmla="*/ 2819400 h 4446182"/>
                <a:gd name="connsiteX47" fmla="*/ 473148 w 832884"/>
                <a:gd name="connsiteY47" fmla="*/ 2649280 h 4446182"/>
                <a:gd name="connsiteX48" fmla="*/ 186069 w 832884"/>
                <a:gd name="connsiteY48" fmla="*/ 2479159 h 4446182"/>
                <a:gd name="connsiteX49" fmla="*/ 111641 w 832884"/>
                <a:gd name="connsiteY49" fmla="*/ 2383466 h 4446182"/>
                <a:gd name="connsiteX50" fmla="*/ 292395 w 832884"/>
                <a:gd name="connsiteY50" fmla="*/ 2223977 h 4446182"/>
                <a:gd name="connsiteX51" fmla="*/ 600739 w 832884"/>
                <a:gd name="connsiteY51" fmla="*/ 2064489 h 4446182"/>
                <a:gd name="connsiteX52" fmla="*/ 770860 w 832884"/>
                <a:gd name="connsiteY52" fmla="*/ 1958163 h 4446182"/>
                <a:gd name="connsiteX53" fmla="*/ 770860 w 832884"/>
                <a:gd name="connsiteY53" fmla="*/ 1756145 h 4446182"/>
                <a:gd name="connsiteX54" fmla="*/ 515679 w 832884"/>
                <a:gd name="connsiteY54" fmla="*/ 1607289 h 4446182"/>
                <a:gd name="connsiteX55" fmla="*/ 217967 w 832884"/>
                <a:gd name="connsiteY55" fmla="*/ 1447800 h 4446182"/>
                <a:gd name="connsiteX56" fmla="*/ 69111 w 832884"/>
                <a:gd name="connsiteY56" fmla="*/ 1330842 h 4446182"/>
                <a:gd name="connsiteX57" fmla="*/ 58479 w 832884"/>
                <a:gd name="connsiteY57" fmla="*/ 1203252 h 4446182"/>
                <a:gd name="connsiteX58" fmla="*/ 419986 w 832884"/>
                <a:gd name="connsiteY58" fmla="*/ 969335 h 4446182"/>
                <a:gd name="connsiteX59" fmla="*/ 738962 w 832884"/>
                <a:gd name="connsiteY59" fmla="*/ 809847 h 4446182"/>
                <a:gd name="connsiteX60" fmla="*/ 419986 w 832884"/>
                <a:gd name="connsiteY60" fmla="*/ 650359 h 4446182"/>
                <a:gd name="connsiteX61" fmla="*/ 111641 w 832884"/>
                <a:gd name="connsiteY61" fmla="*/ 427075 h 4446182"/>
                <a:gd name="connsiteX62" fmla="*/ 47846 w 832884"/>
                <a:gd name="connsiteY62" fmla="*/ 214424 h 4446182"/>
                <a:gd name="connsiteX63" fmla="*/ 69111 w 832884"/>
                <a:gd name="connsiteY63" fmla="*/ 33670 h 4446182"/>
                <a:gd name="connsiteX64" fmla="*/ 132906 w 832884"/>
                <a:gd name="connsiteY64" fmla="*/ 12405 h 4446182"/>
                <a:gd name="connsiteX65" fmla="*/ 175437 w 832884"/>
                <a:gd name="connsiteY65" fmla="*/ 54935 h 4446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832884" h="4446182">
                  <a:moveTo>
                    <a:pt x="175437" y="54935"/>
                  </a:moveTo>
                  <a:cubicBezTo>
                    <a:pt x="168349" y="88605"/>
                    <a:pt x="95692" y="171894"/>
                    <a:pt x="90376" y="214424"/>
                  </a:cubicBezTo>
                  <a:cubicBezTo>
                    <a:pt x="85060" y="256954"/>
                    <a:pt x="104553" y="267587"/>
                    <a:pt x="143539" y="310117"/>
                  </a:cubicBezTo>
                  <a:cubicBezTo>
                    <a:pt x="182525" y="352647"/>
                    <a:pt x="262270" y="427075"/>
                    <a:pt x="324293" y="469605"/>
                  </a:cubicBezTo>
                  <a:cubicBezTo>
                    <a:pt x="386316" y="512135"/>
                    <a:pt x="448340" y="528084"/>
                    <a:pt x="515679" y="565298"/>
                  </a:cubicBezTo>
                  <a:cubicBezTo>
                    <a:pt x="583019" y="602512"/>
                    <a:pt x="680484" y="659219"/>
                    <a:pt x="728330" y="692889"/>
                  </a:cubicBezTo>
                  <a:cubicBezTo>
                    <a:pt x="776176" y="726559"/>
                    <a:pt x="793898" y="733647"/>
                    <a:pt x="802758" y="767317"/>
                  </a:cubicBezTo>
                  <a:cubicBezTo>
                    <a:pt x="811618" y="800987"/>
                    <a:pt x="809846" y="852377"/>
                    <a:pt x="781493" y="894907"/>
                  </a:cubicBezTo>
                  <a:cubicBezTo>
                    <a:pt x="753140" y="937437"/>
                    <a:pt x="719470" y="974651"/>
                    <a:pt x="632637" y="1022498"/>
                  </a:cubicBezTo>
                  <a:cubicBezTo>
                    <a:pt x="545804" y="1070345"/>
                    <a:pt x="354418" y="1128824"/>
                    <a:pt x="260497" y="1181987"/>
                  </a:cubicBezTo>
                  <a:cubicBezTo>
                    <a:pt x="166576" y="1235150"/>
                    <a:pt x="99236" y="1295401"/>
                    <a:pt x="69111" y="1341475"/>
                  </a:cubicBezTo>
                  <a:cubicBezTo>
                    <a:pt x="38986" y="1387549"/>
                    <a:pt x="62023" y="1421219"/>
                    <a:pt x="79744" y="1458433"/>
                  </a:cubicBezTo>
                  <a:cubicBezTo>
                    <a:pt x="97465" y="1495647"/>
                    <a:pt x="111642" y="1525773"/>
                    <a:pt x="175437" y="1564759"/>
                  </a:cubicBezTo>
                  <a:cubicBezTo>
                    <a:pt x="239232" y="1603745"/>
                    <a:pt x="377456" y="1648047"/>
                    <a:pt x="462516" y="1692349"/>
                  </a:cubicBezTo>
                  <a:cubicBezTo>
                    <a:pt x="547576" y="1736651"/>
                    <a:pt x="643269" y="1800447"/>
                    <a:pt x="685799" y="1830573"/>
                  </a:cubicBezTo>
                  <a:cubicBezTo>
                    <a:pt x="728329" y="1860699"/>
                    <a:pt x="701376" y="1797259"/>
                    <a:pt x="717697" y="1873103"/>
                  </a:cubicBezTo>
                  <a:cubicBezTo>
                    <a:pt x="676939" y="1905001"/>
                    <a:pt x="529856" y="1975885"/>
                    <a:pt x="441251" y="2021959"/>
                  </a:cubicBezTo>
                  <a:cubicBezTo>
                    <a:pt x="352646" y="2068033"/>
                    <a:pt x="249864" y="2107019"/>
                    <a:pt x="186069" y="2149549"/>
                  </a:cubicBezTo>
                  <a:cubicBezTo>
                    <a:pt x="122274" y="2192079"/>
                    <a:pt x="81516" y="2216889"/>
                    <a:pt x="58479" y="2277140"/>
                  </a:cubicBezTo>
                  <a:cubicBezTo>
                    <a:pt x="35442" y="2337391"/>
                    <a:pt x="46074" y="2468526"/>
                    <a:pt x="47846" y="2511056"/>
                  </a:cubicBezTo>
                  <a:cubicBezTo>
                    <a:pt x="49618" y="2553586"/>
                    <a:pt x="51390" y="2512828"/>
                    <a:pt x="69111" y="2532321"/>
                  </a:cubicBezTo>
                  <a:cubicBezTo>
                    <a:pt x="86832" y="2551814"/>
                    <a:pt x="97465" y="2596116"/>
                    <a:pt x="154172" y="2628014"/>
                  </a:cubicBezTo>
                  <a:cubicBezTo>
                    <a:pt x="210879" y="2659912"/>
                    <a:pt x="329609" y="2686493"/>
                    <a:pt x="409353" y="2723707"/>
                  </a:cubicBezTo>
                  <a:cubicBezTo>
                    <a:pt x="489097" y="2760921"/>
                    <a:pt x="584791" y="2819400"/>
                    <a:pt x="632637" y="2851298"/>
                  </a:cubicBezTo>
                  <a:cubicBezTo>
                    <a:pt x="680484" y="2883196"/>
                    <a:pt x="721241" y="2883196"/>
                    <a:pt x="696432" y="2915094"/>
                  </a:cubicBezTo>
                  <a:cubicBezTo>
                    <a:pt x="671623" y="2946992"/>
                    <a:pt x="574158" y="2991293"/>
                    <a:pt x="483781" y="3042684"/>
                  </a:cubicBezTo>
                  <a:cubicBezTo>
                    <a:pt x="393404" y="3094075"/>
                    <a:pt x="226828" y="3159643"/>
                    <a:pt x="154172" y="3223438"/>
                  </a:cubicBezTo>
                  <a:cubicBezTo>
                    <a:pt x="81516" y="3287233"/>
                    <a:pt x="60251" y="3361661"/>
                    <a:pt x="47846" y="3425456"/>
                  </a:cubicBezTo>
                  <a:cubicBezTo>
                    <a:pt x="35441" y="3489251"/>
                    <a:pt x="31898" y="3553047"/>
                    <a:pt x="79744" y="3606210"/>
                  </a:cubicBezTo>
                  <a:cubicBezTo>
                    <a:pt x="127590" y="3659373"/>
                    <a:pt x="249865" y="3700131"/>
                    <a:pt x="334925" y="3744433"/>
                  </a:cubicBezTo>
                  <a:cubicBezTo>
                    <a:pt x="419985" y="3788735"/>
                    <a:pt x="528083" y="3833038"/>
                    <a:pt x="590106" y="3872024"/>
                  </a:cubicBezTo>
                  <a:cubicBezTo>
                    <a:pt x="652129" y="3911010"/>
                    <a:pt x="705293" y="3937591"/>
                    <a:pt x="707065" y="3978349"/>
                  </a:cubicBezTo>
                  <a:cubicBezTo>
                    <a:pt x="708837" y="4019107"/>
                    <a:pt x="655674" y="4072271"/>
                    <a:pt x="600739" y="4116573"/>
                  </a:cubicBezTo>
                  <a:cubicBezTo>
                    <a:pt x="545804" y="4160875"/>
                    <a:pt x="446567" y="4201633"/>
                    <a:pt x="377455" y="4244163"/>
                  </a:cubicBezTo>
                  <a:cubicBezTo>
                    <a:pt x="308343" y="4286693"/>
                    <a:pt x="212650" y="4338084"/>
                    <a:pt x="186069" y="4371754"/>
                  </a:cubicBezTo>
                  <a:cubicBezTo>
                    <a:pt x="159488" y="4405424"/>
                    <a:pt x="191386" y="4446182"/>
                    <a:pt x="217967" y="4446182"/>
                  </a:cubicBezTo>
                  <a:cubicBezTo>
                    <a:pt x="244548" y="4446182"/>
                    <a:pt x="274674" y="4408968"/>
                    <a:pt x="345558" y="4371754"/>
                  </a:cubicBezTo>
                  <a:cubicBezTo>
                    <a:pt x="416442" y="4334540"/>
                    <a:pt x="574158" y="4274289"/>
                    <a:pt x="643269" y="4222898"/>
                  </a:cubicBezTo>
                  <a:cubicBezTo>
                    <a:pt x="712380" y="4171507"/>
                    <a:pt x="738962" y="4120117"/>
                    <a:pt x="760227" y="4063410"/>
                  </a:cubicBezTo>
                  <a:cubicBezTo>
                    <a:pt x="781492" y="4006703"/>
                    <a:pt x="799214" y="3932275"/>
                    <a:pt x="770860" y="3882656"/>
                  </a:cubicBezTo>
                  <a:cubicBezTo>
                    <a:pt x="742507" y="3833037"/>
                    <a:pt x="678711" y="3817089"/>
                    <a:pt x="590106" y="3765698"/>
                  </a:cubicBezTo>
                  <a:cubicBezTo>
                    <a:pt x="501501" y="3714307"/>
                    <a:pt x="320748" y="3629247"/>
                    <a:pt x="239232" y="3574312"/>
                  </a:cubicBezTo>
                  <a:cubicBezTo>
                    <a:pt x="157716" y="3519377"/>
                    <a:pt x="85060" y="3489252"/>
                    <a:pt x="101009" y="3436089"/>
                  </a:cubicBezTo>
                  <a:cubicBezTo>
                    <a:pt x="116958" y="3382926"/>
                    <a:pt x="241004" y="3313814"/>
                    <a:pt x="334925" y="3255335"/>
                  </a:cubicBezTo>
                  <a:cubicBezTo>
                    <a:pt x="428846" y="3196856"/>
                    <a:pt x="590106" y="3124200"/>
                    <a:pt x="664534" y="3085214"/>
                  </a:cubicBezTo>
                  <a:cubicBezTo>
                    <a:pt x="738962" y="3046228"/>
                    <a:pt x="762000" y="3065721"/>
                    <a:pt x="781493" y="3021419"/>
                  </a:cubicBezTo>
                  <a:cubicBezTo>
                    <a:pt x="800986" y="2977117"/>
                    <a:pt x="832884" y="2881423"/>
                    <a:pt x="781493" y="2819400"/>
                  </a:cubicBezTo>
                  <a:cubicBezTo>
                    <a:pt x="730102" y="2757377"/>
                    <a:pt x="572385" y="2705987"/>
                    <a:pt x="473148" y="2649280"/>
                  </a:cubicBezTo>
                  <a:cubicBezTo>
                    <a:pt x="373911" y="2592573"/>
                    <a:pt x="246320" y="2523461"/>
                    <a:pt x="186069" y="2479159"/>
                  </a:cubicBezTo>
                  <a:cubicBezTo>
                    <a:pt x="125818" y="2434857"/>
                    <a:pt x="93920" y="2425996"/>
                    <a:pt x="111641" y="2383466"/>
                  </a:cubicBezTo>
                  <a:cubicBezTo>
                    <a:pt x="129362" y="2340936"/>
                    <a:pt x="210879" y="2277140"/>
                    <a:pt x="292395" y="2223977"/>
                  </a:cubicBezTo>
                  <a:cubicBezTo>
                    <a:pt x="373911" y="2170814"/>
                    <a:pt x="520995" y="2108791"/>
                    <a:pt x="600739" y="2064489"/>
                  </a:cubicBezTo>
                  <a:cubicBezTo>
                    <a:pt x="680483" y="2020187"/>
                    <a:pt x="742507" y="2009554"/>
                    <a:pt x="770860" y="1958163"/>
                  </a:cubicBezTo>
                  <a:cubicBezTo>
                    <a:pt x="799214" y="1906772"/>
                    <a:pt x="813390" y="1814624"/>
                    <a:pt x="770860" y="1756145"/>
                  </a:cubicBezTo>
                  <a:cubicBezTo>
                    <a:pt x="728330" y="1697666"/>
                    <a:pt x="607828" y="1658680"/>
                    <a:pt x="515679" y="1607289"/>
                  </a:cubicBezTo>
                  <a:cubicBezTo>
                    <a:pt x="423530" y="1555898"/>
                    <a:pt x="292395" y="1493875"/>
                    <a:pt x="217967" y="1447800"/>
                  </a:cubicBezTo>
                  <a:cubicBezTo>
                    <a:pt x="143539" y="1401726"/>
                    <a:pt x="95692" y="1371600"/>
                    <a:pt x="69111" y="1330842"/>
                  </a:cubicBezTo>
                  <a:cubicBezTo>
                    <a:pt x="42530" y="1290084"/>
                    <a:pt x="0" y="1263503"/>
                    <a:pt x="58479" y="1203252"/>
                  </a:cubicBezTo>
                  <a:cubicBezTo>
                    <a:pt x="116958" y="1143001"/>
                    <a:pt x="306572" y="1034903"/>
                    <a:pt x="419986" y="969335"/>
                  </a:cubicBezTo>
                  <a:cubicBezTo>
                    <a:pt x="533400" y="903768"/>
                    <a:pt x="738962" y="863010"/>
                    <a:pt x="738962" y="809847"/>
                  </a:cubicBezTo>
                  <a:cubicBezTo>
                    <a:pt x="738962" y="756684"/>
                    <a:pt x="524540" y="714154"/>
                    <a:pt x="419986" y="650359"/>
                  </a:cubicBezTo>
                  <a:cubicBezTo>
                    <a:pt x="315433" y="586564"/>
                    <a:pt x="173664" y="499731"/>
                    <a:pt x="111641" y="427075"/>
                  </a:cubicBezTo>
                  <a:cubicBezTo>
                    <a:pt x="49618" y="354419"/>
                    <a:pt x="54934" y="279991"/>
                    <a:pt x="47846" y="214424"/>
                  </a:cubicBezTo>
                  <a:cubicBezTo>
                    <a:pt x="40758" y="148857"/>
                    <a:pt x="54934" y="67340"/>
                    <a:pt x="69111" y="33670"/>
                  </a:cubicBezTo>
                  <a:cubicBezTo>
                    <a:pt x="83288" y="0"/>
                    <a:pt x="118729" y="10633"/>
                    <a:pt x="132906" y="12405"/>
                  </a:cubicBezTo>
                  <a:cubicBezTo>
                    <a:pt x="147083" y="14177"/>
                    <a:pt x="182525" y="21265"/>
                    <a:pt x="175437" y="54935"/>
                  </a:cubicBezTo>
                  <a:close/>
                </a:path>
              </a:pathLst>
            </a:custGeom>
            <a:grpFill/>
            <a:ln w="0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25400" h="38100"/>
              <a:bevelB w="254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783202" y="3585523"/>
            <a:ext cx="1040670" cy="874267"/>
            <a:chOff x="783202" y="3585523"/>
            <a:chExt cx="1040670" cy="874267"/>
          </a:xfrm>
        </p:grpSpPr>
        <p:grpSp>
          <p:nvGrpSpPr>
            <p:cNvPr id="3" name="Group 2"/>
            <p:cNvGrpSpPr/>
            <p:nvPr/>
          </p:nvGrpSpPr>
          <p:grpSpPr>
            <a:xfrm>
              <a:off x="1107560" y="3920054"/>
              <a:ext cx="377249" cy="539736"/>
              <a:chOff x="1467072" y="3838346"/>
              <a:chExt cx="377249" cy="539736"/>
            </a:xfrm>
            <a:solidFill>
              <a:srgbClr val="0070C0">
                <a:alpha val="80000"/>
              </a:srgbClr>
            </a:solidFill>
            <a:scene3d>
              <a:camera prst="orthographicFront"/>
              <a:lightRig rig="sunset" dir="t"/>
            </a:scene3d>
          </p:grpSpPr>
          <p:sp>
            <p:nvSpPr>
              <p:cNvPr id="2" name="Freeform 1"/>
              <p:cNvSpPr/>
              <p:nvPr/>
            </p:nvSpPr>
            <p:spPr bwMode="auto">
              <a:xfrm>
                <a:off x="1467072" y="3838346"/>
                <a:ext cx="368665" cy="376319"/>
              </a:xfrm>
              <a:custGeom>
                <a:avLst/>
                <a:gdLst>
                  <a:gd name="connsiteX0" fmla="*/ 20205 w 368665"/>
                  <a:gd name="connsiteY0" fmla="*/ 127726 h 376319"/>
                  <a:gd name="connsiteX1" fmla="*/ 53256 w 368665"/>
                  <a:gd name="connsiteY1" fmla="*/ 370097 h 376319"/>
                  <a:gd name="connsiteX2" fmla="*/ 350711 w 368665"/>
                  <a:gd name="connsiteY2" fmla="*/ 281962 h 376319"/>
                  <a:gd name="connsiteX3" fmla="*/ 328677 w 368665"/>
                  <a:gd name="connsiteY3" fmla="*/ 39591 h 376319"/>
                  <a:gd name="connsiteX4" fmla="*/ 273593 w 368665"/>
                  <a:gd name="connsiteY4" fmla="*/ 6541 h 376319"/>
                  <a:gd name="connsiteX5" fmla="*/ 20205 w 368665"/>
                  <a:gd name="connsiteY5" fmla="*/ 127726 h 376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8665" h="376319">
                    <a:moveTo>
                      <a:pt x="20205" y="127726"/>
                    </a:moveTo>
                    <a:cubicBezTo>
                      <a:pt x="-16518" y="188319"/>
                      <a:pt x="-1828" y="344391"/>
                      <a:pt x="53256" y="370097"/>
                    </a:cubicBezTo>
                    <a:cubicBezTo>
                      <a:pt x="108340" y="395803"/>
                      <a:pt x="304808" y="337046"/>
                      <a:pt x="350711" y="281962"/>
                    </a:cubicBezTo>
                    <a:cubicBezTo>
                      <a:pt x="396614" y="226878"/>
                      <a:pt x="341530" y="85494"/>
                      <a:pt x="328677" y="39591"/>
                    </a:cubicBezTo>
                    <a:cubicBezTo>
                      <a:pt x="315824" y="-6312"/>
                      <a:pt x="323169" y="-4476"/>
                      <a:pt x="273593" y="6541"/>
                    </a:cubicBezTo>
                    <a:cubicBezTo>
                      <a:pt x="224017" y="17558"/>
                      <a:pt x="56928" y="67133"/>
                      <a:pt x="20205" y="127726"/>
                    </a:cubicBez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63500" h="635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31" name="Freeform 330"/>
              <p:cNvSpPr/>
              <p:nvPr/>
            </p:nvSpPr>
            <p:spPr bwMode="auto">
              <a:xfrm rot="11401006">
                <a:off x="1475656" y="4001763"/>
                <a:ext cx="368665" cy="376319"/>
              </a:xfrm>
              <a:custGeom>
                <a:avLst/>
                <a:gdLst>
                  <a:gd name="connsiteX0" fmla="*/ 20205 w 368665"/>
                  <a:gd name="connsiteY0" fmla="*/ 127726 h 376319"/>
                  <a:gd name="connsiteX1" fmla="*/ 53256 w 368665"/>
                  <a:gd name="connsiteY1" fmla="*/ 370097 h 376319"/>
                  <a:gd name="connsiteX2" fmla="*/ 350711 w 368665"/>
                  <a:gd name="connsiteY2" fmla="*/ 281962 h 376319"/>
                  <a:gd name="connsiteX3" fmla="*/ 328677 w 368665"/>
                  <a:gd name="connsiteY3" fmla="*/ 39591 h 376319"/>
                  <a:gd name="connsiteX4" fmla="*/ 273593 w 368665"/>
                  <a:gd name="connsiteY4" fmla="*/ 6541 h 376319"/>
                  <a:gd name="connsiteX5" fmla="*/ 20205 w 368665"/>
                  <a:gd name="connsiteY5" fmla="*/ 127726 h 376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68665" h="376319">
                    <a:moveTo>
                      <a:pt x="20205" y="127726"/>
                    </a:moveTo>
                    <a:cubicBezTo>
                      <a:pt x="-16518" y="188319"/>
                      <a:pt x="-1828" y="344391"/>
                      <a:pt x="53256" y="370097"/>
                    </a:cubicBezTo>
                    <a:cubicBezTo>
                      <a:pt x="108340" y="395803"/>
                      <a:pt x="304808" y="337046"/>
                      <a:pt x="350711" y="281962"/>
                    </a:cubicBezTo>
                    <a:cubicBezTo>
                      <a:pt x="396614" y="226878"/>
                      <a:pt x="341530" y="85494"/>
                      <a:pt x="328677" y="39591"/>
                    </a:cubicBezTo>
                    <a:cubicBezTo>
                      <a:pt x="315824" y="-6312"/>
                      <a:pt x="323169" y="-4476"/>
                      <a:pt x="273593" y="6541"/>
                    </a:cubicBezTo>
                    <a:cubicBezTo>
                      <a:pt x="224017" y="17558"/>
                      <a:pt x="56928" y="67133"/>
                      <a:pt x="20205" y="127726"/>
                    </a:cubicBez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63500" h="635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333" name="TextBox 332"/>
            <p:cNvSpPr txBox="1"/>
            <p:nvPr/>
          </p:nvSpPr>
          <p:spPr>
            <a:xfrm>
              <a:off x="783202" y="3585523"/>
              <a:ext cx="10406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i="0" dirty="0" err="1" smtClean="0">
                  <a:ln w="9525" cmpd="sng">
                    <a:solidFill>
                      <a:schemeClr val="tx2">
                        <a:lumMod val="60000"/>
                        <a:lumOff val="40000"/>
                      </a:schemeClr>
                    </a:solidFill>
                    <a:prstDash val="solid"/>
                  </a:ln>
                  <a:solidFill>
                    <a:schemeClr val="tx2">
                      <a:lumMod val="20000"/>
                      <a:lumOff val="80000"/>
                    </a:schemeClr>
                  </a:solidFill>
                  <a:latin typeface="+mn-lt"/>
                </a:rPr>
                <a:t>Integrase</a:t>
              </a:r>
              <a:endParaRPr lang="en-GB" i="0" dirty="0">
                <a:ln w="9525" cmpd="sng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4499992" y="2754526"/>
            <a:ext cx="4602339" cy="20005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+mj-lt"/>
              <a:buAutoNum type="arabicPeriod" startAt="2"/>
            </a:pPr>
            <a:r>
              <a:rPr lang="en-GB" sz="1800" b="1" i="0" dirty="0">
                <a:solidFill>
                  <a:srgbClr val="C00000"/>
                </a:solidFill>
                <a:latin typeface="+mn-lt"/>
              </a:rPr>
              <a:t>b</a:t>
            </a:r>
            <a:r>
              <a:rPr lang="en-GB" sz="1800" b="1" i="0" dirty="0" smtClean="0">
                <a:solidFill>
                  <a:srgbClr val="C00000"/>
                </a:solidFill>
                <a:latin typeface="+mn-lt"/>
              </a:rPr>
              <a:t>) Integration</a:t>
            </a:r>
          </a:p>
          <a:p>
            <a:pPr lvl="0">
              <a:spcAft>
                <a:spcPts val="0"/>
              </a:spcAft>
            </a:pP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DNA integration</a:t>
            </a:r>
          </a:p>
          <a:p>
            <a:pPr marL="285750" lvl="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Viral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integrase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inserts viral DNA into host DNA</a:t>
            </a:r>
            <a:endParaRPr lang="en-GB" b="1" i="0" dirty="0" smtClean="0">
              <a:solidFill>
                <a:srgbClr val="006699"/>
              </a:solidFill>
              <a:latin typeface="+mn-lt"/>
            </a:endParaRPr>
          </a:p>
          <a:p>
            <a:pPr lvl="0">
              <a:spcAft>
                <a:spcPts val="0"/>
              </a:spcAft>
            </a:pPr>
            <a:r>
              <a:rPr lang="en-GB" b="1" i="0" dirty="0" err="1" smtClean="0">
                <a:solidFill>
                  <a:srgbClr val="006699"/>
                </a:solidFill>
                <a:latin typeface="+mn-lt"/>
              </a:rPr>
              <a:t>Integrase</a:t>
            </a: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 inhibitors</a:t>
            </a:r>
            <a:endParaRPr lang="en-GB" b="1" i="0" dirty="0">
              <a:solidFill>
                <a:srgbClr val="006699"/>
              </a:solidFill>
              <a:latin typeface="+mn-lt"/>
            </a:endParaRPr>
          </a:p>
          <a:p>
            <a:pPr marL="285750" lvl="0" indent="-285750">
              <a:spcAft>
                <a:spcPts val="0"/>
              </a:spcAft>
              <a:buFont typeface="Arial" pitchFamily="34" charset="0"/>
              <a:buChar char="•"/>
            </a:pPr>
            <a:r>
              <a:rPr lang="en-GB" b="1" i="0" dirty="0" err="1" smtClean="0">
                <a:solidFill>
                  <a:srgbClr val="FF6600"/>
                </a:solidFill>
                <a:latin typeface="+mn-lt"/>
              </a:rPr>
              <a:t>Raltegravir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is currently the only licensed </a:t>
            </a:r>
            <a:r>
              <a:rPr lang="en-GB" i="0" dirty="0" err="1" smtClean="0">
                <a:solidFill>
                  <a:srgbClr val="006699"/>
                </a:solidFill>
                <a:latin typeface="+mn-lt"/>
              </a:rPr>
              <a:t>integrase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inhibitor</a:t>
            </a:r>
            <a:endParaRPr lang="en-GB" i="0" dirty="0">
              <a:solidFill>
                <a:srgbClr val="006699"/>
              </a:solidFill>
              <a:latin typeface="+mn-lt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4188" y="4296374"/>
            <a:ext cx="1413226" cy="540282"/>
            <a:chOff x="1277542" y="2105922"/>
            <a:chExt cx="1413226" cy="540282"/>
          </a:xfrm>
        </p:grpSpPr>
        <p:cxnSp>
          <p:nvCxnSpPr>
            <p:cNvPr id="33" name="Straight Arrow Connector 32"/>
            <p:cNvCxnSpPr>
              <a:stCxn id="34" idx="0"/>
            </p:cNvCxnSpPr>
            <p:nvPr/>
          </p:nvCxnSpPr>
          <p:spPr bwMode="auto">
            <a:xfrm flipV="1">
              <a:off x="1984155" y="2105922"/>
              <a:ext cx="355425" cy="17095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gradFill>
                <a:gsLst>
                  <a:gs pos="0">
                    <a:srgbClr val="C00000"/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</a:gsLst>
                <a:lin ang="14400000" scaled="0"/>
              </a:gradFill>
              <a:prstDash val="solid"/>
              <a:round/>
              <a:headEnd type="none" w="med" len="med"/>
              <a:tailEnd type="oval" w="lg" len="lg"/>
            </a:ln>
            <a:effectLst/>
            <a:scene3d>
              <a:camera prst="orthographicFront"/>
              <a:lightRig rig="threePt" dir="t"/>
            </a:scene3d>
            <a:sp3d>
              <a:bevelT w="0" h="0"/>
            </a:sp3d>
          </p:spPr>
        </p:cxnSp>
        <p:sp>
          <p:nvSpPr>
            <p:cNvPr id="34" name="TextBox 33"/>
            <p:cNvSpPr txBox="1"/>
            <p:nvPr/>
          </p:nvSpPr>
          <p:spPr>
            <a:xfrm>
              <a:off x="1277542" y="2276872"/>
              <a:ext cx="14132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1800" b="1" i="0" dirty="0" err="1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rgbClr val="FFC000"/>
                  </a:solidFill>
                  <a:latin typeface="+mn-lt"/>
                </a:rPr>
                <a:t>Raltegravir</a:t>
              </a:r>
              <a:endParaRPr lang="en-GB" sz="1800" b="1" i="0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C000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94269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35947E-6 L 0.00712 0.05945 L 0.01927 0.10757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11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5" y="53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29077E-6 L 0.01927 0.0687 L 0.03907 0.161 L 0.06841 0.24196 L 0.07848 0.27689 " pathEditMode="relative" rAng="0" ptsTypes="AAAAA">
                                      <p:cBhvr>
                                        <p:cTn id="23" dur="2000" fill="hold"/>
                                        <p:tgtEl>
                                          <p:spTgt spid="3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24" y="13833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autoRev="1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98635E-6 L 0.01928 0.0687 L 0.03907 0.161 L 0.06841 0.24196 L 0.07848 0.27689 " pathEditMode="relative" rAng="0" ptsTypes="AAAAA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24" y="13833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1691680" y="44624"/>
            <a:ext cx="7452320" cy="638175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3600" b="1" i="0" kern="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j-ea"/>
                <a:cs typeface="+mj-cs"/>
              </a:rPr>
              <a:t>HIV protease inhibitors</a:t>
            </a:r>
            <a:endParaRPr kumimoji="0" lang="en-GB" sz="3600" b="1" i="0" u="none" strike="noStrike" kern="0" cap="none" spc="0" normalizeH="0" baseline="0" noProof="0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45" name="Rounded Rectangle 44"/>
          <p:cNvSpPr/>
          <p:nvPr/>
        </p:nvSpPr>
        <p:spPr bwMode="auto">
          <a:xfrm rot="16200000">
            <a:off x="966878" y="121355"/>
            <a:ext cx="1080117" cy="2654848"/>
          </a:xfrm>
          <a:prstGeom prst="roundRect">
            <a:avLst>
              <a:gd name="adj" fmla="val 32041"/>
            </a:avLst>
          </a:prstGeom>
          <a:solidFill>
            <a:srgbClr val="1B0807">
              <a:alpha val="50000"/>
            </a:srgbClr>
          </a:solidFill>
          <a:ln w="38100" cap="flat" cmpd="dbl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1" u="none" strike="noStrike" cap="none" normalizeH="0" baseline="0" smtClean="0">
              <a:ln>
                <a:noFill/>
              </a:ln>
              <a:solidFill>
                <a:srgbClr val="6E6E6F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79" name="Rectangle 178"/>
          <p:cNvSpPr/>
          <p:nvPr/>
        </p:nvSpPr>
        <p:spPr bwMode="auto">
          <a:xfrm>
            <a:off x="1958" y="820984"/>
            <a:ext cx="4344411" cy="2395776"/>
          </a:xfrm>
          <a:prstGeom prst="rect">
            <a:avLst/>
          </a:prstGeom>
          <a:solidFill>
            <a:schemeClr val="accent2">
              <a:lumMod val="40000"/>
              <a:lumOff val="6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prstMaterial="matte"/>
        </p:spPr>
        <p:txBody>
          <a:bodyPr vert="horz" wrap="none" lIns="2664000" tIns="360000" rIns="72000" bIns="108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i="0" u="none" strike="noStrike" normalizeH="0" baseline="0" dirty="0" smtClean="0">
              <a:ln w="952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  <p:grpSp>
        <p:nvGrpSpPr>
          <p:cNvPr id="794" name="Group 793"/>
          <p:cNvGrpSpPr/>
          <p:nvPr/>
        </p:nvGrpSpPr>
        <p:grpSpPr>
          <a:xfrm>
            <a:off x="1958" y="2852936"/>
            <a:ext cx="4346856" cy="363824"/>
            <a:chOff x="0" y="1946099"/>
            <a:chExt cx="4346856" cy="363824"/>
          </a:xfrm>
        </p:grpSpPr>
        <p:sp>
          <p:nvSpPr>
            <p:cNvPr id="795" name="Rectangle 794"/>
            <p:cNvSpPr/>
            <p:nvPr/>
          </p:nvSpPr>
          <p:spPr bwMode="auto">
            <a:xfrm>
              <a:off x="0" y="1946099"/>
              <a:ext cx="4344411" cy="16686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matte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796" name="Rectangle 795"/>
            <p:cNvSpPr/>
            <p:nvPr/>
          </p:nvSpPr>
          <p:spPr bwMode="auto">
            <a:xfrm>
              <a:off x="2445" y="2143059"/>
              <a:ext cx="4344411" cy="16686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matte"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366" name="Group 92"/>
          <p:cNvGrpSpPr/>
          <p:nvPr/>
        </p:nvGrpSpPr>
        <p:grpSpPr>
          <a:xfrm rot="5098292">
            <a:off x="1569355" y="1134105"/>
            <a:ext cx="152851" cy="385218"/>
            <a:chOff x="6286512" y="3786190"/>
            <a:chExt cx="785818" cy="1929362"/>
          </a:xfrm>
          <a:scene3d>
            <a:camera prst="orthographicFront"/>
            <a:lightRig rig="harsh" dir="t"/>
          </a:scene3d>
        </p:grpSpPr>
        <p:sp>
          <p:nvSpPr>
            <p:cNvPr id="367" name="Freeform 366"/>
            <p:cNvSpPr/>
            <p:nvPr/>
          </p:nvSpPr>
          <p:spPr bwMode="auto">
            <a:xfrm>
              <a:off x="6500826" y="4071942"/>
              <a:ext cx="192572" cy="1643610"/>
            </a:xfrm>
            <a:custGeom>
              <a:avLst/>
              <a:gdLst>
                <a:gd name="connsiteX0" fmla="*/ 175437 w 832884"/>
                <a:gd name="connsiteY0" fmla="*/ 54935 h 4446182"/>
                <a:gd name="connsiteX1" fmla="*/ 90376 w 832884"/>
                <a:gd name="connsiteY1" fmla="*/ 214424 h 4446182"/>
                <a:gd name="connsiteX2" fmla="*/ 143539 w 832884"/>
                <a:gd name="connsiteY2" fmla="*/ 310117 h 4446182"/>
                <a:gd name="connsiteX3" fmla="*/ 324293 w 832884"/>
                <a:gd name="connsiteY3" fmla="*/ 469605 h 4446182"/>
                <a:gd name="connsiteX4" fmla="*/ 515679 w 832884"/>
                <a:gd name="connsiteY4" fmla="*/ 565298 h 4446182"/>
                <a:gd name="connsiteX5" fmla="*/ 728330 w 832884"/>
                <a:gd name="connsiteY5" fmla="*/ 692889 h 4446182"/>
                <a:gd name="connsiteX6" fmla="*/ 802758 w 832884"/>
                <a:gd name="connsiteY6" fmla="*/ 767317 h 4446182"/>
                <a:gd name="connsiteX7" fmla="*/ 781493 w 832884"/>
                <a:gd name="connsiteY7" fmla="*/ 894907 h 4446182"/>
                <a:gd name="connsiteX8" fmla="*/ 632637 w 832884"/>
                <a:gd name="connsiteY8" fmla="*/ 1022498 h 4446182"/>
                <a:gd name="connsiteX9" fmla="*/ 260497 w 832884"/>
                <a:gd name="connsiteY9" fmla="*/ 1181987 h 4446182"/>
                <a:gd name="connsiteX10" fmla="*/ 69111 w 832884"/>
                <a:gd name="connsiteY10" fmla="*/ 1341475 h 4446182"/>
                <a:gd name="connsiteX11" fmla="*/ 79744 w 832884"/>
                <a:gd name="connsiteY11" fmla="*/ 1458433 h 4446182"/>
                <a:gd name="connsiteX12" fmla="*/ 175437 w 832884"/>
                <a:gd name="connsiteY12" fmla="*/ 1564759 h 4446182"/>
                <a:gd name="connsiteX13" fmla="*/ 462516 w 832884"/>
                <a:gd name="connsiteY13" fmla="*/ 1692349 h 4446182"/>
                <a:gd name="connsiteX14" fmla="*/ 685799 w 832884"/>
                <a:gd name="connsiteY14" fmla="*/ 1830573 h 4446182"/>
                <a:gd name="connsiteX15" fmla="*/ 717697 w 832884"/>
                <a:gd name="connsiteY15" fmla="*/ 1873103 h 4446182"/>
                <a:gd name="connsiteX16" fmla="*/ 441251 w 832884"/>
                <a:gd name="connsiteY16" fmla="*/ 2021959 h 4446182"/>
                <a:gd name="connsiteX17" fmla="*/ 186069 w 832884"/>
                <a:gd name="connsiteY17" fmla="*/ 2149549 h 4446182"/>
                <a:gd name="connsiteX18" fmla="*/ 58479 w 832884"/>
                <a:gd name="connsiteY18" fmla="*/ 2277140 h 4446182"/>
                <a:gd name="connsiteX19" fmla="*/ 47846 w 832884"/>
                <a:gd name="connsiteY19" fmla="*/ 2511056 h 4446182"/>
                <a:gd name="connsiteX20" fmla="*/ 69111 w 832884"/>
                <a:gd name="connsiteY20" fmla="*/ 2532321 h 4446182"/>
                <a:gd name="connsiteX21" fmla="*/ 154172 w 832884"/>
                <a:gd name="connsiteY21" fmla="*/ 2628014 h 4446182"/>
                <a:gd name="connsiteX22" fmla="*/ 409353 w 832884"/>
                <a:gd name="connsiteY22" fmla="*/ 2723707 h 4446182"/>
                <a:gd name="connsiteX23" fmla="*/ 632637 w 832884"/>
                <a:gd name="connsiteY23" fmla="*/ 2851298 h 4446182"/>
                <a:gd name="connsiteX24" fmla="*/ 696432 w 832884"/>
                <a:gd name="connsiteY24" fmla="*/ 2915094 h 4446182"/>
                <a:gd name="connsiteX25" fmla="*/ 483781 w 832884"/>
                <a:gd name="connsiteY25" fmla="*/ 3042684 h 4446182"/>
                <a:gd name="connsiteX26" fmla="*/ 154172 w 832884"/>
                <a:gd name="connsiteY26" fmla="*/ 3223438 h 4446182"/>
                <a:gd name="connsiteX27" fmla="*/ 47846 w 832884"/>
                <a:gd name="connsiteY27" fmla="*/ 3425456 h 4446182"/>
                <a:gd name="connsiteX28" fmla="*/ 79744 w 832884"/>
                <a:gd name="connsiteY28" fmla="*/ 3606210 h 4446182"/>
                <a:gd name="connsiteX29" fmla="*/ 334925 w 832884"/>
                <a:gd name="connsiteY29" fmla="*/ 3744433 h 4446182"/>
                <a:gd name="connsiteX30" fmla="*/ 590106 w 832884"/>
                <a:gd name="connsiteY30" fmla="*/ 3872024 h 4446182"/>
                <a:gd name="connsiteX31" fmla="*/ 707065 w 832884"/>
                <a:gd name="connsiteY31" fmla="*/ 3978349 h 4446182"/>
                <a:gd name="connsiteX32" fmla="*/ 600739 w 832884"/>
                <a:gd name="connsiteY32" fmla="*/ 4116573 h 4446182"/>
                <a:gd name="connsiteX33" fmla="*/ 377455 w 832884"/>
                <a:gd name="connsiteY33" fmla="*/ 4244163 h 4446182"/>
                <a:gd name="connsiteX34" fmla="*/ 186069 w 832884"/>
                <a:gd name="connsiteY34" fmla="*/ 4371754 h 4446182"/>
                <a:gd name="connsiteX35" fmla="*/ 217967 w 832884"/>
                <a:gd name="connsiteY35" fmla="*/ 4446182 h 4446182"/>
                <a:gd name="connsiteX36" fmla="*/ 345558 w 832884"/>
                <a:gd name="connsiteY36" fmla="*/ 4371754 h 4446182"/>
                <a:gd name="connsiteX37" fmla="*/ 643269 w 832884"/>
                <a:gd name="connsiteY37" fmla="*/ 4222898 h 4446182"/>
                <a:gd name="connsiteX38" fmla="*/ 760227 w 832884"/>
                <a:gd name="connsiteY38" fmla="*/ 4063410 h 4446182"/>
                <a:gd name="connsiteX39" fmla="*/ 770860 w 832884"/>
                <a:gd name="connsiteY39" fmla="*/ 3882656 h 4446182"/>
                <a:gd name="connsiteX40" fmla="*/ 590106 w 832884"/>
                <a:gd name="connsiteY40" fmla="*/ 3765698 h 4446182"/>
                <a:gd name="connsiteX41" fmla="*/ 239232 w 832884"/>
                <a:gd name="connsiteY41" fmla="*/ 3574312 h 4446182"/>
                <a:gd name="connsiteX42" fmla="*/ 101009 w 832884"/>
                <a:gd name="connsiteY42" fmla="*/ 3436089 h 4446182"/>
                <a:gd name="connsiteX43" fmla="*/ 334925 w 832884"/>
                <a:gd name="connsiteY43" fmla="*/ 3255335 h 4446182"/>
                <a:gd name="connsiteX44" fmla="*/ 664534 w 832884"/>
                <a:gd name="connsiteY44" fmla="*/ 3085214 h 4446182"/>
                <a:gd name="connsiteX45" fmla="*/ 781493 w 832884"/>
                <a:gd name="connsiteY45" fmla="*/ 3021419 h 4446182"/>
                <a:gd name="connsiteX46" fmla="*/ 781493 w 832884"/>
                <a:gd name="connsiteY46" fmla="*/ 2819400 h 4446182"/>
                <a:gd name="connsiteX47" fmla="*/ 473148 w 832884"/>
                <a:gd name="connsiteY47" fmla="*/ 2649280 h 4446182"/>
                <a:gd name="connsiteX48" fmla="*/ 186069 w 832884"/>
                <a:gd name="connsiteY48" fmla="*/ 2479159 h 4446182"/>
                <a:gd name="connsiteX49" fmla="*/ 111641 w 832884"/>
                <a:gd name="connsiteY49" fmla="*/ 2383466 h 4446182"/>
                <a:gd name="connsiteX50" fmla="*/ 292395 w 832884"/>
                <a:gd name="connsiteY50" fmla="*/ 2223977 h 4446182"/>
                <a:gd name="connsiteX51" fmla="*/ 600739 w 832884"/>
                <a:gd name="connsiteY51" fmla="*/ 2064489 h 4446182"/>
                <a:gd name="connsiteX52" fmla="*/ 770860 w 832884"/>
                <a:gd name="connsiteY52" fmla="*/ 1958163 h 4446182"/>
                <a:gd name="connsiteX53" fmla="*/ 770860 w 832884"/>
                <a:gd name="connsiteY53" fmla="*/ 1756145 h 4446182"/>
                <a:gd name="connsiteX54" fmla="*/ 515679 w 832884"/>
                <a:gd name="connsiteY54" fmla="*/ 1607289 h 4446182"/>
                <a:gd name="connsiteX55" fmla="*/ 217967 w 832884"/>
                <a:gd name="connsiteY55" fmla="*/ 1447800 h 4446182"/>
                <a:gd name="connsiteX56" fmla="*/ 69111 w 832884"/>
                <a:gd name="connsiteY56" fmla="*/ 1330842 h 4446182"/>
                <a:gd name="connsiteX57" fmla="*/ 58479 w 832884"/>
                <a:gd name="connsiteY57" fmla="*/ 1203252 h 4446182"/>
                <a:gd name="connsiteX58" fmla="*/ 419986 w 832884"/>
                <a:gd name="connsiteY58" fmla="*/ 969335 h 4446182"/>
                <a:gd name="connsiteX59" fmla="*/ 738962 w 832884"/>
                <a:gd name="connsiteY59" fmla="*/ 809847 h 4446182"/>
                <a:gd name="connsiteX60" fmla="*/ 419986 w 832884"/>
                <a:gd name="connsiteY60" fmla="*/ 650359 h 4446182"/>
                <a:gd name="connsiteX61" fmla="*/ 111641 w 832884"/>
                <a:gd name="connsiteY61" fmla="*/ 427075 h 4446182"/>
                <a:gd name="connsiteX62" fmla="*/ 47846 w 832884"/>
                <a:gd name="connsiteY62" fmla="*/ 214424 h 4446182"/>
                <a:gd name="connsiteX63" fmla="*/ 69111 w 832884"/>
                <a:gd name="connsiteY63" fmla="*/ 33670 h 4446182"/>
                <a:gd name="connsiteX64" fmla="*/ 132906 w 832884"/>
                <a:gd name="connsiteY64" fmla="*/ 12405 h 4446182"/>
                <a:gd name="connsiteX65" fmla="*/ 175437 w 832884"/>
                <a:gd name="connsiteY65" fmla="*/ 54935 h 4446182"/>
                <a:gd name="connsiteX0" fmla="*/ 175437 w 832884"/>
                <a:gd name="connsiteY0" fmla="*/ 54935 h 4446182"/>
                <a:gd name="connsiteX1" fmla="*/ 90376 w 832884"/>
                <a:gd name="connsiteY1" fmla="*/ 214424 h 4446182"/>
                <a:gd name="connsiteX2" fmla="*/ 143539 w 832884"/>
                <a:gd name="connsiteY2" fmla="*/ 310117 h 4446182"/>
                <a:gd name="connsiteX3" fmla="*/ 324293 w 832884"/>
                <a:gd name="connsiteY3" fmla="*/ 469605 h 4446182"/>
                <a:gd name="connsiteX4" fmla="*/ 515679 w 832884"/>
                <a:gd name="connsiteY4" fmla="*/ 565298 h 4446182"/>
                <a:gd name="connsiteX5" fmla="*/ 728330 w 832884"/>
                <a:gd name="connsiteY5" fmla="*/ 692889 h 4446182"/>
                <a:gd name="connsiteX6" fmla="*/ 802758 w 832884"/>
                <a:gd name="connsiteY6" fmla="*/ 767317 h 4446182"/>
                <a:gd name="connsiteX7" fmla="*/ 781493 w 832884"/>
                <a:gd name="connsiteY7" fmla="*/ 894907 h 4446182"/>
                <a:gd name="connsiteX8" fmla="*/ 632637 w 832884"/>
                <a:gd name="connsiteY8" fmla="*/ 1022498 h 4446182"/>
                <a:gd name="connsiteX9" fmla="*/ 260497 w 832884"/>
                <a:gd name="connsiteY9" fmla="*/ 1181987 h 4446182"/>
                <a:gd name="connsiteX10" fmla="*/ 69111 w 832884"/>
                <a:gd name="connsiteY10" fmla="*/ 1341475 h 4446182"/>
                <a:gd name="connsiteX11" fmla="*/ 79744 w 832884"/>
                <a:gd name="connsiteY11" fmla="*/ 1458433 h 4446182"/>
                <a:gd name="connsiteX12" fmla="*/ 175437 w 832884"/>
                <a:gd name="connsiteY12" fmla="*/ 1564759 h 4446182"/>
                <a:gd name="connsiteX13" fmla="*/ 462516 w 832884"/>
                <a:gd name="connsiteY13" fmla="*/ 1692349 h 4446182"/>
                <a:gd name="connsiteX14" fmla="*/ 685799 w 832884"/>
                <a:gd name="connsiteY14" fmla="*/ 1830573 h 4446182"/>
                <a:gd name="connsiteX15" fmla="*/ 717697 w 832884"/>
                <a:gd name="connsiteY15" fmla="*/ 1873103 h 4446182"/>
                <a:gd name="connsiteX16" fmla="*/ 441251 w 832884"/>
                <a:gd name="connsiteY16" fmla="*/ 2021959 h 4446182"/>
                <a:gd name="connsiteX17" fmla="*/ 186069 w 832884"/>
                <a:gd name="connsiteY17" fmla="*/ 2149549 h 4446182"/>
                <a:gd name="connsiteX18" fmla="*/ 58479 w 832884"/>
                <a:gd name="connsiteY18" fmla="*/ 2277140 h 4446182"/>
                <a:gd name="connsiteX19" fmla="*/ 47846 w 832884"/>
                <a:gd name="connsiteY19" fmla="*/ 2511056 h 4446182"/>
                <a:gd name="connsiteX20" fmla="*/ 69111 w 832884"/>
                <a:gd name="connsiteY20" fmla="*/ 2532321 h 4446182"/>
                <a:gd name="connsiteX21" fmla="*/ 154172 w 832884"/>
                <a:gd name="connsiteY21" fmla="*/ 2628014 h 4446182"/>
                <a:gd name="connsiteX22" fmla="*/ 409353 w 832884"/>
                <a:gd name="connsiteY22" fmla="*/ 2723707 h 4446182"/>
                <a:gd name="connsiteX23" fmla="*/ 632637 w 832884"/>
                <a:gd name="connsiteY23" fmla="*/ 2851298 h 4446182"/>
                <a:gd name="connsiteX24" fmla="*/ 696432 w 832884"/>
                <a:gd name="connsiteY24" fmla="*/ 2915094 h 4446182"/>
                <a:gd name="connsiteX25" fmla="*/ 483781 w 832884"/>
                <a:gd name="connsiteY25" fmla="*/ 3042684 h 4446182"/>
                <a:gd name="connsiteX26" fmla="*/ 154172 w 832884"/>
                <a:gd name="connsiteY26" fmla="*/ 3223438 h 4446182"/>
                <a:gd name="connsiteX27" fmla="*/ 47846 w 832884"/>
                <a:gd name="connsiteY27" fmla="*/ 3425456 h 4446182"/>
                <a:gd name="connsiteX28" fmla="*/ 79744 w 832884"/>
                <a:gd name="connsiteY28" fmla="*/ 3606210 h 4446182"/>
                <a:gd name="connsiteX29" fmla="*/ 334925 w 832884"/>
                <a:gd name="connsiteY29" fmla="*/ 3744433 h 4446182"/>
                <a:gd name="connsiteX30" fmla="*/ 590106 w 832884"/>
                <a:gd name="connsiteY30" fmla="*/ 3872024 h 4446182"/>
                <a:gd name="connsiteX31" fmla="*/ 707065 w 832884"/>
                <a:gd name="connsiteY31" fmla="*/ 3978349 h 4446182"/>
                <a:gd name="connsiteX32" fmla="*/ 600739 w 832884"/>
                <a:gd name="connsiteY32" fmla="*/ 4116573 h 4446182"/>
                <a:gd name="connsiteX33" fmla="*/ 377455 w 832884"/>
                <a:gd name="connsiteY33" fmla="*/ 4244163 h 4446182"/>
                <a:gd name="connsiteX34" fmla="*/ 186069 w 832884"/>
                <a:gd name="connsiteY34" fmla="*/ 4371754 h 4446182"/>
                <a:gd name="connsiteX35" fmla="*/ 217967 w 832884"/>
                <a:gd name="connsiteY35" fmla="*/ 4446182 h 4446182"/>
                <a:gd name="connsiteX36" fmla="*/ 345558 w 832884"/>
                <a:gd name="connsiteY36" fmla="*/ 4371754 h 4446182"/>
                <a:gd name="connsiteX37" fmla="*/ 643269 w 832884"/>
                <a:gd name="connsiteY37" fmla="*/ 4222898 h 4446182"/>
                <a:gd name="connsiteX38" fmla="*/ 760227 w 832884"/>
                <a:gd name="connsiteY38" fmla="*/ 4063410 h 4446182"/>
                <a:gd name="connsiteX39" fmla="*/ 770860 w 832884"/>
                <a:gd name="connsiteY39" fmla="*/ 3882656 h 4446182"/>
                <a:gd name="connsiteX40" fmla="*/ 590106 w 832884"/>
                <a:gd name="connsiteY40" fmla="*/ 3765698 h 4446182"/>
                <a:gd name="connsiteX41" fmla="*/ 239232 w 832884"/>
                <a:gd name="connsiteY41" fmla="*/ 3574312 h 4446182"/>
                <a:gd name="connsiteX42" fmla="*/ 101009 w 832884"/>
                <a:gd name="connsiteY42" fmla="*/ 3436089 h 4446182"/>
                <a:gd name="connsiteX43" fmla="*/ 334925 w 832884"/>
                <a:gd name="connsiteY43" fmla="*/ 3255335 h 4446182"/>
                <a:gd name="connsiteX44" fmla="*/ 664534 w 832884"/>
                <a:gd name="connsiteY44" fmla="*/ 3085214 h 4446182"/>
                <a:gd name="connsiteX45" fmla="*/ 781493 w 832884"/>
                <a:gd name="connsiteY45" fmla="*/ 3021419 h 4446182"/>
                <a:gd name="connsiteX46" fmla="*/ 781493 w 832884"/>
                <a:gd name="connsiteY46" fmla="*/ 2819400 h 4446182"/>
                <a:gd name="connsiteX47" fmla="*/ 473148 w 832884"/>
                <a:gd name="connsiteY47" fmla="*/ 2649280 h 4446182"/>
                <a:gd name="connsiteX48" fmla="*/ 186069 w 832884"/>
                <a:gd name="connsiteY48" fmla="*/ 2479159 h 4446182"/>
                <a:gd name="connsiteX49" fmla="*/ 111641 w 832884"/>
                <a:gd name="connsiteY49" fmla="*/ 2383466 h 4446182"/>
                <a:gd name="connsiteX50" fmla="*/ 292395 w 832884"/>
                <a:gd name="connsiteY50" fmla="*/ 2223977 h 4446182"/>
                <a:gd name="connsiteX51" fmla="*/ 600739 w 832884"/>
                <a:gd name="connsiteY51" fmla="*/ 2064489 h 4446182"/>
                <a:gd name="connsiteX52" fmla="*/ 770860 w 832884"/>
                <a:gd name="connsiteY52" fmla="*/ 1958163 h 4446182"/>
                <a:gd name="connsiteX53" fmla="*/ 770860 w 832884"/>
                <a:gd name="connsiteY53" fmla="*/ 1756145 h 4446182"/>
                <a:gd name="connsiteX54" fmla="*/ 515679 w 832884"/>
                <a:gd name="connsiteY54" fmla="*/ 1607289 h 4446182"/>
                <a:gd name="connsiteX55" fmla="*/ 217967 w 832884"/>
                <a:gd name="connsiteY55" fmla="*/ 1447800 h 4446182"/>
                <a:gd name="connsiteX56" fmla="*/ 69111 w 832884"/>
                <a:gd name="connsiteY56" fmla="*/ 1330842 h 4446182"/>
                <a:gd name="connsiteX57" fmla="*/ 58479 w 832884"/>
                <a:gd name="connsiteY57" fmla="*/ 1203252 h 4446182"/>
                <a:gd name="connsiteX58" fmla="*/ 419986 w 832884"/>
                <a:gd name="connsiteY58" fmla="*/ 969335 h 4446182"/>
                <a:gd name="connsiteX59" fmla="*/ 738962 w 832884"/>
                <a:gd name="connsiteY59" fmla="*/ 809847 h 4446182"/>
                <a:gd name="connsiteX60" fmla="*/ 419986 w 832884"/>
                <a:gd name="connsiteY60" fmla="*/ 650359 h 4446182"/>
                <a:gd name="connsiteX61" fmla="*/ 111641 w 832884"/>
                <a:gd name="connsiteY61" fmla="*/ 427075 h 4446182"/>
                <a:gd name="connsiteX62" fmla="*/ 47846 w 832884"/>
                <a:gd name="connsiteY62" fmla="*/ 214424 h 4446182"/>
                <a:gd name="connsiteX63" fmla="*/ 69111 w 832884"/>
                <a:gd name="connsiteY63" fmla="*/ 33670 h 4446182"/>
                <a:gd name="connsiteX64" fmla="*/ 132906 w 832884"/>
                <a:gd name="connsiteY64" fmla="*/ 12405 h 4446182"/>
                <a:gd name="connsiteX65" fmla="*/ 175437 w 832884"/>
                <a:gd name="connsiteY65" fmla="*/ 54935 h 4446182"/>
                <a:gd name="connsiteX0" fmla="*/ 175437 w 832884"/>
                <a:gd name="connsiteY0" fmla="*/ 54935 h 4446182"/>
                <a:gd name="connsiteX1" fmla="*/ 90376 w 832884"/>
                <a:gd name="connsiteY1" fmla="*/ 214424 h 4446182"/>
                <a:gd name="connsiteX2" fmla="*/ 143539 w 832884"/>
                <a:gd name="connsiteY2" fmla="*/ 310117 h 4446182"/>
                <a:gd name="connsiteX3" fmla="*/ 324293 w 832884"/>
                <a:gd name="connsiteY3" fmla="*/ 469605 h 4446182"/>
                <a:gd name="connsiteX4" fmla="*/ 515679 w 832884"/>
                <a:gd name="connsiteY4" fmla="*/ 565298 h 4446182"/>
                <a:gd name="connsiteX5" fmla="*/ 728330 w 832884"/>
                <a:gd name="connsiteY5" fmla="*/ 692889 h 4446182"/>
                <a:gd name="connsiteX6" fmla="*/ 802758 w 832884"/>
                <a:gd name="connsiteY6" fmla="*/ 767317 h 4446182"/>
                <a:gd name="connsiteX7" fmla="*/ 781493 w 832884"/>
                <a:gd name="connsiteY7" fmla="*/ 894907 h 4446182"/>
                <a:gd name="connsiteX8" fmla="*/ 632637 w 832884"/>
                <a:gd name="connsiteY8" fmla="*/ 1022498 h 4446182"/>
                <a:gd name="connsiteX9" fmla="*/ 260497 w 832884"/>
                <a:gd name="connsiteY9" fmla="*/ 1181987 h 4446182"/>
                <a:gd name="connsiteX10" fmla="*/ 69111 w 832884"/>
                <a:gd name="connsiteY10" fmla="*/ 1341475 h 4446182"/>
                <a:gd name="connsiteX11" fmla="*/ 79744 w 832884"/>
                <a:gd name="connsiteY11" fmla="*/ 1458433 h 4446182"/>
                <a:gd name="connsiteX12" fmla="*/ 175437 w 832884"/>
                <a:gd name="connsiteY12" fmla="*/ 1564759 h 4446182"/>
                <a:gd name="connsiteX13" fmla="*/ 462516 w 832884"/>
                <a:gd name="connsiteY13" fmla="*/ 1692349 h 4446182"/>
                <a:gd name="connsiteX14" fmla="*/ 685799 w 832884"/>
                <a:gd name="connsiteY14" fmla="*/ 1830573 h 4446182"/>
                <a:gd name="connsiteX15" fmla="*/ 717697 w 832884"/>
                <a:gd name="connsiteY15" fmla="*/ 1873103 h 4446182"/>
                <a:gd name="connsiteX16" fmla="*/ 441251 w 832884"/>
                <a:gd name="connsiteY16" fmla="*/ 2021959 h 4446182"/>
                <a:gd name="connsiteX17" fmla="*/ 186069 w 832884"/>
                <a:gd name="connsiteY17" fmla="*/ 2149549 h 4446182"/>
                <a:gd name="connsiteX18" fmla="*/ 58479 w 832884"/>
                <a:gd name="connsiteY18" fmla="*/ 2277140 h 4446182"/>
                <a:gd name="connsiteX19" fmla="*/ 47846 w 832884"/>
                <a:gd name="connsiteY19" fmla="*/ 2511056 h 4446182"/>
                <a:gd name="connsiteX20" fmla="*/ 69111 w 832884"/>
                <a:gd name="connsiteY20" fmla="*/ 2532321 h 4446182"/>
                <a:gd name="connsiteX21" fmla="*/ 154172 w 832884"/>
                <a:gd name="connsiteY21" fmla="*/ 2628014 h 4446182"/>
                <a:gd name="connsiteX22" fmla="*/ 409353 w 832884"/>
                <a:gd name="connsiteY22" fmla="*/ 2723707 h 4446182"/>
                <a:gd name="connsiteX23" fmla="*/ 632637 w 832884"/>
                <a:gd name="connsiteY23" fmla="*/ 2851298 h 4446182"/>
                <a:gd name="connsiteX24" fmla="*/ 696432 w 832884"/>
                <a:gd name="connsiteY24" fmla="*/ 2915094 h 4446182"/>
                <a:gd name="connsiteX25" fmla="*/ 483781 w 832884"/>
                <a:gd name="connsiteY25" fmla="*/ 3042684 h 4446182"/>
                <a:gd name="connsiteX26" fmla="*/ 154172 w 832884"/>
                <a:gd name="connsiteY26" fmla="*/ 3223438 h 4446182"/>
                <a:gd name="connsiteX27" fmla="*/ 47846 w 832884"/>
                <a:gd name="connsiteY27" fmla="*/ 3425456 h 4446182"/>
                <a:gd name="connsiteX28" fmla="*/ 79744 w 832884"/>
                <a:gd name="connsiteY28" fmla="*/ 3606210 h 4446182"/>
                <a:gd name="connsiteX29" fmla="*/ 334925 w 832884"/>
                <a:gd name="connsiteY29" fmla="*/ 3744433 h 4446182"/>
                <a:gd name="connsiteX30" fmla="*/ 590106 w 832884"/>
                <a:gd name="connsiteY30" fmla="*/ 3872024 h 4446182"/>
                <a:gd name="connsiteX31" fmla="*/ 707065 w 832884"/>
                <a:gd name="connsiteY31" fmla="*/ 3978349 h 4446182"/>
                <a:gd name="connsiteX32" fmla="*/ 600739 w 832884"/>
                <a:gd name="connsiteY32" fmla="*/ 4116573 h 4446182"/>
                <a:gd name="connsiteX33" fmla="*/ 377455 w 832884"/>
                <a:gd name="connsiteY33" fmla="*/ 4244163 h 4446182"/>
                <a:gd name="connsiteX34" fmla="*/ 186069 w 832884"/>
                <a:gd name="connsiteY34" fmla="*/ 4371754 h 4446182"/>
                <a:gd name="connsiteX35" fmla="*/ 217967 w 832884"/>
                <a:gd name="connsiteY35" fmla="*/ 4446182 h 4446182"/>
                <a:gd name="connsiteX36" fmla="*/ 345558 w 832884"/>
                <a:gd name="connsiteY36" fmla="*/ 4371754 h 4446182"/>
                <a:gd name="connsiteX37" fmla="*/ 643269 w 832884"/>
                <a:gd name="connsiteY37" fmla="*/ 4222898 h 4446182"/>
                <a:gd name="connsiteX38" fmla="*/ 760227 w 832884"/>
                <a:gd name="connsiteY38" fmla="*/ 4063410 h 4446182"/>
                <a:gd name="connsiteX39" fmla="*/ 770860 w 832884"/>
                <a:gd name="connsiteY39" fmla="*/ 3882656 h 4446182"/>
                <a:gd name="connsiteX40" fmla="*/ 590106 w 832884"/>
                <a:gd name="connsiteY40" fmla="*/ 3765698 h 4446182"/>
                <a:gd name="connsiteX41" fmla="*/ 239232 w 832884"/>
                <a:gd name="connsiteY41" fmla="*/ 3574312 h 4446182"/>
                <a:gd name="connsiteX42" fmla="*/ 101009 w 832884"/>
                <a:gd name="connsiteY42" fmla="*/ 3436089 h 4446182"/>
                <a:gd name="connsiteX43" fmla="*/ 334925 w 832884"/>
                <a:gd name="connsiteY43" fmla="*/ 3255335 h 4446182"/>
                <a:gd name="connsiteX44" fmla="*/ 664534 w 832884"/>
                <a:gd name="connsiteY44" fmla="*/ 3085214 h 4446182"/>
                <a:gd name="connsiteX45" fmla="*/ 781493 w 832884"/>
                <a:gd name="connsiteY45" fmla="*/ 3021419 h 4446182"/>
                <a:gd name="connsiteX46" fmla="*/ 781493 w 832884"/>
                <a:gd name="connsiteY46" fmla="*/ 2819400 h 4446182"/>
                <a:gd name="connsiteX47" fmla="*/ 473148 w 832884"/>
                <a:gd name="connsiteY47" fmla="*/ 2649280 h 4446182"/>
                <a:gd name="connsiteX48" fmla="*/ 186069 w 832884"/>
                <a:gd name="connsiteY48" fmla="*/ 2479159 h 4446182"/>
                <a:gd name="connsiteX49" fmla="*/ 111641 w 832884"/>
                <a:gd name="connsiteY49" fmla="*/ 2383466 h 4446182"/>
                <a:gd name="connsiteX50" fmla="*/ 292395 w 832884"/>
                <a:gd name="connsiteY50" fmla="*/ 2223977 h 4446182"/>
                <a:gd name="connsiteX51" fmla="*/ 600739 w 832884"/>
                <a:gd name="connsiteY51" fmla="*/ 2064489 h 4446182"/>
                <a:gd name="connsiteX52" fmla="*/ 770860 w 832884"/>
                <a:gd name="connsiteY52" fmla="*/ 1958163 h 4446182"/>
                <a:gd name="connsiteX53" fmla="*/ 770860 w 832884"/>
                <a:gd name="connsiteY53" fmla="*/ 1756145 h 4446182"/>
                <a:gd name="connsiteX54" fmla="*/ 515679 w 832884"/>
                <a:gd name="connsiteY54" fmla="*/ 1607289 h 4446182"/>
                <a:gd name="connsiteX55" fmla="*/ 217967 w 832884"/>
                <a:gd name="connsiteY55" fmla="*/ 1447800 h 4446182"/>
                <a:gd name="connsiteX56" fmla="*/ 69111 w 832884"/>
                <a:gd name="connsiteY56" fmla="*/ 1330842 h 4446182"/>
                <a:gd name="connsiteX57" fmla="*/ 58479 w 832884"/>
                <a:gd name="connsiteY57" fmla="*/ 1203252 h 4446182"/>
                <a:gd name="connsiteX58" fmla="*/ 419986 w 832884"/>
                <a:gd name="connsiteY58" fmla="*/ 969335 h 4446182"/>
                <a:gd name="connsiteX59" fmla="*/ 738962 w 832884"/>
                <a:gd name="connsiteY59" fmla="*/ 809847 h 4446182"/>
                <a:gd name="connsiteX60" fmla="*/ 419986 w 832884"/>
                <a:gd name="connsiteY60" fmla="*/ 650359 h 4446182"/>
                <a:gd name="connsiteX61" fmla="*/ 111641 w 832884"/>
                <a:gd name="connsiteY61" fmla="*/ 427075 h 4446182"/>
                <a:gd name="connsiteX62" fmla="*/ 47846 w 832884"/>
                <a:gd name="connsiteY62" fmla="*/ 214424 h 4446182"/>
                <a:gd name="connsiteX63" fmla="*/ 69111 w 832884"/>
                <a:gd name="connsiteY63" fmla="*/ 33670 h 4446182"/>
                <a:gd name="connsiteX64" fmla="*/ 132906 w 832884"/>
                <a:gd name="connsiteY64" fmla="*/ 12405 h 4446182"/>
                <a:gd name="connsiteX65" fmla="*/ 175437 w 832884"/>
                <a:gd name="connsiteY65" fmla="*/ 54935 h 4446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832884" h="4446182">
                  <a:moveTo>
                    <a:pt x="175437" y="54935"/>
                  </a:moveTo>
                  <a:cubicBezTo>
                    <a:pt x="168349" y="88605"/>
                    <a:pt x="95692" y="171894"/>
                    <a:pt x="90376" y="214424"/>
                  </a:cubicBezTo>
                  <a:cubicBezTo>
                    <a:pt x="85060" y="256954"/>
                    <a:pt x="104553" y="267587"/>
                    <a:pt x="143539" y="310117"/>
                  </a:cubicBezTo>
                  <a:cubicBezTo>
                    <a:pt x="182525" y="352647"/>
                    <a:pt x="262270" y="427075"/>
                    <a:pt x="324293" y="469605"/>
                  </a:cubicBezTo>
                  <a:cubicBezTo>
                    <a:pt x="386316" y="512135"/>
                    <a:pt x="448340" y="528084"/>
                    <a:pt x="515679" y="565298"/>
                  </a:cubicBezTo>
                  <a:cubicBezTo>
                    <a:pt x="583019" y="602512"/>
                    <a:pt x="680484" y="659219"/>
                    <a:pt x="728330" y="692889"/>
                  </a:cubicBezTo>
                  <a:cubicBezTo>
                    <a:pt x="776176" y="726559"/>
                    <a:pt x="793898" y="733647"/>
                    <a:pt x="802758" y="767317"/>
                  </a:cubicBezTo>
                  <a:cubicBezTo>
                    <a:pt x="811618" y="800987"/>
                    <a:pt x="809846" y="852377"/>
                    <a:pt x="781493" y="894907"/>
                  </a:cubicBezTo>
                  <a:cubicBezTo>
                    <a:pt x="753140" y="937437"/>
                    <a:pt x="719470" y="974651"/>
                    <a:pt x="632637" y="1022498"/>
                  </a:cubicBezTo>
                  <a:cubicBezTo>
                    <a:pt x="545804" y="1070345"/>
                    <a:pt x="354418" y="1128824"/>
                    <a:pt x="260497" y="1181987"/>
                  </a:cubicBezTo>
                  <a:cubicBezTo>
                    <a:pt x="166576" y="1235150"/>
                    <a:pt x="99236" y="1295401"/>
                    <a:pt x="69111" y="1341475"/>
                  </a:cubicBezTo>
                  <a:cubicBezTo>
                    <a:pt x="38986" y="1387549"/>
                    <a:pt x="62023" y="1421219"/>
                    <a:pt x="79744" y="1458433"/>
                  </a:cubicBezTo>
                  <a:cubicBezTo>
                    <a:pt x="97465" y="1495647"/>
                    <a:pt x="111642" y="1525773"/>
                    <a:pt x="175437" y="1564759"/>
                  </a:cubicBezTo>
                  <a:cubicBezTo>
                    <a:pt x="239232" y="1603745"/>
                    <a:pt x="377456" y="1648047"/>
                    <a:pt x="462516" y="1692349"/>
                  </a:cubicBezTo>
                  <a:cubicBezTo>
                    <a:pt x="547576" y="1736651"/>
                    <a:pt x="643269" y="1800447"/>
                    <a:pt x="685799" y="1830573"/>
                  </a:cubicBezTo>
                  <a:cubicBezTo>
                    <a:pt x="728329" y="1860699"/>
                    <a:pt x="701376" y="1797259"/>
                    <a:pt x="717697" y="1873103"/>
                  </a:cubicBezTo>
                  <a:cubicBezTo>
                    <a:pt x="676939" y="1905001"/>
                    <a:pt x="529856" y="1975885"/>
                    <a:pt x="441251" y="2021959"/>
                  </a:cubicBezTo>
                  <a:cubicBezTo>
                    <a:pt x="352646" y="2068033"/>
                    <a:pt x="249864" y="2107019"/>
                    <a:pt x="186069" y="2149549"/>
                  </a:cubicBezTo>
                  <a:cubicBezTo>
                    <a:pt x="122274" y="2192079"/>
                    <a:pt x="81516" y="2216889"/>
                    <a:pt x="58479" y="2277140"/>
                  </a:cubicBezTo>
                  <a:cubicBezTo>
                    <a:pt x="35442" y="2337391"/>
                    <a:pt x="46074" y="2468526"/>
                    <a:pt x="47846" y="2511056"/>
                  </a:cubicBezTo>
                  <a:cubicBezTo>
                    <a:pt x="49618" y="2553586"/>
                    <a:pt x="51390" y="2512828"/>
                    <a:pt x="69111" y="2532321"/>
                  </a:cubicBezTo>
                  <a:cubicBezTo>
                    <a:pt x="86832" y="2551814"/>
                    <a:pt x="97465" y="2596116"/>
                    <a:pt x="154172" y="2628014"/>
                  </a:cubicBezTo>
                  <a:cubicBezTo>
                    <a:pt x="210879" y="2659912"/>
                    <a:pt x="329609" y="2686493"/>
                    <a:pt x="409353" y="2723707"/>
                  </a:cubicBezTo>
                  <a:cubicBezTo>
                    <a:pt x="489097" y="2760921"/>
                    <a:pt x="584791" y="2819400"/>
                    <a:pt x="632637" y="2851298"/>
                  </a:cubicBezTo>
                  <a:cubicBezTo>
                    <a:pt x="680484" y="2883196"/>
                    <a:pt x="721241" y="2883196"/>
                    <a:pt x="696432" y="2915094"/>
                  </a:cubicBezTo>
                  <a:cubicBezTo>
                    <a:pt x="671623" y="2946992"/>
                    <a:pt x="574158" y="2991293"/>
                    <a:pt x="483781" y="3042684"/>
                  </a:cubicBezTo>
                  <a:cubicBezTo>
                    <a:pt x="393404" y="3094075"/>
                    <a:pt x="226828" y="3159643"/>
                    <a:pt x="154172" y="3223438"/>
                  </a:cubicBezTo>
                  <a:cubicBezTo>
                    <a:pt x="81516" y="3287233"/>
                    <a:pt x="60251" y="3361661"/>
                    <a:pt x="47846" y="3425456"/>
                  </a:cubicBezTo>
                  <a:cubicBezTo>
                    <a:pt x="35441" y="3489251"/>
                    <a:pt x="31898" y="3553047"/>
                    <a:pt x="79744" y="3606210"/>
                  </a:cubicBezTo>
                  <a:cubicBezTo>
                    <a:pt x="127590" y="3659373"/>
                    <a:pt x="249865" y="3700131"/>
                    <a:pt x="334925" y="3744433"/>
                  </a:cubicBezTo>
                  <a:cubicBezTo>
                    <a:pt x="419985" y="3788735"/>
                    <a:pt x="528083" y="3833038"/>
                    <a:pt x="590106" y="3872024"/>
                  </a:cubicBezTo>
                  <a:cubicBezTo>
                    <a:pt x="652129" y="3911010"/>
                    <a:pt x="705293" y="3937591"/>
                    <a:pt x="707065" y="3978349"/>
                  </a:cubicBezTo>
                  <a:cubicBezTo>
                    <a:pt x="708837" y="4019107"/>
                    <a:pt x="655674" y="4072271"/>
                    <a:pt x="600739" y="4116573"/>
                  </a:cubicBezTo>
                  <a:cubicBezTo>
                    <a:pt x="545804" y="4160875"/>
                    <a:pt x="446567" y="4201633"/>
                    <a:pt x="377455" y="4244163"/>
                  </a:cubicBezTo>
                  <a:cubicBezTo>
                    <a:pt x="308343" y="4286693"/>
                    <a:pt x="212650" y="4338084"/>
                    <a:pt x="186069" y="4371754"/>
                  </a:cubicBezTo>
                  <a:cubicBezTo>
                    <a:pt x="159488" y="4405424"/>
                    <a:pt x="191386" y="4446182"/>
                    <a:pt x="217967" y="4446182"/>
                  </a:cubicBezTo>
                  <a:cubicBezTo>
                    <a:pt x="244548" y="4446182"/>
                    <a:pt x="274674" y="4408968"/>
                    <a:pt x="345558" y="4371754"/>
                  </a:cubicBezTo>
                  <a:cubicBezTo>
                    <a:pt x="416442" y="4334540"/>
                    <a:pt x="574158" y="4274289"/>
                    <a:pt x="643269" y="4222898"/>
                  </a:cubicBezTo>
                  <a:cubicBezTo>
                    <a:pt x="712380" y="4171507"/>
                    <a:pt x="738962" y="4120117"/>
                    <a:pt x="760227" y="4063410"/>
                  </a:cubicBezTo>
                  <a:cubicBezTo>
                    <a:pt x="781492" y="4006703"/>
                    <a:pt x="799214" y="3932275"/>
                    <a:pt x="770860" y="3882656"/>
                  </a:cubicBezTo>
                  <a:cubicBezTo>
                    <a:pt x="742507" y="3833037"/>
                    <a:pt x="678711" y="3817089"/>
                    <a:pt x="590106" y="3765698"/>
                  </a:cubicBezTo>
                  <a:cubicBezTo>
                    <a:pt x="501501" y="3714307"/>
                    <a:pt x="320748" y="3629247"/>
                    <a:pt x="239232" y="3574312"/>
                  </a:cubicBezTo>
                  <a:cubicBezTo>
                    <a:pt x="157716" y="3519377"/>
                    <a:pt x="85060" y="3489252"/>
                    <a:pt x="101009" y="3436089"/>
                  </a:cubicBezTo>
                  <a:cubicBezTo>
                    <a:pt x="116958" y="3382926"/>
                    <a:pt x="241004" y="3313814"/>
                    <a:pt x="334925" y="3255335"/>
                  </a:cubicBezTo>
                  <a:cubicBezTo>
                    <a:pt x="428846" y="3196856"/>
                    <a:pt x="590106" y="3124200"/>
                    <a:pt x="664534" y="3085214"/>
                  </a:cubicBezTo>
                  <a:cubicBezTo>
                    <a:pt x="738962" y="3046228"/>
                    <a:pt x="762000" y="3065721"/>
                    <a:pt x="781493" y="3021419"/>
                  </a:cubicBezTo>
                  <a:cubicBezTo>
                    <a:pt x="800986" y="2977117"/>
                    <a:pt x="832884" y="2881423"/>
                    <a:pt x="781493" y="2819400"/>
                  </a:cubicBezTo>
                  <a:cubicBezTo>
                    <a:pt x="730102" y="2757377"/>
                    <a:pt x="572385" y="2705987"/>
                    <a:pt x="473148" y="2649280"/>
                  </a:cubicBezTo>
                  <a:cubicBezTo>
                    <a:pt x="373911" y="2592573"/>
                    <a:pt x="246320" y="2523461"/>
                    <a:pt x="186069" y="2479159"/>
                  </a:cubicBezTo>
                  <a:cubicBezTo>
                    <a:pt x="125818" y="2434857"/>
                    <a:pt x="93920" y="2425996"/>
                    <a:pt x="111641" y="2383466"/>
                  </a:cubicBezTo>
                  <a:cubicBezTo>
                    <a:pt x="129362" y="2340936"/>
                    <a:pt x="210879" y="2277140"/>
                    <a:pt x="292395" y="2223977"/>
                  </a:cubicBezTo>
                  <a:cubicBezTo>
                    <a:pt x="373911" y="2170814"/>
                    <a:pt x="520995" y="2108791"/>
                    <a:pt x="600739" y="2064489"/>
                  </a:cubicBezTo>
                  <a:cubicBezTo>
                    <a:pt x="680483" y="2020187"/>
                    <a:pt x="742507" y="2009554"/>
                    <a:pt x="770860" y="1958163"/>
                  </a:cubicBezTo>
                  <a:cubicBezTo>
                    <a:pt x="799214" y="1906772"/>
                    <a:pt x="813390" y="1814624"/>
                    <a:pt x="770860" y="1756145"/>
                  </a:cubicBezTo>
                  <a:cubicBezTo>
                    <a:pt x="728330" y="1697666"/>
                    <a:pt x="607828" y="1658680"/>
                    <a:pt x="515679" y="1607289"/>
                  </a:cubicBezTo>
                  <a:cubicBezTo>
                    <a:pt x="423530" y="1555898"/>
                    <a:pt x="292395" y="1493875"/>
                    <a:pt x="217967" y="1447800"/>
                  </a:cubicBezTo>
                  <a:cubicBezTo>
                    <a:pt x="143539" y="1401726"/>
                    <a:pt x="95692" y="1371600"/>
                    <a:pt x="69111" y="1330842"/>
                  </a:cubicBezTo>
                  <a:cubicBezTo>
                    <a:pt x="42530" y="1290084"/>
                    <a:pt x="0" y="1263503"/>
                    <a:pt x="58479" y="1203252"/>
                  </a:cubicBezTo>
                  <a:cubicBezTo>
                    <a:pt x="116958" y="1143001"/>
                    <a:pt x="306572" y="1034903"/>
                    <a:pt x="419986" y="969335"/>
                  </a:cubicBezTo>
                  <a:cubicBezTo>
                    <a:pt x="533400" y="903768"/>
                    <a:pt x="738962" y="863010"/>
                    <a:pt x="738962" y="809847"/>
                  </a:cubicBezTo>
                  <a:cubicBezTo>
                    <a:pt x="738962" y="756684"/>
                    <a:pt x="524540" y="714154"/>
                    <a:pt x="419986" y="650359"/>
                  </a:cubicBezTo>
                  <a:cubicBezTo>
                    <a:pt x="315433" y="586564"/>
                    <a:pt x="173664" y="499731"/>
                    <a:pt x="111641" y="427075"/>
                  </a:cubicBezTo>
                  <a:cubicBezTo>
                    <a:pt x="49618" y="354419"/>
                    <a:pt x="54934" y="279991"/>
                    <a:pt x="47846" y="214424"/>
                  </a:cubicBezTo>
                  <a:cubicBezTo>
                    <a:pt x="40758" y="148857"/>
                    <a:pt x="54934" y="67340"/>
                    <a:pt x="69111" y="33670"/>
                  </a:cubicBezTo>
                  <a:cubicBezTo>
                    <a:pt x="83288" y="0"/>
                    <a:pt x="118729" y="10633"/>
                    <a:pt x="132906" y="12405"/>
                  </a:cubicBezTo>
                  <a:cubicBezTo>
                    <a:pt x="147083" y="14177"/>
                    <a:pt x="182525" y="21265"/>
                    <a:pt x="175437" y="54935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solidFill>
                <a:schemeClr val="accent1">
                  <a:shade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25400" h="38100"/>
              <a:bevelB w="254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68" name="Freeform 367"/>
            <p:cNvSpPr/>
            <p:nvPr/>
          </p:nvSpPr>
          <p:spPr bwMode="auto">
            <a:xfrm>
              <a:off x="6786578" y="3942448"/>
              <a:ext cx="192572" cy="1643610"/>
            </a:xfrm>
            <a:custGeom>
              <a:avLst/>
              <a:gdLst>
                <a:gd name="connsiteX0" fmla="*/ 175437 w 832884"/>
                <a:gd name="connsiteY0" fmla="*/ 54935 h 4446182"/>
                <a:gd name="connsiteX1" fmla="*/ 90376 w 832884"/>
                <a:gd name="connsiteY1" fmla="*/ 214424 h 4446182"/>
                <a:gd name="connsiteX2" fmla="*/ 143539 w 832884"/>
                <a:gd name="connsiteY2" fmla="*/ 310117 h 4446182"/>
                <a:gd name="connsiteX3" fmla="*/ 324293 w 832884"/>
                <a:gd name="connsiteY3" fmla="*/ 469605 h 4446182"/>
                <a:gd name="connsiteX4" fmla="*/ 515679 w 832884"/>
                <a:gd name="connsiteY4" fmla="*/ 565298 h 4446182"/>
                <a:gd name="connsiteX5" fmla="*/ 728330 w 832884"/>
                <a:gd name="connsiteY5" fmla="*/ 692889 h 4446182"/>
                <a:gd name="connsiteX6" fmla="*/ 802758 w 832884"/>
                <a:gd name="connsiteY6" fmla="*/ 767317 h 4446182"/>
                <a:gd name="connsiteX7" fmla="*/ 781493 w 832884"/>
                <a:gd name="connsiteY7" fmla="*/ 894907 h 4446182"/>
                <a:gd name="connsiteX8" fmla="*/ 632637 w 832884"/>
                <a:gd name="connsiteY8" fmla="*/ 1022498 h 4446182"/>
                <a:gd name="connsiteX9" fmla="*/ 260497 w 832884"/>
                <a:gd name="connsiteY9" fmla="*/ 1181987 h 4446182"/>
                <a:gd name="connsiteX10" fmla="*/ 69111 w 832884"/>
                <a:gd name="connsiteY10" fmla="*/ 1341475 h 4446182"/>
                <a:gd name="connsiteX11" fmla="*/ 79744 w 832884"/>
                <a:gd name="connsiteY11" fmla="*/ 1458433 h 4446182"/>
                <a:gd name="connsiteX12" fmla="*/ 175437 w 832884"/>
                <a:gd name="connsiteY12" fmla="*/ 1564759 h 4446182"/>
                <a:gd name="connsiteX13" fmla="*/ 462516 w 832884"/>
                <a:gd name="connsiteY13" fmla="*/ 1692349 h 4446182"/>
                <a:gd name="connsiteX14" fmla="*/ 685799 w 832884"/>
                <a:gd name="connsiteY14" fmla="*/ 1830573 h 4446182"/>
                <a:gd name="connsiteX15" fmla="*/ 717697 w 832884"/>
                <a:gd name="connsiteY15" fmla="*/ 1873103 h 4446182"/>
                <a:gd name="connsiteX16" fmla="*/ 441251 w 832884"/>
                <a:gd name="connsiteY16" fmla="*/ 2021959 h 4446182"/>
                <a:gd name="connsiteX17" fmla="*/ 186069 w 832884"/>
                <a:gd name="connsiteY17" fmla="*/ 2149549 h 4446182"/>
                <a:gd name="connsiteX18" fmla="*/ 58479 w 832884"/>
                <a:gd name="connsiteY18" fmla="*/ 2277140 h 4446182"/>
                <a:gd name="connsiteX19" fmla="*/ 47846 w 832884"/>
                <a:gd name="connsiteY19" fmla="*/ 2511056 h 4446182"/>
                <a:gd name="connsiteX20" fmla="*/ 69111 w 832884"/>
                <a:gd name="connsiteY20" fmla="*/ 2532321 h 4446182"/>
                <a:gd name="connsiteX21" fmla="*/ 154172 w 832884"/>
                <a:gd name="connsiteY21" fmla="*/ 2628014 h 4446182"/>
                <a:gd name="connsiteX22" fmla="*/ 409353 w 832884"/>
                <a:gd name="connsiteY22" fmla="*/ 2723707 h 4446182"/>
                <a:gd name="connsiteX23" fmla="*/ 632637 w 832884"/>
                <a:gd name="connsiteY23" fmla="*/ 2851298 h 4446182"/>
                <a:gd name="connsiteX24" fmla="*/ 696432 w 832884"/>
                <a:gd name="connsiteY24" fmla="*/ 2915094 h 4446182"/>
                <a:gd name="connsiteX25" fmla="*/ 483781 w 832884"/>
                <a:gd name="connsiteY25" fmla="*/ 3042684 h 4446182"/>
                <a:gd name="connsiteX26" fmla="*/ 154172 w 832884"/>
                <a:gd name="connsiteY26" fmla="*/ 3223438 h 4446182"/>
                <a:gd name="connsiteX27" fmla="*/ 47846 w 832884"/>
                <a:gd name="connsiteY27" fmla="*/ 3425456 h 4446182"/>
                <a:gd name="connsiteX28" fmla="*/ 79744 w 832884"/>
                <a:gd name="connsiteY28" fmla="*/ 3606210 h 4446182"/>
                <a:gd name="connsiteX29" fmla="*/ 334925 w 832884"/>
                <a:gd name="connsiteY29" fmla="*/ 3744433 h 4446182"/>
                <a:gd name="connsiteX30" fmla="*/ 590106 w 832884"/>
                <a:gd name="connsiteY30" fmla="*/ 3872024 h 4446182"/>
                <a:gd name="connsiteX31" fmla="*/ 707065 w 832884"/>
                <a:gd name="connsiteY31" fmla="*/ 3978349 h 4446182"/>
                <a:gd name="connsiteX32" fmla="*/ 600739 w 832884"/>
                <a:gd name="connsiteY32" fmla="*/ 4116573 h 4446182"/>
                <a:gd name="connsiteX33" fmla="*/ 377455 w 832884"/>
                <a:gd name="connsiteY33" fmla="*/ 4244163 h 4446182"/>
                <a:gd name="connsiteX34" fmla="*/ 186069 w 832884"/>
                <a:gd name="connsiteY34" fmla="*/ 4371754 h 4446182"/>
                <a:gd name="connsiteX35" fmla="*/ 217967 w 832884"/>
                <a:gd name="connsiteY35" fmla="*/ 4446182 h 4446182"/>
                <a:gd name="connsiteX36" fmla="*/ 345558 w 832884"/>
                <a:gd name="connsiteY36" fmla="*/ 4371754 h 4446182"/>
                <a:gd name="connsiteX37" fmla="*/ 643269 w 832884"/>
                <a:gd name="connsiteY37" fmla="*/ 4222898 h 4446182"/>
                <a:gd name="connsiteX38" fmla="*/ 760227 w 832884"/>
                <a:gd name="connsiteY38" fmla="*/ 4063410 h 4446182"/>
                <a:gd name="connsiteX39" fmla="*/ 770860 w 832884"/>
                <a:gd name="connsiteY39" fmla="*/ 3882656 h 4446182"/>
                <a:gd name="connsiteX40" fmla="*/ 590106 w 832884"/>
                <a:gd name="connsiteY40" fmla="*/ 3765698 h 4446182"/>
                <a:gd name="connsiteX41" fmla="*/ 239232 w 832884"/>
                <a:gd name="connsiteY41" fmla="*/ 3574312 h 4446182"/>
                <a:gd name="connsiteX42" fmla="*/ 101009 w 832884"/>
                <a:gd name="connsiteY42" fmla="*/ 3436089 h 4446182"/>
                <a:gd name="connsiteX43" fmla="*/ 334925 w 832884"/>
                <a:gd name="connsiteY43" fmla="*/ 3255335 h 4446182"/>
                <a:gd name="connsiteX44" fmla="*/ 664534 w 832884"/>
                <a:gd name="connsiteY44" fmla="*/ 3085214 h 4446182"/>
                <a:gd name="connsiteX45" fmla="*/ 781493 w 832884"/>
                <a:gd name="connsiteY45" fmla="*/ 3021419 h 4446182"/>
                <a:gd name="connsiteX46" fmla="*/ 781493 w 832884"/>
                <a:gd name="connsiteY46" fmla="*/ 2819400 h 4446182"/>
                <a:gd name="connsiteX47" fmla="*/ 473148 w 832884"/>
                <a:gd name="connsiteY47" fmla="*/ 2649280 h 4446182"/>
                <a:gd name="connsiteX48" fmla="*/ 186069 w 832884"/>
                <a:gd name="connsiteY48" fmla="*/ 2479159 h 4446182"/>
                <a:gd name="connsiteX49" fmla="*/ 111641 w 832884"/>
                <a:gd name="connsiteY49" fmla="*/ 2383466 h 4446182"/>
                <a:gd name="connsiteX50" fmla="*/ 292395 w 832884"/>
                <a:gd name="connsiteY50" fmla="*/ 2223977 h 4446182"/>
                <a:gd name="connsiteX51" fmla="*/ 600739 w 832884"/>
                <a:gd name="connsiteY51" fmla="*/ 2064489 h 4446182"/>
                <a:gd name="connsiteX52" fmla="*/ 770860 w 832884"/>
                <a:gd name="connsiteY52" fmla="*/ 1958163 h 4446182"/>
                <a:gd name="connsiteX53" fmla="*/ 770860 w 832884"/>
                <a:gd name="connsiteY53" fmla="*/ 1756145 h 4446182"/>
                <a:gd name="connsiteX54" fmla="*/ 515679 w 832884"/>
                <a:gd name="connsiteY54" fmla="*/ 1607289 h 4446182"/>
                <a:gd name="connsiteX55" fmla="*/ 217967 w 832884"/>
                <a:gd name="connsiteY55" fmla="*/ 1447800 h 4446182"/>
                <a:gd name="connsiteX56" fmla="*/ 69111 w 832884"/>
                <a:gd name="connsiteY56" fmla="*/ 1330842 h 4446182"/>
                <a:gd name="connsiteX57" fmla="*/ 58479 w 832884"/>
                <a:gd name="connsiteY57" fmla="*/ 1203252 h 4446182"/>
                <a:gd name="connsiteX58" fmla="*/ 419986 w 832884"/>
                <a:gd name="connsiteY58" fmla="*/ 969335 h 4446182"/>
                <a:gd name="connsiteX59" fmla="*/ 738962 w 832884"/>
                <a:gd name="connsiteY59" fmla="*/ 809847 h 4446182"/>
                <a:gd name="connsiteX60" fmla="*/ 419986 w 832884"/>
                <a:gd name="connsiteY60" fmla="*/ 650359 h 4446182"/>
                <a:gd name="connsiteX61" fmla="*/ 111641 w 832884"/>
                <a:gd name="connsiteY61" fmla="*/ 427075 h 4446182"/>
                <a:gd name="connsiteX62" fmla="*/ 47846 w 832884"/>
                <a:gd name="connsiteY62" fmla="*/ 214424 h 4446182"/>
                <a:gd name="connsiteX63" fmla="*/ 69111 w 832884"/>
                <a:gd name="connsiteY63" fmla="*/ 33670 h 4446182"/>
                <a:gd name="connsiteX64" fmla="*/ 132906 w 832884"/>
                <a:gd name="connsiteY64" fmla="*/ 12405 h 4446182"/>
                <a:gd name="connsiteX65" fmla="*/ 175437 w 832884"/>
                <a:gd name="connsiteY65" fmla="*/ 54935 h 4446182"/>
                <a:gd name="connsiteX0" fmla="*/ 175437 w 832884"/>
                <a:gd name="connsiteY0" fmla="*/ 54935 h 4446182"/>
                <a:gd name="connsiteX1" fmla="*/ 90376 w 832884"/>
                <a:gd name="connsiteY1" fmla="*/ 214424 h 4446182"/>
                <a:gd name="connsiteX2" fmla="*/ 143539 w 832884"/>
                <a:gd name="connsiteY2" fmla="*/ 310117 h 4446182"/>
                <a:gd name="connsiteX3" fmla="*/ 324293 w 832884"/>
                <a:gd name="connsiteY3" fmla="*/ 469605 h 4446182"/>
                <a:gd name="connsiteX4" fmla="*/ 515679 w 832884"/>
                <a:gd name="connsiteY4" fmla="*/ 565298 h 4446182"/>
                <a:gd name="connsiteX5" fmla="*/ 728330 w 832884"/>
                <a:gd name="connsiteY5" fmla="*/ 692889 h 4446182"/>
                <a:gd name="connsiteX6" fmla="*/ 802758 w 832884"/>
                <a:gd name="connsiteY6" fmla="*/ 767317 h 4446182"/>
                <a:gd name="connsiteX7" fmla="*/ 781493 w 832884"/>
                <a:gd name="connsiteY7" fmla="*/ 894907 h 4446182"/>
                <a:gd name="connsiteX8" fmla="*/ 632637 w 832884"/>
                <a:gd name="connsiteY8" fmla="*/ 1022498 h 4446182"/>
                <a:gd name="connsiteX9" fmla="*/ 260497 w 832884"/>
                <a:gd name="connsiteY9" fmla="*/ 1181987 h 4446182"/>
                <a:gd name="connsiteX10" fmla="*/ 69111 w 832884"/>
                <a:gd name="connsiteY10" fmla="*/ 1341475 h 4446182"/>
                <a:gd name="connsiteX11" fmla="*/ 79744 w 832884"/>
                <a:gd name="connsiteY11" fmla="*/ 1458433 h 4446182"/>
                <a:gd name="connsiteX12" fmla="*/ 175437 w 832884"/>
                <a:gd name="connsiteY12" fmla="*/ 1564759 h 4446182"/>
                <a:gd name="connsiteX13" fmla="*/ 462516 w 832884"/>
                <a:gd name="connsiteY13" fmla="*/ 1692349 h 4446182"/>
                <a:gd name="connsiteX14" fmla="*/ 685799 w 832884"/>
                <a:gd name="connsiteY14" fmla="*/ 1830573 h 4446182"/>
                <a:gd name="connsiteX15" fmla="*/ 717697 w 832884"/>
                <a:gd name="connsiteY15" fmla="*/ 1873103 h 4446182"/>
                <a:gd name="connsiteX16" fmla="*/ 441251 w 832884"/>
                <a:gd name="connsiteY16" fmla="*/ 2021959 h 4446182"/>
                <a:gd name="connsiteX17" fmla="*/ 186069 w 832884"/>
                <a:gd name="connsiteY17" fmla="*/ 2149549 h 4446182"/>
                <a:gd name="connsiteX18" fmla="*/ 58479 w 832884"/>
                <a:gd name="connsiteY18" fmla="*/ 2277140 h 4446182"/>
                <a:gd name="connsiteX19" fmla="*/ 47846 w 832884"/>
                <a:gd name="connsiteY19" fmla="*/ 2511056 h 4446182"/>
                <a:gd name="connsiteX20" fmla="*/ 69111 w 832884"/>
                <a:gd name="connsiteY20" fmla="*/ 2532321 h 4446182"/>
                <a:gd name="connsiteX21" fmla="*/ 154172 w 832884"/>
                <a:gd name="connsiteY21" fmla="*/ 2628014 h 4446182"/>
                <a:gd name="connsiteX22" fmla="*/ 409353 w 832884"/>
                <a:gd name="connsiteY22" fmla="*/ 2723707 h 4446182"/>
                <a:gd name="connsiteX23" fmla="*/ 632637 w 832884"/>
                <a:gd name="connsiteY23" fmla="*/ 2851298 h 4446182"/>
                <a:gd name="connsiteX24" fmla="*/ 696432 w 832884"/>
                <a:gd name="connsiteY24" fmla="*/ 2915094 h 4446182"/>
                <a:gd name="connsiteX25" fmla="*/ 483781 w 832884"/>
                <a:gd name="connsiteY25" fmla="*/ 3042684 h 4446182"/>
                <a:gd name="connsiteX26" fmla="*/ 154172 w 832884"/>
                <a:gd name="connsiteY26" fmla="*/ 3223438 h 4446182"/>
                <a:gd name="connsiteX27" fmla="*/ 47846 w 832884"/>
                <a:gd name="connsiteY27" fmla="*/ 3425456 h 4446182"/>
                <a:gd name="connsiteX28" fmla="*/ 79744 w 832884"/>
                <a:gd name="connsiteY28" fmla="*/ 3606210 h 4446182"/>
                <a:gd name="connsiteX29" fmla="*/ 334925 w 832884"/>
                <a:gd name="connsiteY29" fmla="*/ 3744433 h 4446182"/>
                <a:gd name="connsiteX30" fmla="*/ 590106 w 832884"/>
                <a:gd name="connsiteY30" fmla="*/ 3872024 h 4446182"/>
                <a:gd name="connsiteX31" fmla="*/ 707065 w 832884"/>
                <a:gd name="connsiteY31" fmla="*/ 3978349 h 4446182"/>
                <a:gd name="connsiteX32" fmla="*/ 600739 w 832884"/>
                <a:gd name="connsiteY32" fmla="*/ 4116573 h 4446182"/>
                <a:gd name="connsiteX33" fmla="*/ 377455 w 832884"/>
                <a:gd name="connsiteY33" fmla="*/ 4244163 h 4446182"/>
                <a:gd name="connsiteX34" fmla="*/ 186069 w 832884"/>
                <a:gd name="connsiteY34" fmla="*/ 4371754 h 4446182"/>
                <a:gd name="connsiteX35" fmla="*/ 217967 w 832884"/>
                <a:gd name="connsiteY35" fmla="*/ 4446182 h 4446182"/>
                <a:gd name="connsiteX36" fmla="*/ 345558 w 832884"/>
                <a:gd name="connsiteY36" fmla="*/ 4371754 h 4446182"/>
                <a:gd name="connsiteX37" fmla="*/ 643269 w 832884"/>
                <a:gd name="connsiteY37" fmla="*/ 4222898 h 4446182"/>
                <a:gd name="connsiteX38" fmla="*/ 760227 w 832884"/>
                <a:gd name="connsiteY38" fmla="*/ 4063410 h 4446182"/>
                <a:gd name="connsiteX39" fmla="*/ 770860 w 832884"/>
                <a:gd name="connsiteY39" fmla="*/ 3882656 h 4446182"/>
                <a:gd name="connsiteX40" fmla="*/ 590106 w 832884"/>
                <a:gd name="connsiteY40" fmla="*/ 3765698 h 4446182"/>
                <a:gd name="connsiteX41" fmla="*/ 239232 w 832884"/>
                <a:gd name="connsiteY41" fmla="*/ 3574312 h 4446182"/>
                <a:gd name="connsiteX42" fmla="*/ 101009 w 832884"/>
                <a:gd name="connsiteY42" fmla="*/ 3436089 h 4446182"/>
                <a:gd name="connsiteX43" fmla="*/ 334925 w 832884"/>
                <a:gd name="connsiteY43" fmla="*/ 3255335 h 4446182"/>
                <a:gd name="connsiteX44" fmla="*/ 664534 w 832884"/>
                <a:gd name="connsiteY44" fmla="*/ 3085214 h 4446182"/>
                <a:gd name="connsiteX45" fmla="*/ 781493 w 832884"/>
                <a:gd name="connsiteY45" fmla="*/ 3021419 h 4446182"/>
                <a:gd name="connsiteX46" fmla="*/ 781493 w 832884"/>
                <a:gd name="connsiteY46" fmla="*/ 2819400 h 4446182"/>
                <a:gd name="connsiteX47" fmla="*/ 473148 w 832884"/>
                <a:gd name="connsiteY47" fmla="*/ 2649280 h 4446182"/>
                <a:gd name="connsiteX48" fmla="*/ 186069 w 832884"/>
                <a:gd name="connsiteY48" fmla="*/ 2479159 h 4446182"/>
                <a:gd name="connsiteX49" fmla="*/ 111641 w 832884"/>
                <a:gd name="connsiteY49" fmla="*/ 2383466 h 4446182"/>
                <a:gd name="connsiteX50" fmla="*/ 292395 w 832884"/>
                <a:gd name="connsiteY50" fmla="*/ 2223977 h 4446182"/>
                <a:gd name="connsiteX51" fmla="*/ 600739 w 832884"/>
                <a:gd name="connsiteY51" fmla="*/ 2064489 h 4446182"/>
                <a:gd name="connsiteX52" fmla="*/ 770860 w 832884"/>
                <a:gd name="connsiteY52" fmla="*/ 1958163 h 4446182"/>
                <a:gd name="connsiteX53" fmla="*/ 770860 w 832884"/>
                <a:gd name="connsiteY53" fmla="*/ 1756145 h 4446182"/>
                <a:gd name="connsiteX54" fmla="*/ 515679 w 832884"/>
                <a:gd name="connsiteY54" fmla="*/ 1607289 h 4446182"/>
                <a:gd name="connsiteX55" fmla="*/ 217967 w 832884"/>
                <a:gd name="connsiteY55" fmla="*/ 1447800 h 4446182"/>
                <a:gd name="connsiteX56" fmla="*/ 69111 w 832884"/>
                <a:gd name="connsiteY56" fmla="*/ 1330842 h 4446182"/>
                <a:gd name="connsiteX57" fmla="*/ 58479 w 832884"/>
                <a:gd name="connsiteY57" fmla="*/ 1203252 h 4446182"/>
                <a:gd name="connsiteX58" fmla="*/ 419986 w 832884"/>
                <a:gd name="connsiteY58" fmla="*/ 969335 h 4446182"/>
                <a:gd name="connsiteX59" fmla="*/ 738962 w 832884"/>
                <a:gd name="connsiteY59" fmla="*/ 809847 h 4446182"/>
                <a:gd name="connsiteX60" fmla="*/ 419986 w 832884"/>
                <a:gd name="connsiteY60" fmla="*/ 650359 h 4446182"/>
                <a:gd name="connsiteX61" fmla="*/ 111641 w 832884"/>
                <a:gd name="connsiteY61" fmla="*/ 427075 h 4446182"/>
                <a:gd name="connsiteX62" fmla="*/ 47846 w 832884"/>
                <a:gd name="connsiteY62" fmla="*/ 214424 h 4446182"/>
                <a:gd name="connsiteX63" fmla="*/ 69111 w 832884"/>
                <a:gd name="connsiteY63" fmla="*/ 33670 h 4446182"/>
                <a:gd name="connsiteX64" fmla="*/ 132906 w 832884"/>
                <a:gd name="connsiteY64" fmla="*/ 12405 h 4446182"/>
                <a:gd name="connsiteX65" fmla="*/ 175437 w 832884"/>
                <a:gd name="connsiteY65" fmla="*/ 54935 h 4446182"/>
                <a:gd name="connsiteX0" fmla="*/ 175437 w 832884"/>
                <a:gd name="connsiteY0" fmla="*/ 54935 h 4446182"/>
                <a:gd name="connsiteX1" fmla="*/ 90376 w 832884"/>
                <a:gd name="connsiteY1" fmla="*/ 214424 h 4446182"/>
                <a:gd name="connsiteX2" fmla="*/ 143539 w 832884"/>
                <a:gd name="connsiteY2" fmla="*/ 310117 h 4446182"/>
                <a:gd name="connsiteX3" fmla="*/ 324293 w 832884"/>
                <a:gd name="connsiteY3" fmla="*/ 469605 h 4446182"/>
                <a:gd name="connsiteX4" fmla="*/ 515679 w 832884"/>
                <a:gd name="connsiteY4" fmla="*/ 565298 h 4446182"/>
                <a:gd name="connsiteX5" fmla="*/ 728330 w 832884"/>
                <a:gd name="connsiteY5" fmla="*/ 692889 h 4446182"/>
                <a:gd name="connsiteX6" fmla="*/ 802758 w 832884"/>
                <a:gd name="connsiteY6" fmla="*/ 767317 h 4446182"/>
                <a:gd name="connsiteX7" fmla="*/ 781493 w 832884"/>
                <a:gd name="connsiteY7" fmla="*/ 894907 h 4446182"/>
                <a:gd name="connsiteX8" fmla="*/ 632637 w 832884"/>
                <a:gd name="connsiteY8" fmla="*/ 1022498 h 4446182"/>
                <a:gd name="connsiteX9" fmla="*/ 260497 w 832884"/>
                <a:gd name="connsiteY9" fmla="*/ 1181987 h 4446182"/>
                <a:gd name="connsiteX10" fmla="*/ 69111 w 832884"/>
                <a:gd name="connsiteY10" fmla="*/ 1341475 h 4446182"/>
                <a:gd name="connsiteX11" fmla="*/ 79744 w 832884"/>
                <a:gd name="connsiteY11" fmla="*/ 1458433 h 4446182"/>
                <a:gd name="connsiteX12" fmla="*/ 175437 w 832884"/>
                <a:gd name="connsiteY12" fmla="*/ 1564759 h 4446182"/>
                <a:gd name="connsiteX13" fmla="*/ 462516 w 832884"/>
                <a:gd name="connsiteY13" fmla="*/ 1692349 h 4446182"/>
                <a:gd name="connsiteX14" fmla="*/ 685799 w 832884"/>
                <a:gd name="connsiteY14" fmla="*/ 1830573 h 4446182"/>
                <a:gd name="connsiteX15" fmla="*/ 717697 w 832884"/>
                <a:gd name="connsiteY15" fmla="*/ 1873103 h 4446182"/>
                <a:gd name="connsiteX16" fmla="*/ 441251 w 832884"/>
                <a:gd name="connsiteY16" fmla="*/ 2021959 h 4446182"/>
                <a:gd name="connsiteX17" fmla="*/ 186069 w 832884"/>
                <a:gd name="connsiteY17" fmla="*/ 2149549 h 4446182"/>
                <a:gd name="connsiteX18" fmla="*/ 58479 w 832884"/>
                <a:gd name="connsiteY18" fmla="*/ 2277140 h 4446182"/>
                <a:gd name="connsiteX19" fmla="*/ 47846 w 832884"/>
                <a:gd name="connsiteY19" fmla="*/ 2511056 h 4446182"/>
                <a:gd name="connsiteX20" fmla="*/ 69111 w 832884"/>
                <a:gd name="connsiteY20" fmla="*/ 2532321 h 4446182"/>
                <a:gd name="connsiteX21" fmla="*/ 154172 w 832884"/>
                <a:gd name="connsiteY21" fmla="*/ 2628014 h 4446182"/>
                <a:gd name="connsiteX22" fmla="*/ 409353 w 832884"/>
                <a:gd name="connsiteY22" fmla="*/ 2723707 h 4446182"/>
                <a:gd name="connsiteX23" fmla="*/ 632637 w 832884"/>
                <a:gd name="connsiteY23" fmla="*/ 2851298 h 4446182"/>
                <a:gd name="connsiteX24" fmla="*/ 696432 w 832884"/>
                <a:gd name="connsiteY24" fmla="*/ 2915094 h 4446182"/>
                <a:gd name="connsiteX25" fmla="*/ 483781 w 832884"/>
                <a:gd name="connsiteY25" fmla="*/ 3042684 h 4446182"/>
                <a:gd name="connsiteX26" fmla="*/ 154172 w 832884"/>
                <a:gd name="connsiteY26" fmla="*/ 3223438 h 4446182"/>
                <a:gd name="connsiteX27" fmla="*/ 47846 w 832884"/>
                <a:gd name="connsiteY27" fmla="*/ 3425456 h 4446182"/>
                <a:gd name="connsiteX28" fmla="*/ 79744 w 832884"/>
                <a:gd name="connsiteY28" fmla="*/ 3606210 h 4446182"/>
                <a:gd name="connsiteX29" fmla="*/ 334925 w 832884"/>
                <a:gd name="connsiteY29" fmla="*/ 3744433 h 4446182"/>
                <a:gd name="connsiteX30" fmla="*/ 590106 w 832884"/>
                <a:gd name="connsiteY30" fmla="*/ 3872024 h 4446182"/>
                <a:gd name="connsiteX31" fmla="*/ 707065 w 832884"/>
                <a:gd name="connsiteY31" fmla="*/ 3978349 h 4446182"/>
                <a:gd name="connsiteX32" fmla="*/ 600739 w 832884"/>
                <a:gd name="connsiteY32" fmla="*/ 4116573 h 4446182"/>
                <a:gd name="connsiteX33" fmla="*/ 377455 w 832884"/>
                <a:gd name="connsiteY33" fmla="*/ 4244163 h 4446182"/>
                <a:gd name="connsiteX34" fmla="*/ 186069 w 832884"/>
                <a:gd name="connsiteY34" fmla="*/ 4371754 h 4446182"/>
                <a:gd name="connsiteX35" fmla="*/ 217967 w 832884"/>
                <a:gd name="connsiteY35" fmla="*/ 4446182 h 4446182"/>
                <a:gd name="connsiteX36" fmla="*/ 345558 w 832884"/>
                <a:gd name="connsiteY36" fmla="*/ 4371754 h 4446182"/>
                <a:gd name="connsiteX37" fmla="*/ 643269 w 832884"/>
                <a:gd name="connsiteY37" fmla="*/ 4222898 h 4446182"/>
                <a:gd name="connsiteX38" fmla="*/ 760227 w 832884"/>
                <a:gd name="connsiteY38" fmla="*/ 4063410 h 4446182"/>
                <a:gd name="connsiteX39" fmla="*/ 770860 w 832884"/>
                <a:gd name="connsiteY39" fmla="*/ 3882656 h 4446182"/>
                <a:gd name="connsiteX40" fmla="*/ 590106 w 832884"/>
                <a:gd name="connsiteY40" fmla="*/ 3765698 h 4446182"/>
                <a:gd name="connsiteX41" fmla="*/ 239232 w 832884"/>
                <a:gd name="connsiteY41" fmla="*/ 3574312 h 4446182"/>
                <a:gd name="connsiteX42" fmla="*/ 101009 w 832884"/>
                <a:gd name="connsiteY42" fmla="*/ 3436089 h 4446182"/>
                <a:gd name="connsiteX43" fmla="*/ 334925 w 832884"/>
                <a:gd name="connsiteY43" fmla="*/ 3255335 h 4446182"/>
                <a:gd name="connsiteX44" fmla="*/ 664534 w 832884"/>
                <a:gd name="connsiteY44" fmla="*/ 3085214 h 4446182"/>
                <a:gd name="connsiteX45" fmla="*/ 781493 w 832884"/>
                <a:gd name="connsiteY45" fmla="*/ 3021419 h 4446182"/>
                <a:gd name="connsiteX46" fmla="*/ 781493 w 832884"/>
                <a:gd name="connsiteY46" fmla="*/ 2819400 h 4446182"/>
                <a:gd name="connsiteX47" fmla="*/ 473148 w 832884"/>
                <a:gd name="connsiteY47" fmla="*/ 2649280 h 4446182"/>
                <a:gd name="connsiteX48" fmla="*/ 186069 w 832884"/>
                <a:gd name="connsiteY48" fmla="*/ 2479159 h 4446182"/>
                <a:gd name="connsiteX49" fmla="*/ 111641 w 832884"/>
                <a:gd name="connsiteY49" fmla="*/ 2383466 h 4446182"/>
                <a:gd name="connsiteX50" fmla="*/ 292395 w 832884"/>
                <a:gd name="connsiteY50" fmla="*/ 2223977 h 4446182"/>
                <a:gd name="connsiteX51" fmla="*/ 600739 w 832884"/>
                <a:gd name="connsiteY51" fmla="*/ 2064489 h 4446182"/>
                <a:gd name="connsiteX52" fmla="*/ 770860 w 832884"/>
                <a:gd name="connsiteY52" fmla="*/ 1958163 h 4446182"/>
                <a:gd name="connsiteX53" fmla="*/ 770860 w 832884"/>
                <a:gd name="connsiteY53" fmla="*/ 1756145 h 4446182"/>
                <a:gd name="connsiteX54" fmla="*/ 515679 w 832884"/>
                <a:gd name="connsiteY54" fmla="*/ 1607289 h 4446182"/>
                <a:gd name="connsiteX55" fmla="*/ 217967 w 832884"/>
                <a:gd name="connsiteY55" fmla="*/ 1447800 h 4446182"/>
                <a:gd name="connsiteX56" fmla="*/ 69111 w 832884"/>
                <a:gd name="connsiteY56" fmla="*/ 1330842 h 4446182"/>
                <a:gd name="connsiteX57" fmla="*/ 58479 w 832884"/>
                <a:gd name="connsiteY57" fmla="*/ 1203252 h 4446182"/>
                <a:gd name="connsiteX58" fmla="*/ 419986 w 832884"/>
                <a:gd name="connsiteY58" fmla="*/ 969335 h 4446182"/>
                <a:gd name="connsiteX59" fmla="*/ 738962 w 832884"/>
                <a:gd name="connsiteY59" fmla="*/ 809847 h 4446182"/>
                <a:gd name="connsiteX60" fmla="*/ 419986 w 832884"/>
                <a:gd name="connsiteY60" fmla="*/ 650359 h 4446182"/>
                <a:gd name="connsiteX61" fmla="*/ 111641 w 832884"/>
                <a:gd name="connsiteY61" fmla="*/ 427075 h 4446182"/>
                <a:gd name="connsiteX62" fmla="*/ 47846 w 832884"/>
                <a:gd name="connsiteY62" fmla="*/ 214424 h 4446182"/>
                <a:gd name="connsiteX63" fmla="*/ 69111 w 832884"/>
                <a:gd name="connsiteY63" fmla="*/ 33670 h 4446182"/>
                <a:gd name="connsiteX64" fmla="*/ 132906 w 832884"/>
                <a:gd name="connsiteY64" fmla="*/ 12405 h 4446182"/>
                <a:gd name="connsiteX65" fmla="*/ 175437 w 832884"/>
                <a:gd name="connsiteY65" fmla="*/ 54935 h 4446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832884" h="4446182">
                  <a:moveTo>
                    <a:pt x="175437" y="54935"/>
                  </a:moveTo>
                  <a:cubicBezTo>
                    <a:pt x="168349" y="88605"/>
                    <a:pt x="95692" y="171894"/>
                    <a:pt x="90376" y="214424"/>
                  </a:cubicBezTo>
                  <a:cubicBezTo>
                    <a:pt x="85060" y="256954"/>
                    <a:pt x="104553" y="267587"/>
                    <a:pt x="143539" y="310117"/>
                  </a:cubicBezTo>
                  <a:cubicBezTo>
                    <a:pt x="182525" y="352647"/>
                    <a:pt x="262270" y="427075"/>
                    <a:pt x="324293" y="469605"/>
                  </a:cubicBezTo>
                  <a:cubicBezTo>
                    <a:pt x="386316" y="512135"/>
                    <a:pt x="448340" y="528084"/>
                    <a:pt x="515679" y="565298"/>
                  </a:cubicBezTo>
                  <a:cubicBezTo>
                    <a:pt x="583019" y="602512"/>
                    <a:pt x="680484" y="659219"/>
                    <a:pt x="728330" y="692889"/>
                  </a:cubicBezTo>
                  <a:cubicBezTo>
                    <a:pt x="776176" y="726559"/>
                    <a:pt x="793898" y="733647"/>
                    <a:pt x="802758" y="767317"/>
                  </a:cubicBezTo>
                  <a:cubicBezTo>
                    <a:pt x="811618" y="800987"/>
                    <a:pt x="809846" y="852377"/>
                    <a:pt x="781493" y="894907"/>
                  </a:cubicBezTo>
                  <a:cubicBezTo>
                    <a:pt x="753140" y="937437"/>
                    <a:pt x="719470" y="974651"/>
                    <a:pt x="632637" y="1022498"/>
                  </a:cubicBezTo>
                  <a:cubicBezTo>
                    <a:pt x="545804" y="1070345"/>
                    <a:pt x="354418" y="1128824"/>
                    <a:pt x="260497" y="1181987"/>
                  </a:cubicBezTo>
                  <a:cubicBezTo>
                    <a:pt x="166576" y="1235150"/>
                    <a:pt x="99236" y="1295401"/>
                    <a:pt x="69111" y="1341475"/>
                  </a:cubicBezTo>
                  <a:cubicBezTo>
                    <a:pt x="38986" y="1387549"/>
                    <a:pt x="62023" y="1421219"/>
                    <a:pt x="79744" y="1458433"/>
                  </a:cubicBezTo>
                  <a:cubicBezTo>
                    <a:pt x="97465" y="1495647"/>
                    <a:pt x="111642" y="1525773"/>
                    <a:pt x="175437" y="1564759"/>
                  </a:cubicBezTo>
                  <a:cubicBezTo>
                    <a:pt x="239232" y="1603745"/>
                    <a:pt x="377456" y="1648047"/>
                    <a:pt x="462516" y="1692349"/>
                  </a:cubicBezTo>
                  <a:cubicBezTo>
                    <a:pt x="547576" y="1736651"/>
                    <a:pt x="643269" y="1800447"/>
                    <a:pt x="685799" y="1830573"/>
                  </a:cubicBezTo>
                  <a:cubicBezTo>
                    <a:pt x="728329" y="1860699"/>
                    <a:pt x="701376" y="1797259"/>
                    <a:pt x="717697" y="1873103"/>
                  </a:cubicBezTo>
                  <a:cubicBezTo>
                    <a:pt x="676939" y="1905001"/>
                    <a:pt x="529856" y="1975885"/>
                    <a:pt x="441251" y="2021959"/>
                  </a:cubicBezTo>
                  <a:cubicBezTo>
                    <a:pt x="352646" y="2068033"/>
                    <a:pt x="249864" y="2107019"/>
                    <a:pt x="186069" y="2149549"/>
                  </a:cubicBezTo>
                  <a:cubicBezTo>
                    <a:pt x="122274" y="2192079"/>
                    <a:pt x="81516" y="2216889"/>
                    <a:pt x="58479" y="2277140"/>
                  </a:cubicBezTo>
                  <a:cubicBezTo>
                    <a:pt x="35442" y="2337391"/>
                    <a:pt x="46074" y="2468526"/>
                    <a:pt x="47846" y="2511056"/>
                  </a:cubicBezTo>
                  <a:cubicBezTo>
                    <a:pt x="49618" y="2553586"/>
                    <a:pt x="51390" y="2512828"/>
                    <a:pt x="69111" y="2532321"/>
                  </a:cubicBezTo>
                  <a:cubicBezTo>
                    <a:pt x="86832" y="2551814"/>
                    <a:pt x="97465" y="2596116"/>
                    <a:pt x="154172" y="2628014"/>
                  </a:cubicBezTo>
                  <a:cubicBezTo>
                    <a:pt x="210879" y="2659912"/>
                    <a:pt x="329609" y="2686493"/>
                    <a:pt x="409353" y="2723707"/>
                  </a:cubicBezTo>
                  <a:cubicBezTo>
                    <a:pt x="489097" y="2760921"/>
                    <a:pt x="584791" y="2819400"/>
                    <a:pt x="632637" y="2851298"/>
                  </a:cubicBezTo>
                  <a:cubicBezTo>
                    <a:pt x="680484" y="2883196"/>
                    <a:pt x="721241" y="2883196"/>
                    <a:pt x="696432" y="2915094"/>
                  </a:cubicBezTo>
                  <a:cubicBezTo>
                    <a:pt x="671623" y="2946992"/>
                    <a:pt x="574158" y="2991293"/>
                    <a:pt x="483781" y="3042684"/>
                  </a:cubicBezTo>
                  <a:cubicBezTo>
                    <a:pt x="393404" y="3094075"/>
                    <a:pt x="226828" y="3159643"/>
                    <a:pt x="154172" y="3223438"/>
                  </a:cubicBezTo>
                  <a:cubicBezTo>
                    <a:pt x="81516" y="3287233"/>
                    <a:pt x="60251" y="3361661"/>
                    <a:pt x="47846" y="3425456"/>
                  </a:cubicBezTo>
                  <a:cubicBezTo>
                    <a:pt x="35441" y="3489251"/>
                    <a:pt x="31898" y="3553047"/>
                    <a:pt x="79744" y="3606210"/>
                  </a:cubicBezTo>
                  <a:cubicBezTo>
                    <a:pt x="127590" y="3659373"/>
                    <a:pt x="249865" y="3700131"/>
                    <a:pt x="334925" y="3744433"/>
                  </a:cubicBezTo>
                  <a:cubicBezTo>
                    <a:pt x="419985" y="3788735"/>
                    <a:pt x="528083" y="3833038"/>
                    <a:pt x="590106" y="3872024"/>
                  </a:cubicBezTo>
                  <a:cubicBezTo>
                    <a:pt x="652129" y="3911010"/>
                    <a:pt x="705293" y="3937591"/>
                    <a:pt x="707065" y="3978349"/>
                  </a:cubicBezTo>
                  <a:cubicBezTo>
                    <a:pt x="708837" y="4019107"/>
                    <a:pt x="655674" y="4072271"/>
                    <a:pt x="600739" y="4116573"/>
                  </a:cubicBezTo>
                  <a:cubicBezTo>
                    <a:pt x="545804" y="4160875"/>
                    <a:pt x="446567" y="4201633"/>
                    <a:pt x="377455" y="4244163"/>
                  </a:cubicBezTo>
                  <a:cubicBezTo>
                    <a:pt x="308343" y="4286693"/>
                    <a:pt x="212650" y="4338084"/>
                    <a:pt x="186069" y="4371754"/>
                  </a:cubicBezTo>
                  <a:cubicBezTo>
                    <a:pt x="159488" y="4405424"/>
                    <a:pt x="191386" y="4446182"/>
                    <a:pt x="217967" y="4446182"/>
                  </a:cubicBezTo>
                  <a:cubicBezTo>
                    <a:pt x="244548" y="4446182"/>
                    <a:pt x="274674" y="4408968"/>
                    <a:pt x="345558" y="4371754"/>
                  </a:cubicBezTo>
                  <a:cubicBezTo>
                    <a:pt x="416442" y="4334540"/>
                    <a:pt x="574158" y="4274289"/>
                    <a:pt x="643269" y="4222898"/>
                  </a:cubicBezTo>
                  <a:cubicBezTo>
                    <a:pt x="712380" y="4171507"/>
                    <a:pt x="738962" y="4120117"/>
                    <a:pt x="760227" y="4063410"/>
                  </a:cubicBezTo>
                  <a:cubicBezTo>
                    <a:pt x="781492" y="4006703"/>
                    <a:pt x="799214" y="3932275"/>
                    <a:pt x="770860" y="3882656"/>
                  </a:cubicBezTo>
                  <a:cubicBezTo>
                    <a:pt x="742507" y="3833037"/>
                    <a:pt x="678711" y="3817089"/>
                    <a:pt x="590106" y="3765698"/>
                  </a:cubicBezTo>
                  <a:cubicBezTo>
                    <a:pt x="501501" y="3714307"/>
                    <a:pt x="320748" y="3629247"/>
                    <a:pt x="239232" y="3574312"/>
                  </a:cubicBezTo>
                  <a:cubicBezTo>
                    <a:pt x="157716" y="3519377"/>
                    <a:pt x="85060" y="3489252"/>
                    <a:pt x="101009" y="3436089"/>
                  </a:cubicBezTo>
                  <a:cubicBezTo>
                    <a:pt x="116958" y="3382926"/>
                    <a:pt x="241004" y="3313814"/>
                    <a:pt x="334925" y="3255335"/>
                  </a:cubicBezTo>
                  <a:cubicBezTo>
                    <a:pt x="428846" y="3196856"/>
                    <a:pt x="590106" y="3124200"/>
                    <a:pt x="664534" y="3085214"/>
                  </a:cubicBezTo>
                  <a:cubicBezTo>
                    <a:pt x="738962" y="3046228"/>
                    <a:pt x="762000" y="3065721"/>
                    <a:pt x="781493" y="3021419"/>
                  </a:cubicBezTo>
                  <a:cubicBezTo>
                    <a:pt x="800986" y="2977117"/>
                    <a:pt x="832884" y="2881423"/>
                    <a:pt x="781493" y="2819400"/>
                  </a:cubicBezTo>
                  <a:cubicBezTo>
                    <a:pt x="730102" y="2757377"/>
                    <a:pt x="572385" y="2705987"/>
                    <a:pt x="473148" y="2649280"/>
                  </a:cubicBezTo>
                  <a:cubicBezTo>
                    <a:pt x="373911" y="2592573"/>
                    <a:pt x="246320" y="2523461"/>
                    <a:pt x="186069" y="2479159"/>
                  </a:cubicBezTo>
                  <a:cubicBezTo>
                    <a:pt x="125818" y="2434857"/>
                    <a:pt x="93920" y="2425996"/>
                    <a:pt x="111641" y="2383466"/>
                  </a:cubicBezTo>
                  <a:cubicBezTo>
                    <a:pt x="129362" y="2340936"/>
                    <a:pt x="210879" y="2277140"/>
                    <a:pt x="292395" y="2223977"/>
                  </a:cubicBezTo>
                  <a:cubicBezTo>
                    <a:pt x="373911" y="2170814"/>
                    <a:pt x="520995" y="2108791"/>
                    <a:pt x="600739" y="2064489"/>
                  </a:cubicBezTo>
                  <a:cubicBezTo>
                    <a:pt x="680483" y="2020187"/>
                    <a:pt x="742507" y="2009554"/>
                    <a:pt x="770860" y="1958163"/>
                  </a:cubicBezTo>
                  <a:cubicBezTo>
                    <a:pt x="799214" y="1906772"/>
                    <a:pt x="813390" y="1814624"/>
                    <a:pt x="770860" y="1756145"/>
                  </a:cubicBezTo>
                  <a:cubicBezTo>
                    <a:pt x="728330" y="1697666"/>
                    <a:pt x="607828" y="1658680"/>
                    <a:pt x="515679" y="1607289"/>
                  </a:cubicBezTo>
                  <a:cubicBezTo>
                    <a:pt x="423530" y="1555898"/>
                    <a:pt x="292395" y="1493875"/>
                    <a:pt x="217967" y="1447800"/>
                  </a:cubicBezTo>
                  <a:cubicBezTo>
                    <a:pt x="143539" y="1401726"/>
                    <a:pt x="95692" y="1371600"/>
                    <a:pt x="69111" y="1330842"/>
                  </a:cubicBezTo>
                  <a:cubicBezTo>
                    <a:pt x="42530" y="1290084"/>
                    <a:pt x="0" y="1263503"/>
                    <a:pt x="58479" y="1203252"/>
                  </a:cubicBezTo>
                  <a:cubicBezTo>
                    <a:pt x="116958" y="1143001"/>
                    <a:pt x="306572" y="1034903"/>
                    <a:pt x="419986" y="969335"/>
                  </a:cubicBezTo>
                  <a:cubicBezTo>
                    <a:pt x="533400" y="903768"/>
                    <a:pt x="738962" y="863010"/>
                    <a:pt x="738962" y="809847"/>
                  </a:cubicBezTo>
                  <a:cubicBezTo>
                    <a:pt x="738962" y="756684"/>
                    <a:pt x="524540" y="714154"/>
                    <a:pt x="419986" y="650359"/>
                  </a:cubicBezTo>
                  <a:cubicBezTo>
                    <a:pt x="315433" y="586564"/>
                    <a:pt x="173664" y="499731"/>
                    <a:pt x="111641" y="427075"/>
                  </a:cubicBezTo>
                  <a:cubicBezTo>
                    <a:pt x="49618" y="354419"/>
                    <a:pt x="54934" y="279991"/>
                    <a:pt x="47846" y="214424"/>
                  </a:cubicBezTo>
                  <a:cubicBezTo>
                    <a:pt x="40758" y="148857"/>
                    <a:pt x="54934" y="67340"/>
                    <a:pt x="69111" y="33670"/>
                  </a:cubicBezTo>
                  <a:cubicBezTo>
                    <a:pt x="83288" y="0"/>
                    <a:pt x="118729" y="10633"/>
                    <a:pt x="132906" y="12405"/>
                  </a:cubicBezTo>
                  <a:cubicBezTo>
                    <a:pt x="147083" y="14177"/>
                    <a:pt x="182525" y="21265"/>
                    <a:pt x="175437" y="54935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solidFill>
                <a:schemeClr val="accent1">
                  <a:shade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25400" h="38100"/>
              <a:bevelB w="254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69" name="Oval 368"/>
            <p:cNvSpPr/>
            <p:nvPr/>
          </p:nvSpPr>
          <p:spPr bwMode="auto">
            <a:xfrm>
              <a:off x="6286512" y="3857628"/>
              <a:ext cx="357190" cy="357190"/>
            </a:xfrm>
            <a:prstGeom prst="ellipse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241300" h="247650"/>
              <a:bevelB w="241300" h="241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70" name="Oval 369"/>
            <p:cNvSpPr/>
            <p:nvPr/>
          </p:nvSpPr>
          <p:spPr bwMode="auto">
            <a:xfrm>
              <a:off x="6715140" y="3786190"/>
              <a:ext cx="357190" cy="357190"/>
            </a:xfrm>
            <a:prstGeom prst="ellipse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241300" h="247650"/>
              <a:bevelB w="241300" h="241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371" name="Group 92"/>
          <p:cNvGrpSpPr/>
          <p:nvPr/>
        </p:nvGrpSpPr>
        <p:grpSpPr>
          <a:xfrm rot="9737048">
            <a:off x="2415115" y="1138866"/>
            <a:ext cx="152851" cy="385218"/>
            <a:chOff x="6286512" y="3786190"/>
            <a:chExt cx="785818" cy="1929362"/>
          </a:xfrm>
          <a:scene3d>
            <a:camera prst="orthographicFront"/>
            <a:lightRig rig="harsh" dir="t"/>
          </a:scene3d>
        </p:grpSpPr>
        <p:sp>
          <p:nvSpPr>
            <p:cNvPr id="372" name="Freeform 371"/>
            <p:cNvSpPr/>
            <p:nvPr/>
          </p:nvSpPr>
          <p:spPr bwMode="auto">
            <a:xfrm>
              <a:off x="6500826" y="4071942"/>
              <a:ext cx="192572" cy="1643610"/>
            </a:xfrm>
            <a:custGeom>
              <a:avLst/>
              <a:gdLst>
                <a:gd name="connsiteX0" fmla="*/ 175437 w 832884"/>
                <a:gd name="connsiteY0" fmla="*/ 54935 h 4446182"/>
                <a:gd name="connsiteX1" fmla="*/ 90376 w 832884"/>
                <a:gd name="connsiteY1" fmla="*/ 214424 h 4446182"/>
                <a:gd name="connsiteX2" fmla="*/ 143539 w 832884"/>
                <a:gd name="connsiteY2" fmla="*/ 310117 h 4446182"/>
                <a:gd name="connsiteX3" fmla="*/ 324293 w 832884"/>
                <a:gd name="connsiteY3" fmla="*/ 469605 h 4446182"/>
                <a:gd name="connsiteX4" fmla="*/ 515679 w 832884"/>
                <a:gd name="connsiteY4" fmla="*/ 565298 h 4446182"/>
                <a:gd name="connsiteX5" fmla="*/ 728330 w 832884"/>
                <a:gd name="connsiteY5" fmla="*/ 692889 h 4446182"/>
                <a:gd name="connsiteX6" fmla="*/ 802758 w 832884"/>
                <a:gd name="connsiteY6" fmla="*/ 767317 h 4446182"/>
                <a:gd name="connsiteX7" fmla="*/ 781493 w 832884"/>
                <a:gd name="connsiteY7" fmla="*/ 894907 h 4446182"/>
                <a:gd name="connsiteX8" fmla="*/ 632637 w 832884"/>
                <a:gd name="connsiteY8" fmla="*/ 1022498 h 4446182"/>
                <a:gd name="connsiteX9" fmla="*/ 260497 w 832884"/>
                <a:gd name="connsiteY9" fmla="*/ 1181987 h 4446182"/>
                <a:gd name="connsiteX10" fmla="*/ 69111 w 832884"/>
                <a:gd name="connsiteY10" fmla="*/ 1341475 h 4446182"/>
                <a:gd name="connsiteX11" fmla="*/ 79744 w 832884"/>
                <a:gd name="connsiteY11" fmla="*/ 1458433 h 4446182"/>
                <a:gd name="connsiteX12" fmla="*/ 175437 w 832884"/>
                <a:gd name="connsiteY12" fmla="*/ 1564759 h 4446182"/>
                <a:gd name="connsiteX13" fmla="*/ 462516 w 832884"/>
                <a:gd name="connsiteY13" fmla="*/ 1692349 h 4446182"/>
                <a:gd name="connsiteX14" fmla="*/ 685799 w 832884"/>
                <a:gd name="connsiteY14" fmla="*/ 1830573 h 4446182"/>
                <a:gd name="connsiteX15" fmla="*/ 717697 w 832884"/>
                <a:gd name="connsiteY15" fmla="*/ 1873103 h 4446182"/>
                <a:gd name="connsiteX16" fmla="*/ 441251 w 832884"/>
                <a:gd name="connsiteY16" fmla="*/ 2021959 h 4446182"/>
                <a:gd name="connsiteX17" fmla="*/ 186069 w 832884"/>
                <a:gd name="connsiteY17" fmla="*/ 2149549 h 4446182"/>
                <a:gd name="connsiteX18" fmla="*/ 58479 w 832884"/>
                <a:gd name="connsiteY18" fmla="*/ 2277140 h 4446182"/>
                <a:gd name="connsiteX19" fmla="*/ 47846 w 832884"/>
                <a:gd name="connsiteY19" fmla="*/ 2511056 h 4446182"/>
                <a:gd name="connsiteX20" fmla="*/ 69111 w 832884"/>
                <a:gd name="connsiteY20" fmla="*/ 2532321 h 4446182"/>
                <a:gd name="connsiteX21" fmla="*/ 154172 w 832884"/>
                <a:gd name="connsiteY21" fmla="*/ 2628014 h 4446182"/>
                <a:gd name="connsiteX22" fmla="*/ 409353 w 832884"/>
                <a:gd name="connsiteY22" fmla="*/ 2723707 h 4446182"/>
                <a:gd name="connsiteX23" fmla="*/ 632637 w 832884"/>
                <a:gd name="connsiteY23" fmla="*/ 2851298 h 4446182"/>
                <a:gd name="connsiteX24" fmla="*/ 696432 w 832884"/>
                <a:gd name="connsiteY24" fmla="*/ 2915094 h 4446182"/>
                <a:gd name="connsiteX25" fmla="*/ 483781 w 832884"/>
                <a:gd name="connsiteY25" fmla="*/ 3042684 h 4446182"/>
                <a:gd name="connsiteX26" fmla="*/ 154172 w 832884"/>
                <a:gd name="connsiteY26" fmla="*/ 3223438 h 4446182"/>
                <a:gd name="connsiteX27" fmla="*/ 47846 w 832884"/>
                <a:gd name="connsiteY27" fmla="*/ 3425456 h 4446182"/>
                <a:gd name="connsiteX28" fmla="*/ 79744 w 832884"/>
                <a:gd name="connsiteY28" fmla="*/ 3606210 h 4446182"/>
                <a:gd name="connsiteX29" fmla="*/ 334925 w 832884"/>
                <a:gd name="connsiteY29" fmla="*/ 3744433 h 4446182"/>
                <a:gd name="connsiteX30" fmla="*/ 590106 w 832884"/>
                <a:gd name="connsiteY30" fmla="*/ 3872024 h 4446182"/>
                <a:gd name="connsiteX31" fmla="*/ 707065 w 832884"/>
                <a:gd name="connsiteY31" fmla="*/ 3978349 h 4446182"/>
                <a:gd name="connsiteX32" fmla="*/ 600739 w 832884"/>
                <a:gd name="connsiteY32" fmla="*/ 4116573 h 4446182"/>
                <a:gd name="connsiteX33" fmla="*/ 377455 w 832884"/>
                <a:gd name="connsiteY33" fmla="*/ 4244163 h 4446182"/>
                <a:gd name="connsiteX34" fmla="*/ 186069 w 832884"/>
                <a:gd name="connsiteY34" fmla="*/ 4371754 h 4446182"/>
                <a:gd name="connsiteX35" fmla="*/ 217967 w 832884"/>
                <a:gd name="connsiteY35" fmla="*/ 4446182 h 4446182"/>
                <a:gd name="connsiteX36" fmla="*/ 345558 w 832884"/>
                <a:gd name="connsiteY36" fmla="*/ 4371754 h 4446182"/>
                <a:gd name="connsiteX37" fmla="*/ 643269 w 832884"/>
                <a:gd name="connsiteY37" fmla="*/ 4222898 h 4446182"/>
                <a:gd name="connsiteX38" fmla="*/ 760227 w 832884"/>
                <a:gd name="connsiteY38" fmla="*/ 4063410 h 4446182"/>
                <a:gd name="connsiteX39" fmla="*/ 770860 w 832884"/>
                <a:gd name="connsiteY39" fmla="*/ 3882656 h 4446182"/>
                <a:gd name="connsiteX40" fmla="*/ 590106 w 832884"/>
                <a:gd name="connsiteY40" fmla="*/ 3765698 h 4446182"/>
                <a:gd name="connsiteX41" fmla="*/ 239232 w 832884"/>
                <a:gd name="connsiteY41" fmla="*/ 3574312 h 4446182"/>
                <a:gd name="connsiteX42" fmla="*/ 101009 w 832884"/>
                <a:gd name="connsiteY42" fmla="*/ 3436089 h 4446182"/>
                <a:gd name="connsiteX43" fmla="*/ 334925 w 832884"/>
                <a:gd name="connsiteY43" fmla="*/ 3255335 h 4446182"/>
                <a:gd name="connsiteX44" fmla="*/ 664534 w 832884"/>
                <a:gd name="connsiteY44" fmla="*/ 3085214 h 4446182"/>
                <a:gd name="connsiteX45" fmla="*/ 781493 w 832884"/>
                <a:gd name="connsiteY45" fmla="*/ 3021419 h 4446182"/>
                <a:gd name="connsiteX46" fmla="*/ 781493 w 832884"/>
                <a:gd name="connsiteY46" fmla="*/ 2819400 h 4446182"/>
                <a:gd name="connsiteX47" fmla="*/ 473148 w 832884"/>
                <a:gd name="connsiteY47" fmla="*/ 2649280 h 4446182"/>
                <a:gd name="connsiteX48" fmla="*/ 186069 w 832884"/>
                <a:gd name="connsiteY48" fmla="*/ 2479159 h 4446182"/>
                <a:gd name="connsiteX49" fmla="*/ 111641 w 832884"/>
                <a:gd name="connsiteY49" fmla="*/ 2383466 h 4446182"/>
                <a:gd name="connsiteX50" fmla="*/ 292395 w 832884"/>
                <a:gd name="connsiteY50" fmla="*/ 2223977 h 4446182"/>
                <a:gd name="connsiteX51" fmla="*/ 600739 w 832884"/>
                <a:gd name="connsiteY51" fmla="*/ 2064489 h 4446182"/>
                <a:gd name="connsiteX52" fmla="*/ 770860 w 832884"/>
                <a:gd name="connsiteY52" fmla="*/ 1958163 h 4446182"/>
                <a:gd name="connsiteX53" fmla="*/ 770860 w 832884"/>
                <a:gd name="connsiteY53" fmla="*/ 1756145 h 4446182"/>
                <a:gd name="connsiteX54" fmla="*/ 515679 w 832884"/>
                <a:gd name="connsiteY54" fmla="*/ 1607289 h 4446182"/>
                <a:gd name="connsiteX55" fmla="*/ 217967 w 832884"/>
                <a:gd name="connsiteY55" fmla="*/ 1447800 h 4446182"/>
                <a:gd name="connsiteX56" fmla="*/ 69111 w 832884"/>
                <a:gd name="connsiteY56" fmla="*/ 1330842 h 4446182"/>
                <a:gd name="connsiteX57" fmla="*/ 58479 w 832884"/>
                <a:gd name="connsiteY57" fmla="*/ 1203252 h 4446182"/>
                <a:gd name="connsiteX58" fmla="*/ 419986 w 832884"/>
                <a:gd name="connsiteY58" fmla="*/ 969335 h 4446182"/>
                <a:gd name="connsiteX59" fmla="*/ 738962 w 832884"/>
                <a:gd name="connsiteY59" fmla="*/ 809847 h 4446182"/>
                <a:gd name="connsiteX60" fmla="*/ 419986 w 832884"/>
                <a:gd name="connsiteY60" fmla="*/ 650359 h 4446182"/>
                <a:gd name="connsiteX61" fmla="*/ 111641 w 832884"/>
                <a:gd name="connsiteY61" fmla="*/ 427075 h 4446182"/>
                <a:gd name="connsiteX62" fmla="*/ 47846 w 832884"/>
                <a:gd name="connsiteY62" fmla="*/ 214424 h 4446182"/>
                <a:gd name="connsiteX63" fmla="*/ 69111 w 832884"/>
                <a:gd name="connsiteY63" fmla="*/ 33670 h 4446182"/>
                <a:gd name="connsiteX64" fmla="*/ 132906 w 832884"/>
                <a:gd name="connsiteY64" fmla="*/ 12405 h 4446182"/>
                <a:gd name="connsiteX65" fmla="*/ 175437 w 832884"/>
                <a:gd name="connsiteY65" fmla="*/ 54935 h 4446182"/>
                <a:gd name="connsiteX0" fmla="*/ 175437 w 832884"/>
                <a:gd name="connsiteY0" fmla="*/ 54935 h 4446182"/>
                <a:gd name="connsiteX1" fmla="*/ 90376 w 832884"/>
                <a:gd name="connsiteY1" fmla="*/ 214424 h 4446182"/>
                <a:gd name="connsiteX2" fmla="*/ 143539 w 832884"/>
                <a:gd name="connsiteY2" fmla="*/ 310117 h 4446182"/>
                <a:gd name="connsiteX3" fmla="*/ 324293 w 832884"/>
                <a:gd name="connsiteY3" fmla="*/ 469605 h 4446182"/>
                <a:gd name="connsiteX4" fmla="*/ 515679 w 832884"/>
                <a:gd name="connsiteY4" fmla="*/ 565298 h 4446182"/>
                <a:gd name="connsiteX5" fmla="*/ 728330 w 832884"/>
                <a:gd name="connsiteY5" fmla="*/ 692889 h 4446182"/>
                <a:gd name="connsiteX6" fmla="*/ 802758 w 832884"/>
                <a:gd name="connsiteY6" fmla="*/ 767317 h 4446182"/>
                <a:gd name="connsiteX7" fmla="*/ 781493 w 832884"/>
                <a:gd name="connsiteY7" fmla="*/ 894907 h 4446182"/>
                <a:gd name="connsiteX8" fmla="*/ 632637 w 832884"/>
                <a:gd name="connsiteY8" fmla="*/ 1022498 h 4446182"/>
                <a:gd name="connsiteX9" fmla="*/ 260497 w 832884"/>
                <a:gd name="connsiteY9" fmla="*/ 1181987 h 4446182"/>
                <a:gd name="connsiteX10" fmla="*/ 69111 w 832884"/>
                <a:gd name="connsiteY10" fmla="*/ 1341475 h 4446182"/>
                <a:gd name="connsiteX11" fmla="*/ 79744 w 832884"/>
                <a:gd name="connsiteY11" fmla="*/ 1458433 h 4446182"/>
                <a:gd name="connsiteX12" fmla="*/ 175437 w 832884"/>
                <a:gd name="connsiteY12" fmla="*/ 1564759 h 4446182"/>
                <a:gd name="connsiteX13" fmla="*/ 462516 w 832884"/>
                <a:gd name="connsiteY13" fmla="*/ 1692349 h 4446182"/>
                <a:gd name="connsiteX14" fmla="*/ 685799 w 832884"/>
                <a:gd name="connsiteY14" fmla="*/ 1830573 h 4446182"/>
                <a:gd name="connsiteX15" fmla="*/ 717697 w 832884"/>
                <a:gd name="connsiteY15" fmla="*/ 1873103 h 4446182"/>
                <a:gd name="connsiteX16" fmla="*/ 441251 w 832884"/>
                <a:gd name="connsiteY16" fmla="*/ 2021959 h 4446182"/>
                <a:gd name="connsiteX17" fmla="*/ 186069 w 832884"/>
                <a:gd name="connsiteY17" fmla="*/ 2149549 h 4446182"/>
                <a:gd name="connsiteX18" fmla="*/ 58479 w 832884"/>
                <a:gd name="connsiteY18" fmla="*/ 2277140 h 4446182"/>
                <a:gd name="connsiteX19" fmla="*/ 47846 w 832884"/>
                <a:gd name="connsiteY19" fmla="*/ 2511056 h 4446182"/>
                <a:gd name="connsiteX20" fmla="*/ 69111 w 832884"/>
                <a:gd name="connsiteY20" fmla="*/ 2532321 h 4446182"/>
                <a:gd name="connsiteX21" fmla="*/ 154172 w 832884"/>
                <a:gd name="connsiteY21" fmla="*/ 2628014 h 4446182"/>
                <a:gd name="connsiteX22" fmla="*/ 409353 w 832884"/>
                <a:gd name="connsiteY22" fmla="*/ 2723707 h 4446182"/>
                <a:gd name="connsiteX23" fmla="*/ 632637 w 832884"/>
                <a:gd name="connsiteY23" fmla="*/ 2851298 h 4446182"/>
                <a:gd name="connsiteX24" fmla="*/ 696432 w 832884"/>
                <a:gd name="connsiteY24" fmla="*/ 2915094 h 4446182"/>
                <a:gd name="connsiteX25" fmla="*/ 483781 w 832884"/>
                <a:gd name="connsiteY25" fmla="*/ 3042684 h 4446182"/>
                <a:gd name="connsiteX26" fmla="*/ 154172 w 832884"/>
                <a:gd name="connsiteY26" fmla="*/ 3223438 h 4446182"/>
                <a:gd name="connsiteX27" fmla="*/ 47846 w 832884"/>
                <a:gd name="connsiteY27" fmla="*/ 3425456 h 4446182"/>
                <a:gd name="connsiteX28" fmla="*/ 79744 w 832884"/>
                <a:gd name="connsiteY28" fmla="*/ 3606210 h 4446182"/>
                <a:gd name="connsiteX29" fmla="*/ 334925 w 832884"/>
                <a:gd name="connsiteY29" fmla="*/ 3744433 h 4446182"/>
                <a:gd name="connsiteX30" fmla="*/ 590106 w 832884"/>
                <a:gd name="connsiteY30" fmla="*/ 3872024 h 4446182"/>
                <a:gd name="connsiteX31" fmla="*/ 707065 w 832884"/>
                <a:gd name="connsiteY31" fmla="*/ 3978349 h 4446182"/>
                <a:gd name="connsiteX32" fmla="*/ 600739 w 832884"/>
                <a:gd name="connsiteY32" fmla="*/ 4116573 h 4446182"/>
                <a:gd name="connsiteX33" fmla="*/ 377455 w 832884"/>
                <a:gd name="connsiteY33" fmla="*/ 4244163 h 4446182"/>
                <a:gd name="connsiteX34" fmla="*/ 186069 w 832884"/>
                <a:gd name="connsiteY34" fmla="*/ 4371754 h 4446182"/>
                <a:gd name="connsiteX35" fmla="*/ 217967 w 832884"/>
                <a:gd name="connsiteY35" fmla="*/ 4446182 h 4446182"/>
                <a:gd name="connsiteX36" fmla="*/ 345558 w 832884"/>
                <a:gd name="connsiteY36" fmla="*/ 4371754 h 4446182"/>
                <a:gd name="connsiteX37" fmla="*/ 643269 w 832884"/>
                <a:gd name="connsiteY37" fmla="*/ 4222898 h 4446182"/>
                <a:gd name="connsiteX38" fmla="*/ 760227 w 832884"/>
                <a:gd name="connsiteY38" fmla="*/ 4063410 h 4446182"/>
                <a:gd name="connsiteX39" fmla="*/ 770860 w 832884"/>
                <a:gd name="connsiteY39" fmla="*/ 3882656 h 4446182"/>
                <a:gd name="connsiteX40" fmla="*/ 590106 w 832884"/>
                <a:gd name="connsiteY40" fmla="*/ 3765698 h 4446182"/>
                <a:gd name="connsiteX41" fmla="*/ 239232 w 832884"/>
                <a:gd name="connsiteY41" fmla="*/ 3574312 h 4446182"/>
                <a:gd name="connsiteX42" fmla="*/ 101009 w 832884"/>
                <a:gd name="connsiteY42" fmla="*/ 3436089 h 4446182"/>
                <a:gd name="connsiteX43" fmla="*/ 334925 w 832884"/>
                <a:gd name="connsiteY43" fmla="*/ 3255335 h 4446182"/>
                <a:gd name="connsiteX44" fmla="*/ 664534 w 832884"/>
                <a:gd name="connsiteY44" fmla="*/ 3085214 h 4446182"/>
                <a:gd name="connsiteX45" fmla="*/ 781493 w 832884"/>
                <a:gd name="connsiteY45" fmla="*/ 3021419 h 4446182"/>
                <a:gd name="connsiteX46" fmla="*/ 781493 w 832884"/>
                <a:gd name="connsiteY46" fmla="*/ 2819400 h 4446182"/>
                <a:gd name="connsiteX47" fmla="*/ 473148 w 832884"/>
                <a:gd name="connsiteY47" fmla="*/ 2649280 h 4446182"/>
                <a:gd name="connsiteX48" fmla="*/ 186069 w 832884"/>
                <a:gd name="connsiteY48" fmla="*/ 2479159 h 4446182"/>
                <a:gd name="connsiteX49" fmla="*/ 111641 w 832884"/>
                <a:gd name="connsiteY49" fmla="*/ 2383466 h 4446182"/>
                <a:gd name="connsiteX50" fmla="*/ 292395 w 832884"/>
                <a:gd name="connsiteY50" fmla="*/ 2223977 h 4446182"/>
                <a:gd name="connsiteX51" fmla="*/ 600739 w 832884"/>
                <a:gd name="connsiteY51" fmla="*/ 2064489 h 4446182"/>
                <a:gd name="connsiteX52" fmla="*/ 770860 w 832884"/>
                <a:gd name="connsiteY52" fmla="*/ 1958163 h 4446182"/>
                <a:gd name="connsiteX53" fmla="*/ 770860 w 832884"/>
                <a:gd name="connsiteY53" fmla="*/ 1756145 h 4446182"/>
                <a:gd name="connsiteX54" fmla="*/ 515679 w 832884"/>
                <a:gd name="connsiteY54" fmla="*/ 1607289 h 4446182"/>
                <a:gd name="connsiteX55" fmla="*/ 217967 w 832884"/>
                <a:gd name="connsiteY55" fmla="*/ 1447800 h 4446182"/>
                <a:gd name="connsiteX56" fmla="*/ 69111 w 832884"/>
                <a:gd name="connsiteY56" fmla="*/ 1330842 h 4446182"/>
                <a:gd name="connsiteX57" fmla="*/ 58479 w 832884"/>
                <a:gd name="connsiteY57" fmla="*/ 1203252 h 4446182"/>
                <a:gd name="connsiteX58" fmla="*/ 419986 w 832884"/>
                <a:gd name="connsiteY58" fmla="*/ 969335 h 4446182"/>
                <a:gd name="connsiteX59" fmla="*/ 738962 w 832884"/>
                <a:gd name="connsiteY59" fmla="*/ 809847 h 4446182"/>
                <a:gd name="connsiteX60" fmla="*/ 419986 w 832884"/>
                <a:gd name="connsiteY60" fmla="*/ 650359 h 4446182"/>
                <a:gd name="connsiteX61" fmla="*/ 111641 w 832884"/>
                <a:gd name="connsiteY61" fmla="*/ 427075 h 4446182"/>
                <a:gd name="connsiteX62" fmla="*/ 47846 w 832884"/>
                <a:gd name="connsiteY62" fmla="*/ 214424 h 4446182"/>
                <a:gd name="connsiteX63" fmla="*/ 69111 w 832884"/>
                <a:gd name="connsiteY63" fmla="*/ 33670 h 4446182"/>
                <a:gd name="connsiteX64" fmla="*/ 132906 w 832884"/>
                <a:gd name="connsiteY64" fmla="*/ 12405 h 4446182"/>
                <a:gd name="connsiteX65" fmla="*/ 175437 w 832884"/>
                <a:gd name="connsiteY65" fmla="*/ 54935 h 4446182"/>
                <a:gd name="connsiteX0" fmla="*/ 175437 w 832884"/>
                <a:gd name="connsiteY0" fmla="*/ 54935 h 4446182"/>
                <a:gd name="connsiteX1" fmla="*/ 90376 w 832884"/>
                <a:gd name="connsiteY1" fmla="*/ 214424 h 4446182"/>
                <a:gd name="connsiteX2" fmla="*/ 143539 w 832884"/>
                <a:gd name="connsiteY2" fmla="*/ 310117 h 4446182"/>
                <a:gd name="connsiteX3" fmla="*/ 324293 w 832884"/>
                <a:gd name="connsiteY3" fmla="*/ 469605 h 4446182"/>
                <a:gd name="connsiteX4" fmla="*/ 515679 w 832884"/>
                <a:gd name="connsiteY4" fmla="*/ 565298 h 4446182"/>
                <a:gd name="connsiteX5" fmla="*/ 728330 w 832884"/>
                <a:gd name="connsiteY5" fmla="*/ 692889 h 4446182"/>
                <a:gd name="connsiteX6" fmla="*/ 802758 w 832884"/>
                <a:gd name="connsiteY6" fmla="*/ 767317 h 4446182"/>
                <a:gd name="connsiteX7" fmla="*/ 781493 w 832884"/>
                <a:gd name="connsiteY7" fmla="*/ 894907 h 4446182"/>
                <a:gd name="connsiteX8" fmla="*/ 632637 w 832884"/>
                <a:gd name="connsiteY8" fmla="*/ 1022498 h 4446182"/>
                <a:gd name="connsiteX9" fmla="*/ 260497 w 832884"/>
                <a:gd name="connsiteY9" fmla="*/ 1181987 h 4446182"/>
                <a:gd name="connsiteX10" fmla="*/ 69111 w 832884"/>
                <a:gd name="connsiteY10" fmla="*/ 1341475 h 4446182"/>
                <a:gd name="connsiteX11" fmla="*/ 79744 w 832884"/>
                <a:gd name="connsiteY11" fmla="*/ 1458433 h 4446182"/>
                <a:gd name="connsiteX12" fmla="*/ 175437 w 832884"/>
                <a:gd name="connsiteY12" fmla="*/ 1564759 h 4446182"/>
                <a:gd name="connsiteX13" fmla="*/ 462516 w 832884"/>
                <a:gd name="connsiteY13" fmla="*/ 1692349 h 4446182"/>
                <a:gd name="connsiteX14" fmla="*/ 685799 w 832884"/>
                <a:gd name="connsiteY14" fmla="*/ 1830573 h 4446182"/>
                <a:gd name="connsiteX15" fmla="*/ 717697 w 832884"/>
                <a:gd name="connsiteY15" fmla="*/ 1873103 h 4446182"/>
                <a:gd name="connsiteX16" fmla="*/ 441251 w 832884"/>
                <a:gd name="connsiteY16" fmla="*/ 2021959 h 4446182"/>
                <a:gd name="connsiteX17" fmla="*/ 186069 w 832884"/>
                <a:gd name="connsiteY17" fmla="*/ 2149549 h 4446182"/>
                <a:gd name="connsiteX18" fmla="*/ 58479 w 832884"/>
                <a:gd name="connsiteY18" fmla="*/ 2277140 h 4446182"/>
                <a:gd name="connsiteX19" fmla="*/ 47846 w 832884"/>
                <a:gd name="connsiteY19" fmla="*/ 2511056 h 4446182"/>
                <a:gd name="connsiteX20" fmla="*/ 69111 w 832884"/>
                <a:gd name="connsiteY20" fmla="*/ 2532321 h 4446182"/>
                <a:gd name="connsiteX21" fmla="*/ 154172 w 832884"/>
                <a:gd name="connsiteY21" fmla="*/ 2628014 h 4446182"/>
                <a:gd name="connsiteX22" fmla="*/ 409353 w 832884"/>
                <a:gd name="connsiteY22" fmla="*/ 2723707 h 4446182"/>
                <a:gd name="connsiteX23" fmla="*/ 632637 w 832884"/>
                <a:gd name="connsiteY23" fmla="*/ 2851298 h 4446182"/>
                <a:gd name="connsiteX24" fmla="*/ 696432 w 832884"/>
                <a:gd name="connsiteY24" fmla="*/ 2915094 h 4446182"/>
                <a:gd name="connsiteX25" fmla="*/ 483781 w 832884"/>
                <a:gd name="connsiteY25" fmla="*/ 3042684 h 4446182"/>
                <a:gd name="connsiteX26" fmla="*/ 154172 w 832884"/>
                <a:gd name="connsiteY26" fmla="*/ 3223438 h 4446182"/>
                <a:gd name="connsiteX27" fmla="*/ 47846 w 832884"/>
                <a:gd name="connsiteY27" fmla="*/ 3425456 h 4446182"/>
                <a:gd name="connsiteX28" fmla="*/ 79744 w 832884"/>
                <a:gd name="connsiteY28" fmla="*/ 3606210 h 4446182"/>
                <a:gd name="connsiteX29" fmla="*/ 334925 w 832884"/>
                <a:gd name="connsiteY29" fmla="*/ 3744433 h 4446182"/>
                <a:gd name="connsiteX30" fmla="*/ 590106 w 832884"/>
                <a:gd name="connsiteY30" fmla="*/ 3872024 h 4446182"/>
                <a:gd name="connsiteX31" fmla="*/ 707065 w 832884"/>
                <a:gd name="connsiteY31" fmla="*/ 3978349 h 4446182"/>
                <a:gd name="connsiteX32" fmla="*/ 600739 w 832884"/>
                <a:gd name="connsiteY32" fmla="*/ 4116573 h 4446182"/>
                <a:gd name="connsiteX33" fmla="*/ 377455 w 832884"/>
                <a:gd name="connsiteY33" fmla="*/ 4244163 h 4446182"/>
                <a:gd name="connsiteX34" fmla="*/ 186069 w 832884"/>
                <a:gd name="connsiteY34" fmla="*/ 4371754 h 4446182"/>
                <a:gd name="connsiteX35" fmla="*/ 217967 w 832884"/>
                <a:gd name="connsiteY35" fmla="*/ 4446182 h 4446182"/>
                <a:gd name="connsiteX36" fmla="*/ 345558 w 832884"/>
                <a:gd name="connsiteY36" fmla="*/ 4371754 h 4446182"/>
                <a:gd name="connsiteX37" fmla="*/ 643269 w 832884"/>
                <a:gd name="connsiteY37" fmla="*/ 4222898 h 4446182"/>
                <a:gd name="connsiteX38" fmla="*/ 760227 w 832884"/>
                <a:gd name="connsiteY38" fmla="*/ 4063410 h 4446182"/>
                <a:gd name="connsiteX39" fmla="*/ 770860 w 832884"/>
                <a:gd name="connsiteY39" fmla="*/ 3882656 h 4446182"/>
                <a:gd name="connsiteX40" fmla="*/ 590106 w 832884"/>
                <a:gd name="connsiteY40" fmla="*/ 3765698 h 4446182"/>
                <a:gd name="connsiteX41" fmla="*/ 239232 w 832884"/>
                <a:gd name="connsiteY41" fmla="*/ 3574312 h 4446182"/>
                <a:gd name="connsiteX42" fmla="*/ 101009 w 832884"/>
                <a:gd name="connsiteY42" fmla="*/ 3436089 h 4446182"/>
                <a:gd name="connsiteX43" fmla="*/ 334925 w 832884"/>
                <a:gd name="connsiteY43" fmla="*/ 3255335 h 4446182"/>
                <a:gd name="connsiteX44" fmla="*/ 664534 w 832884"/>
                <a:gd name="connsiteY44" fmla="*/ 3085214 h 4446182"/>
                <a:gd name="connsiteX45" fmla="*/ 781493 w 832884"/>
                <a:gd name="connsiteY45" fmla="*/ 3021419 h 4446182"/>
                <a:gd name="connsiteX46" fmla="*/ 781493 w 832884"/>
                <a:gd name="connsiteY46" fmla="*/ 2819400 h 4446182"/>
                <a:gd name="connsiteX47" fmla="*/ 473148 w 832884"/>
                <a:gd name="connsiteY47" fmla="*/ 2649280 h 4446182"/>
                <a:gd name="connsiteX48" fmla="*/ 186069 w 832884"/>
                <a:gd name="connsiteY48" fmla="*/ 2479159 h 4446182"/>
                <a:gd name="connsiteX49" fmla="*/ 111641 w 832884"/>
                <a:gd name="connsiteY49" fmla="*/ 2383466 h 4446182"/>
                <a:gd name="connsiteX50" fmla="*/ 292395 w 832884"/>
                <a:gd name="connsiteY50" fmla="*/ 2223977 h 4446182"/>
                <a:gd name="connsiteX51" fmla="*/ 600739 w 832884"/>
                <a:gd name="connsiteY51" fmla="*/ 2064489 h 4446182"/>
                <a:gd name="connsiteX52" fmla="*/ 770860 w 832884"/>
                <a:gd name="connsiteY52" fmla="*/ 1958163 h 4446182"/>
                <a:gd name="connsiteX53" fmla="*/ 770860 w 832884"/>
                <a:gd name="connsiteY53" fmla="*/ 1756145 h 4446182"/>
                <a:gd name="connsiteX54" fmla="*/ 515679 w 832884"/>
                <a:gd name="connsiteY54" fmla="*/ 1607289 h 4446182"/>
                <a:gd name="connsiteX55" fmla="*/ 217967 w 832884"/>
                <a:gd name="connsiteY55" fmla="*/ 1447800 h 4446182"/>
                <a:gd name="connsiteX56" fmla="*/ 69111 w 832884"/>
                <a:gd name="connsiteY56" fmla="*/ 1330842 h 4446182"/>
                <a:gd name="connsiteX57" fmla="*/ 58479 w 832884"/>
                <a:gd name="connsiteY57" fmla="*/ 1203252 h 4446182"/>
                <a:gd name="connsiteX58" fmla="*/ 419986 w 832884"/>
                <a:gd name="connsiteY58" fmla="*/ 969335 h 4446182"/>
                <a:gd name="connsiteX59" fmla="*/ 738962 w 832884"/>
                <a:gd name="connsiteY59" fmla="*/ 809847 h 4446182"/>
                <a:gd name="connsiteX60" fmla="*/ 419986 w 832884"/>
                <a:gd name="connsiteY60" fmla="*/ 650359 h 4446182"/>
                <a:gd name="connsiteX61" fmla="*/ 111641 w 832884"/>
                <a:gd name="connsiteY61" fmla="*/ 427075 h 4446182"/>
                <a:gd name="connsiteX62" fmla="*/ 47846 w 832884"/>
                <a:gd name="connsiteY62" fmla="*/ 214424 h 4446182"/>
                <a:gd name="connsiteX63" fmla="*/ 69111 w 832884"/>
                <a:gd name="connsiteY63" fmla="*/ 33670 h 4446182"/>
                <a:gd name="connsiteX64" fmla="*/ 132906 w 832884"/>
                <a:gd name="connsiteY64" fmla="*/ 12405 h 4446182"/>
                <a:gd name="connsiteX65" fmla="*/ 175437 w 832884"/>
                <a:gd name="connsiteY65" fmla="*/ 54935 h 4446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832884" h="4446182">
                  <a:moveTo>
                    <a:pt x="175437" y="54935"/>
                  </a:moveTo>
                  <a:cubicBezTo>
                    <a:pt x="168349" y="88605"/>
                    <a:pt x="95692" y="171894"/>
                    <a:pt x="90376" y="214424"/>
                  </a:cubicBezTo>
                  <a:cubicBezTo>
                    <a:pt x="85060" y="256954"/>
                    <a:pt x="104553" y="267587"/>
                    <a:pt x="143539" y="310117"/>
                  </a:cubicBezTo>
                  <a:cubicBezTo>
                    <a:pt x="182525" y="352647"/>
                    <a:pt x="262270" y="427075"/>
                    <a:pt x="324293" y="469605"/>
                  </a:cubicBezTo>
                  <a:cubicBezTo>
                    <a:pt x="386316" y="512135"/>
                    <a:pt x="448340" y="528084"/>
                    <a:pt x="515679" y="565298"/>
                  </a:cubicBezTo>
                  <a:cubicBezTo>
                    <a:pt x="583019" y="602512"/>
                    <a:pt x="680484" y="659219"/>
                    <a:pt x="728330" y="692889"/>
                  </a:cubicBezTo>
                  <a:cubicBezTo>
                    <a:pt x="776176" y="726559"/>
                    <a:pt x="793898" y="733647"/>
                    <a:pt x="802758" y="767317"/>
                  </a:cubicBezTo>
                  <a:cubicBezTo>
                    <a:pt x="811618" y="800987"/>
                    <a:pt x="809846" y="852377"/>
                    <a:pt x="781493" y="894907"/>
                  </a:cubicBezTo>
                  <a:cubicBezTo>
                    <a:pt x="753140" y="937437"/>
                    <a:pt x="719470" y="974651"/>
                    <a:pt x="632637" y="1022498"/>
                  </a:cubicBezTo>
                  <a:cubicBezTo>
                    <a:pt x="545804" y="1070345"/>
                    <a:pt x="354418" y="1128824"/>
                    <a:pt x="260497" y="1181987"/>
                  </a:cubicBezTo>
                  <a:cubicBezTo>
                    <a:pt x="166576" y="1235150"/>
                    <a:pt x="99236" y="1295401"/>
                    <a:pt x="69111" y="1341475"/>
                  </a:cubicBezTo>
                  <a:cubicBezTo>
                    <a:pt x="38986" y="1387549"/>
                    <a:pt x="62023" y="1421219"/>
                    <a:pt x="79744" y="1458433"/>
                  </a:cubicBezTo>
                  <a:cubicBezTo>
                    <a:pt x="97465" y="1495647"/>
                    <a:pt x="111642" y="1525773"/>
                    <a:pt x="175437" y="1564759"/>
                  </a:cubicBezTo>
                  <a:cubicBezTo>
                    <a:pt x="239232" y="1603745"/>
                    <a:pt x="377456" y="1648047"/>
                    <a:pt x="462516" y="1692349"/>
                  </a:cubicBezTo>
                  <a:cubicBezTo>
                    <a:pt x="547576" y="1736651"/>
                    <a:pt x="643269" y="1800447"/>
                    <a:pt x="685799" y="1830573"/>
                  </a:cubicBezTo>
                  <a:cubicBezTo>
                    <a:pt x="728329" y="1860699"/>
                    <a:pt x="701376" y="1797259"/>
                    <a:pt x="717697" y="1873103"/>
                  </a:cubicBezTo>
                  <a:cubicBezTo>
                    <a:pt x="676939" y="1905001"/>
                    <a:pt x="529856" y="1975885"/>
                    <a:pt x="441251" y="2021959"/>
                  </a:cubicBezTo>
                  <a:cubicBezTo>
                    <a:pt x="352646" y="2068033"/>
                    <a:pt x="249864" y="2107019"/>
                    <a:pt x="186069" y="2149549"/>
                  </a:cubicBezTo>
                  <a:cubicBezTo>
                    <a:pt x="122274" y="2192079"/>
                    <a:pt x="81516" y="2216889"/>
                    <a:pt x="58479" y="2277140"/>
                  </a:cubicBezTo>
                  <a:cubicBezTo>
                    <a:pt x="35442" y="2337391"/>
                    <a:pt x="46074" y="2468526"/>
                    <a:pt x="47846" y="2511056"/>
                  </a:cubicBezTo>
                  <a:cubicBezTo>
                    <a:pt x="49618" y="2553586"/>
                    <a:pt x="51390" y="2512828"/>
                    <a:pt x="69111" y="2532321"/>
                  </a:cubicBezTo>
                  <a:cubicBezTo>
                    <a:pt x="86832" y="2551814"/>
                    <a:pt x="97465" y="2596116"/>
                    <a:pt x="154172" y="2628014"/>
                  </a:cubicBezTo>
                  <a:cubicBezTo>
                    <a:pt x="210879" y="2659912"/>
                    <a:pt x="329609" y="2686493"/>
                    <a:pt x="409353" y="2723707"/>
                  </a:cubicBezTo>
                  <a:cubicBezTo>
                    <a:pt x="489097" y="2760921"/>
                    <a:pt x="584791" y="2819400"/>
                    <a:pt x="632637" y="2851298"/>
                  </a:cubicBezTo>
                  <a:cubicBezTo>
                    <a:pt x="680484" y="2883196"/>
                    <a:pt x="721241" y="2883196"/>
                    <a:pt x="696432" y="2915094"/>
                  </a:cubicBezTo>
                  <a:cubicBezTo>
                    <a:pt x="671623" y="2946992"/>
                    <a:pt x="574158" y="2991293"/>
                    <a:pt x="483781" y="3042684"/>
                  </a:cubicBezTo>
                  <a:cubicBezTo>
                    <a:pt x="393404" y="3094075"/>
                    <a:pt x="226828" y="3159643"/>
                    <a:pt x="154172" y="3223438"/>
                  </a:cubicBezTo>
                  <a:cubicBezTo>
                    <a:pt x="81516" y="3287233"/>
                    <a:pt x="60251" y="3361661"/>
                    <a:pt x="47846" y="3425456"/>
                  </a:cubicBezTo>
                  <a:cubicBezTo>
                    <a:pt x="35441" y="3489251"/>
                    <a:pt x="31898" y="3553047"/>
                    <a:pt x="79744" y="3606210"/>
                  </a:cubicBezTo>
                  <a:cubicBezTo>
                    <a:pt x="127590" y="3659373"/>
                    <a:pt x="249865" y="3700131"/>
                    <a:pt x="334925" y="3744433"/>
                  </a:cubicBezTo>
                  <a:cubicBezTo>
                    <a:pt x="419985" y="3788735"/>
                    <a:pt x="528083" y="3833038"/>
                    <a:pt x="590106" y="3872024"/>
                  </a:cubicBezTo>
                  <a:cubicBezTo>
                    <a:pt x="652129" y="3911010"/>
                    <a:pt x="705293" y="3937591"/>
                    <a:pt x="707065" y="3978349"/>
                  </a:cubicBezTo>
                  <a:cubicBezTo>
                    <a:pt x="708837" y="4019107"/>
                    <a:pt x="655674" y="4072271"/>
                    <a:pt x="600739" y="4116573"/>
                  </a:cubicBezTo>
                  <a:cubicBezTo>
                    <a:pt x="545804" y="4160875"/>
                    <a:pt x="446567" y="4201633"/>
                    <a:pt x="377455" y="4244163"/>
                  </a:cubicBezTo>
                  <a:cubicBezTo>
                    <a:pt x="308343" y="4286693"/>
                    <a:pt x="212650" y="4338084"/>
                    <a:pt x="186069" y="4371754"/>
                  </a:cubicBezTo>
                  <a:cubicBezTo>
                    <a:pt x="159488" y="4405424"/>
                    <a:pt x="191386" y="4446182"/>
                    <a:pt x="217967" y="4446182"/>
                  </a:cubicBezTo>
                  <a:cubicBezTo>
                    <a:pt x="244548" y="4446182"/>
                    <a:pt x="274674" y="4408968"/>
                    <a:pt x="345558" y="4371754"/>
                  </a:cubicBezTo>
                  <a:cubicBezTo>
                    <a:pt x="416442" y="4334540"/>
                    <a:pt x="574158" y="4274289"/>
                    <a:pt x="643269" y="4222898"/>
                  </a:cubicBezTo>
                  <a:cubicBezTo>
                    <a:pt x="712380" y="4171507"/>
                    <a:pt x="738962" y="4120117"/>
                    <a:pt x="760227" y="4063410"/>
                  </a:cubicBezTo>
                  <a:cubicBezTo>
                    <a:pt x="781492" y="4006703"/>
                    <a:pt x="799214" y="3932275"/>
                    <a:pt x="770860" y="3882656"/>
                  </a:cubicBezTo>
                  <a:cubicBezTo>
                    <a:pt x="742507" y="3833037"/>
                    <a:pt x="678711" y="3817089"/>
                    <a:pt x="590106" y="3765698"/>
                  </a:cubicBezTo>
                  <a:cubicBezTo>
                    <a:pt x="501501" y="3714307"/>
                    <a:pt x="320748" y="3629247"/>
                    <a:pt x="239232" y="3574312"/>
                  </a:cubicBezTo>
                  <a:cubicBezTo>
                    <a:pt x="157716" y="3519377"/>
                    <a:pt x="85060" y="3489252"/>
                    <a:pt x="101009" y="3436089"/>
                  </a:cubicBezTo>
                  <a:cubicBezTo>
                    <a:pt x="116958" y="3382926"/>
                    <a:pt x="241004" y="3313814"/>
                    <a:pt x="334925" y="3255335"/>
                  </a:cubicBezTo>
                  <a:cubicBezTo>
                    <a:pt x="428846" y="3196856"/>
                    <a:pt x="590106" y="3124200"/>
                    <a:pt x="664534" y="3085214"/>
                  </a:cubicBezTo>
                  <a:cubicBezTo>
                    <a:pt x="738962" y="3046228"/>
                    <a:pt x="762000" y="3065721"/>
                    <a:pt x="781493" y="3021419"/>
                  </a:cubicBezTo>
                  <a:cubicBezTo>
                    <a:pt x="800986" y="2977117"/>
                    <a:pt x="832884" y="2881423"/>
                    <a:pt x="781493" y="2819400"/>
                  </a:cubicBezTo>
                  <a:cubicBezTo>
                    <a:pt x="730102" y="2757377"/>
                    <a:pt x="572385" y="2705987"/>
                    <a:pt x="473148" y="2649280"/>
                  </a:cubicBezTo>
                  <a:cubicBezTo>
                    <a:pt x="373911" y="2592573"/>
                    <a:pt x="246320" y="2523461"/>
                    <a:pt x="186069" y="2479159"/>
                  </a:cubicBezTo>
                  <a:cubicBezTo>
                    <a:pt x="125818" y="2434857"/>
                    <a:pt x="93920" y="2425996"/>
                    <a:pt x="111641" y="2383466"/>
                  </a:cubicBezTo>
                  <a:cubicBezTo>
                    <a:pt x="129362" y="2340936"/>
                    <a:pt x="210879" y="2277140"/>
                    <a:pt x="292395" y="2223977"/>
                  </a:cubicBezTo>
                  <a:cubicBezTo>
                    <a:pt x="373911" y="2170814"/>
                    <a:pt x="520995" y="2108791"/>
                    <a:pt x="600739" y="2064489"/>
                  </a:cubicBezTo>
                  <a:cubicBezTo>
                    <a:pt x="680483" y="2020187"/>
                    <a:pt x="742507" y="2009554"/>
                    <a:pt x="770860" y="1958163"/>
                  </a:cubicBezTo>
                  <a:cubicBezTo>
                    <a:pt x="799214" y="1906772"/>
                    <a:pt x="813390" y="1814624"/>
                    <a:pt x="770860" y="1756145"/>
                  </a:cubicBezTo>
                  <a:cubicBezTo>
                    <a:pt x="728330" y="1697666"/>
                    <a:pt x="607828" y="1658680"/>
                    <a:pt x="515679" y="1607289"/>
                  </a:cubicBezTo>
                  <a:cubicBezTo>
                    <a:pt x="423530" y="1555898"/>
                    <a:pt x="292395" y="1493875"/>
                    <a:pt x="217967" y="1447800"/>
                  </a:cubicBezTo>
                  <a:cubicBezTo>
                    <a:pt x="143539" y="1401726"/>
                    <a:pt x="95692" y="1371600"/>
                    <a:pt x="69111" y="1330842"/>
                  </a:cubicBezTo>
                  <a:cubicBezTo>
                    <a:pt x="42530" y="1290084"/>
                    <a:pt x="0" y="1263503"/>
                    <a:pt x="58479" y="1203252"/>
                  </a:cubicBezTo>
                  <a:cubicBezTo>
                    <a:pt x="116958" y="1143001"/>
                    <a:pt x="306572" y="1034903"/>
                    <a:pt x="419986" y="969335"/>
                  </a:cubicBezTo>
                  <a:cubicBezTo>
                    <a:pt x="533400" y="903768"/>
                    <a:pt x="738962" y="863010"/>
                    <a:pt x="738962" y="809847"/>
                  </a:cubicBezTo>
                  <a:cubicBezTo>
                    <a:pt x="738962" y="756684"/>
                    <a:pt x="524540" y="714154"/>
                    <a:pt x="419986" y="650359"/>
                  </a:cubicBezTo>
                  <a:cubicBezTo>
                    <a:pt x="315433" y="586564"/>
                    <a:pt x="173664" y="499731"/>
                    <a:pt x="111641" y="427075"/>
                  </a:cubicBezTo>
                  <a:cubicBezTo>
                    <a:pt x="49618" y="354419"/>
                    <a:pt x="54934" y="279991"/>
                    <a:pt x="47846" y="214424"/>
                  </a:cubicBezTo>
                  <a:cubicBezTo>
                    <a:pt x="40758" y="148857"/>
                    <a:pt x="54934" y="67340"/>
                    <a:pt x="69111" y="33670"/>
                  </a:cubicBezTo>
                  <a:cubicBezTo>
                    <a:pt x="83288" y="0"/>
                    <a:pt x="118729" y="10633"/>
                    <a:pt x="132906" y="12405"/>
                  </a:cubicBezTo>
                  <a:cubicBezTo>
                    <a:pt x="147083" y="14177"/>
                    <a:pt x="182525" y="21265"/>
                    <a:pt x="175437" y="54935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solidFill>
                <a:schemeClr val="accent1">
                  <a:shade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25400" h="38100"/>
              <a:bevelB w="254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73" name="Freeform 372"/>
            <p:cNvSpPr/>
            <p:nvPr/>
          </p:nvSpPr>
          <p:spPr bwMode="auto">
            <a:xfrm>
              <a:off x="6786578" y="3942448"/>
              <a:ext cx="192572" cy="1643610"/>
            </a:xfrm>
            <a:custGeom>
              <a:avLst/>
              <a:gdLst>
                <a:gd name="connsiteX0" fmla="*/ 175437 w 832884"/>
                <a:gd name="connsiteY0" fmla="*/ 54935 h 4446182"/>
                <a:gd name="connsiteX1" fmla="*/ 90376 w 832884"/>
                <a:gd name="connsiteY1" fmla="*/ 214424 h 4446182"/>
                <a:gd name="connsiteX2" fmla="*/ 143539 w 832884"/>
                <a:gd name="connsiteY2" fmla="*/ 310117 h 4446182"/>
                <a:gd name="connsiteX3" fmla="*/ 324293 w 832884"/>
                <a:gd name="connsiteY3" fmla="*/ 469605 h 4446182"/>
                <a:gd name="connsiteX4" fmla="*/ 515679 w 832884"/>
                <a:gd name="connsiteY4" fmla="*/ 565298 h 4446182"/>
                <a:gd name="connsiteX5" fmla="*/ 728330 w 832884"/>
                <a:gd name="connsiteY5" fmla="*/ 692889 h 4446182"/>
                <a:gd name="connsiteX6" fmla="*/ 802758 w 832884"/>
                <a:gd name="connsiteY6" fmla="*/ 767317 h 4446182"/>
                <a:gd name="connsiteX7" fmla="*/ 781493 w 832884"/>
                <a:gd name="connsiteY7" fmla="*/ 894907 h 4446182"/>
                <a:gd name="connsiteX8" fmla="*/ 632637 w 832884"/>
                <a:gd name="connsiteY8" fmla="*/ 1022498 h 4446182"/>
                <a:gd name="connsiteX9" fmla="*/ 260497 w 832884"/>
                <a:gd name="connsiteY9" fmla="*/ 1181987 h 4446182"/>
                <a:gd name="connsiteX10" fmla="*/ 69111 w 832884"/>
                <a:gd name="connsiteY10" fmla="*/ 1341475 h 4446182"/>
                <a:gd name="connsiteX11" fmla="*/ 79744 w 832884"/>
                <a:gd name="connsiteY11" fmla="*/ 1458433 h 4446182"/>
                <a:gd name="connsiteX12" fmla="*/ 175437 w 832884"/>
                <a:gd name="connsiteY12" fmla="*/ 1564759 h 4446182"/>
                <a:gd name="connsiteX13" fmla="*/ 462516 w 832884"/>
                <a:gd name="connsiteY13" fmla="*/ 1692349 h 4446182"/>
                <a:gd name="connsiteX14" fmla="*/ 685799 w 832884"/>
                <a:gd name="connsiteY14" fmla="*/ 1830573 h 4446182"/>
                <a:gd name="connsiteX15" fmla="*/ 717697 w 832884"/>
                <a:gd name="connsiteY15" fmla="*/ 1873103 h 4446182"/>
                <a:gd name="connsiteX16" fmla="*/ 441251 w 832884"/>
                <a:gd name="connsiteY16" fmla="*/ 2021959 h 4446182"/>
                <a:gd name="connsiteX17" fmla="*/ 186069 w 832884"/>
                <a:gd name="connsiteY17" fmla="*/ 2149549 h 4446182"/>
                <a:gd name="connsiteX18" fmla="*/ 58479 w 832884"/>
                <a:gd name="connsiteY18" fmla="*/ 2277140 h 4446182"/>
                <a:gd name="connsiteX19" fmla="*/ 47846 w 832884"/>
                <a:gd name="connsiteY19" fmla="*/ 2511056 h 4446182"/>
                <a:gd name="connsiteX20" fmla="*/ 69111 w 832884"/>
                <a:gd name="connsiteY20" fmla="*/ 2532321 h 4446182"/>
                <a:gd name="connsiteX21" fmla="*/ 154172 w 832884"/>
                <a:gd name="connsiteY21" fmla="*/ 2628014 h 4446182"/>
                <a:gd name="connsiteX22" fmla="*/ 409353 w 832884"/>
                <a:gd name="connsiteY22" fmla="*/ 2723707 h 4446182"/>
                <a:gd name="connsiteX23" fmla="*/ 632637 w 832884"/>
                <a:gd name="connsiteY23" fmla="*/ 2851298 h 4446182"/>
                <a:gd name="connsiteX24" fmla="*/ 696432 w 832884"/>
                <a:gd name="connsiteY24" fmla="*/ 2915094 h 4446182"/>
                <a:gd name="connsiteX25" fmla="*/ 483781 w 832884"/>
                <a:gd name="connsiteY25" fmla="*/ 3042684 h 4446182"/>
                <a:gd name="connsiteX26" fmla="*/ 154172 w 832884"/>
                <a:gd name="connsiteY26" fmla="*/ 3223438 h 4446182"/>
                <a:gd name="connsiteX27" fmla="*/ 47846 w 832884"/>
                <a:gd name="connsiteY27" fmla="*/ 3425456 h 4446182"/>
                <a:gd name="connsiteX28" fmla="*/ 79744 w 832884"/>
                <a:gd name="connsiteY28" fmla="*/ 3606210 h 4446182"/>
                <a:gd name="connsiteX29" fmla="*/ 334925 w 832884"/>
                <a:gd name="connsiteY29" fmla="*/ 3744433 h 4446182"/>
                <a:gd name="connsiteX30" fmla="*/ 590106 w 832884"/>
                <a:gd name="connsiteY30" fmla="*/ 3872024 h 4446182"/>
                <a:gd name="connsiteX31" fmla="*/ 707065 w 832884"/>
                <a:gd name="connsiteY31" fmla="*/ 3978349 h 4446182"/>
                <a:gd name="connsiteX32" fmla="*/ 600739 w 832884"/>
                <a:gd name="connsiteY32" fmla="*/ 4116573 h 4446182"/>
                <a:gd name="connsiteX33" fmla="*/ 377455 w 832884"/>
                <a:gd name="connsiteY33" fmla="*/ 4244163 h 4446182"/>
                <a:gd name="connsiteX34" fmla="*/ 186069 w 832884"/>
                <a:gd name="connsiteY34" fmla="*/ 4371754 h 4446182"/>
                <a:gd name="connsiteX35" fmla="*/ 217967 w 832884"/>
                <a:gd name="connsiteY35" fmla="*/ 4446182 h 4446182"/>
                <a:gd name="connsiteX36" fmla="*/ 345558 w 832884"/>
                <a:gd name="connsiteY36" fmla="*/ 4371754 h 4446182"/>
                <a:gd name="connsiteX37" fmla="*/ 643269 w 832884"/>
                <a:gd name="connsiteY37" fmla="*/ 4222898 h 4446182"/>
                <a:gd name="connsiteX38" fmla="*/ 760227 w 832884"/>
                <a:gd name="connsiteY38" fmla="*/ 4063410 h 4446182"/>
                <a:gd name="connsiteX39" fmla="*/ 770860 w 832884"/>
                <a:gd name="connsiteY39" fmla="*/ 3882656 h 4446182"/>
                <a:gd name="connsiteX40" fmla="*/ 590106 w 832884"/>
                <a:gd name="connsiteY40" fmla="*/ 3765698 h 4446182"/>
                <a:gd name="connsiteX41" fmla="*/ 239232 w 832884"/>
                <a:gd name="connsiteY41" fmla="*/ 3574312 h 4446182"/>
                <a:gd name="connsiteX42" fmla="*/ 101009 w 832884"/>
                <a:gd name="connsiteY42" fmla="*/ 3436089 h 4446182"/>
                <a:gd name="connsiteX43" fmla="*/ 334925 w 832884"/>
                <a:gd name="connsiteY43" fmla="*/ 3255335 h 4446182"/>
                <a:gd name="connsiteX44" fmla="*/ 664534 w 832884"/>
                <a:gd name="connsiteY44" fmla="*/ 3085214 h 4446182"/>
                <a:gd name="connsiteX45" fmla="*/ 781493 w 832884"/>
                <a:gd name="connsiteY45" fmla="*/ 3021419 h 4446182"/>
                <a:gd name="connsiteX46" fmla="*/ 781493 w 832884"/>
                <a:gd name="connsiteY46" fmla="*/ 2819400 h 4446182"/>
                <a:gd name="connsiteX47" fmla="*/ 473148 w 832884"/>
                <a:gd name="connsiteY47" fmla="*/ 2649280 h 4446182"/>
                <a:gd name="connsiteX48" fmla="*/ 186069 w 832884"/>
                <a:gd name="connsiteY48" fmla="*/ 2479159 h 4446182"/>
                <a:gd name="connsiteX49" fmla="*/ 111641 w 832884"/>
                <a:gd name="connsiteY49" fmla="*/ 2383466 h 4446182"/>
                <a:gd name="connsiteX50" fmla="*/ 292395 w 832884"/>
                <a:gd name="connsiteY50" fmla="*/ 2223977 h 4446182"/>
                <a:gd name="connsiteX51" fmla="*/ 600739 w 832884"/>
                <a:gd name="connsiteY51" fmla="*/ 2064489 h 4446182"/>
                <a:gd name="connsiteX52" fmla="*/ 770860 w 832884"/>
                <a:gd name="connsiteY52" fmla="*/ 1958163 h 4446182"/>
                <a:gd name="connsiteX53" fmla="*/ 770860 w 832884"/>
                <a:gd name="connsiteY53" fmla="*/ 1756145 h 4446182"/>
                <a:gd name="connsiteX54" fmla="*/ 515679 w 832884"/>
                <a:gd name="connsiteY54" fmla="*/ 1607289 h 4446182"/>
                <a:gd name="connsiteX55" fmla="*/ 217967 w 832884"/>
                <a:gd name="connsiteY55" fmla="*/ 1447800 h 4446182"/>
                <a:gd name="connsiteX56" fmla="*/ 69111 w 832884"/>
                <a:gd name="connsiteY56" fmla="*/ 1330842 h 4446182"/>
                <a:gd name="connsiteX57" fmla="*/ 58479 w 832884"/>
                <a:gd name="connsiteY57" fmla="*/ 1203252 h 4446182"/>
                <a:gd name="connsiteX58" fmla="*/ 419986 w 832884"/>
                <a:gd name="connsiteY58" fmla="*/ 969335 h 4446182"/>
                <a:gd name="connsiteX59" fmla="*/ 738962 w 832884"/>
                <a:gd name="connsiteY59" fmla="*/ 809847 h 4446182"/>
                <a:gd name="connsiteX60" fmla="*/ 419986 w 832884"/>
                <a:gd name="connsiteY60" fmla="*/ 650359 h 4446182"/>
                <a:gd name="connsiteX61" fmla="*/ 111641 w 832884"/>
                <a:gd name="connsiteY61" fmla="*/ 427075 h 4446182"/>
                <a:gd name="connsiteX62" fmla="*/ 47846 w 832884"/>
                <a:gd name="connsiteY62" fmla="*/ 214424 h 4446182"/>
                <a:gd name="connsiteX63" fmla="*/ 69111 w 832884"/>
                <a:gd name="connsiteY63" fmla="*/ 33670 h 4446182"/>
                <a:gd name="connsiteX64" fmla="*/ 132906 w 832884"/>
                <a:gd name="connsiteY64" fmla="*/ 12405 h 4446182"/>
                <a:gd name="connsiteX65" fmla="*/ 175437 w 832884"/>
                <a:gd name="connsiteY65" fmla="*/ 54935 h 4446182"/>
                <a:gd name="connsiteX0" fmla="*/ 175437 w 832884"/>
                <a:gd name="connsiteY0" fmla="*/ 54935 h 4446182"/>
                <a:gd name="connsiteX1" fmla="*/ 90376 w 832884"/>
                <a:gd name="connsiteY1" fmla="*/ 214424 h 4446182"/>
                <a:gd name="connsiteX2" fmla="*/ 143539 w 832884"/>
                <a:gd name="connsiteY2" fmla="*/ 310117 h 4446182"/>
                <a:gd name="connsiteX3" fmla="*/ 324293 w 832884"/>
                <a:gd name="connsiteY3" fmla="*/ 469605 h 4446182"/>
                <a:gd name="connsiteX4" fmla="*/ 515679 w 832884"/>
                <a:gd name="connsiteY4" fmla="*/ 565298 h 4446182"/>
                <a:gd name="connsiteX5" fmla="*/ 728330 w 832884"/>
                <a:gd name="connsiteY5" fmla="*/ 692889 h 4446182"/>
                <a:gd name="connsiteX6" fmla="*/ 802758 w 832884"/>
                <a:gd name="connsiteY6" fmla="*/ 767317 h 4446182"/>
                <a:gd name="connsiteX7" fmla="*/ 781493 w 832884"/>
                <a:gd name="connsiteY7" fmla="*/ 894907 h 4446182"/>
                <a:gd name="connsiteX8" fmla="*/ 632637 w 832884"/>
                <a:gd name="connsiteY8" fmla="*/ 1022498 h 4446182"/>
                <a:gd name="connsiteX9" fmla="*/ 260497 w 832884"/>
                <a:gd name="connsiteY9" fmla="*/ 1181987 h 4446182"/>
                <a:gd name="connsiteX10" fmla="*/ 69111 w 832884"/>
                <a:gd name="connsiteY10" fmla="*/ 1341475 h 4446182"/>
                <a:gd name="connsiteX11" fmla="*/ 79744 w 832884"/>
                <a:gd name="connsiteY11" fmla="*/ 1458433 h 4446182"/>
                <a:gd name="connsiteX12" fmla="*/ 175437 w 832884"/>
                <a:gd name="connsiteY12" fmla="*/ 1564759 h 4446182"/>
                <a:gd name="connsiteX13" fmla="*/ 462516 w 832884"/>
                <a:gd name="connsiteY13" fmla="*/ 1692349 h 4446182"/>
                <a:gd name="connsiteX14" fmla="*/ 685799 w 832884"/>
                <a:gd name="connsiteY14" fmla="*/ 1830573 h 4446182"/>
                <a:gd name="connsiteX15" fmla="*/ 717697 w 832884"/>
                <a:gd name="connsiteY15" fmla="*/ 1873103 h 4446182"/>
                <a:gd name="connsiteX16" fmla="*/ 441251 w 832884"/>
                <a:gd name="connsiteY16" fmla="*/ 2021959 h 4446182"/>
                <a:gd name="connsiteX17" fmla="*/ 186069 w 832884"/>
                <a:gd name="connsiteY17" fmla="*/ 2149549 h 4446182"/>
                <a:gd name="connsiteX18" fmla="*/ 58479 w 832884"/>
                <a:gd name="connsiteY18" fmla="*/ 2277140 h 4446182"/>
                <a:gd name="connsiteX19" fmla="*/ 47846 w 832884"/>
                <a:gd name="connsiteY19" fmla="*/ 2511056 h 4446182"/>
                <a:gd name="connsiteX20" fmla="*/ 69111 w 832884"/>
                <a:gd name="connsiteY20" fmla="*/ 2532321 h 4446182"/>
                <a:gd name="connsiteX21" fmla="*/ 154172 w 832884"/>
                <a:gd name="connsiteY21" fmla="*/ 2628014 h 4446182"/>
                <a:gd name="connsiteX22" fmla="*/ 409353 w 832884"/>
                <a:gd name="connsiteY22" fmla="*/ 2723707 h 4446182"/>
                <a:gd name="connsiteX23" fmla="*/ 632637 w 832884"/>
                <a:gd name="connsiteY23" fmla="*/ 2851298 h 4446182"/>
                <a:gd name="connsiteX24" fmla="*/ 696432 w 832884"/>
                <a:gd name="connsiteY24" fmla="*/ 2915094 h 4446182"/>
                <a:gd name="connsiteX25" fmla="*/ 483781 w 832884"/>
                <a:gd name="connsiteY25" fmla="*/ 3042684 h 4446182"/>
                <a:gd name="connsiteX26" fmla="*/ 154172 w 832884"/>
                <a:gd name="connsiteY26" fmla="*/ 3223438 h 4446182"/>
                <a:gd name="connsiteX27" fmla="*/ 47846 w 832884"/>
                <a:gd name="connsiteY27" fmla="*/ 3425456 h 4446182"/>
                <a:gd name="connsiteX28" fmla="*/ 79744 w 832884"/>
                <a:gd name="connsiteY28" fmla="*/ 3606210 h 4446182"/>
                <a:gd name="connsiteX29" fmla="*/ 334925 w 832884"/>
                <a:gd name="connsiteY29" fmla="*/ 3744433 h 4446182"/>
                <a:gd name="connsiteX30" fmla="*/ 590106 w 832884"/>
                <a:gd name="connsiteY30" fmla="*/ 3872024 h 4446182"/>
                <a:gd name="connsiteX31" fmla="*/ 707065 w 832884"/>
                <a:gd name="connsiteY31" fmla="*/ 3978349 h 4446182"/>
                <a:gd name="connsiteX32" fmla="*/ 600739 w 832884"/>
                <a:gd name="connsiteY32" fmla="*/ 4116573 h 4446182"/>
                <a:gd name="connsiteX33" fmla="*/ 377455 w 832884"/>
                <a:gd name="connsiteY33" fmla="*/ 4244163 h 4446182"/>
                <a:gd name="connsiteX34" fmla="*/ 186069 w 832884"/>
                <a:gd name="connsiteY34" fmla="*/ 4371754 h 4446182"/>
                <a:gd name="connsiteX35" fmla="*/ 217967 w 832884"/>
                <a:gd name="connsiteY35" fmla="*/ 4446182 h 4446182"/>
                <a:gd name="connsiteX36" fmla="*/ 345558 w 832884"/>
                <a:gd name="connsiteY36" fmla="*/ 4371754 h 4446182"/>
                <a:gd name="connsiteX37" fmla="*/ 643269 w 832884"/>
                <a:gd name="connsiteY37" fmla="*/ 4222898 h 4446182"/>
                <a:gd name="connsiteX38" fmla="*/ 760227 w 832884"/>
                <a:gd name="connsiteY38" fmla="*/ 4063410 h 4446182"/>
                <a:gd name="connsiteX39" fmla="*/ 770860 w 832884"/>
                <a:gd name="connsiteY39" fmla="*/ 3882656 h 4446182"/>
                <a:gd name="connsiteX40" fmla="*/ 590106 w 832884"/>
                <a:gd name="connsiteY40" fmla="*/ 3765698 h 4446182"/>
                <a:gd name="connsiteX41" fmla="*/ 239232 w 832884"/>
                <a:gd name="connsiteY41" fmla="*/ 3574312 h 4446182"/>
                <a:gd name="connsiteX42" fmla="*/ 101009 w 832884"/>
                <a:gd name="connsiteY42" fmla="*/ 3436089 h 4446182"/>
                <a:gd name="connsiteX43" fmla="*/ 334925 w 832884"/>
                <a:gd name="connsiteY43" fmla="*/ 3255335 h 4446182"/>
                <a:gd name="connsiteX44" fmla="*/ 664534 w 832884"/>
                <a:gd name="connsiteY44" fmla="*/ 3085214 h 4446182"/>
                <a:gd name="connsiteX45" fmla="*/ 781493 w 832884"/>
                <a:gd name="connsiteY45" fmla="*/ 3021419 h 4446182"/>
                <a:gd name="connsiteX46" fmla="*/ 781493 w 832884"/>
                <a:gd name="connsiteY46" fmla="*/ 2819400 h 4446182"/>
                <a:gd name="connsiteX47" fmla="*/ 473148 w 832884"/>
                <a:gd name="connsiteY47" fmla="*/ 2649280 h 4446182"/>
                <a:gd name="connsiteX48" fmla="*/ 186069 w 832884"/>
                <a:gd name="connsiteY48" fmla="*/ 2479159 h 4446182"/>
                <a:gd name="connsiteX49" fmla="*/ 111641 w 832884"/>
                <a:gd name="connsiteY49" fmla="*/ 2383466 h 4446182"/>
                <a:gd name="connsiteX50" fmla="*/ 292395 w 832884"/>
                <a:gd name="connsiteY50" fmla="*/ 2223977 h 4446182"/>
                <a:gd name="connsiteX51" fmla="*/ 600739 w 832884"/>
                <a:gd name="connsiteY51" fmla="*/ 2064489 h 4446182"/>
                <a:gd name="connsiteX52" fmla="*/ 770860 w 832884"/>
                <a:gd name="connsiteY52" fmla="*/ 1958163 h 4446182"/>
                <a:gd name="connsiteX53" fmla="*/ 770860 w 832884"/>
                <a:gd name="connsiteY53" fmla="*/ 1756145 h 4446182"/>
                <a:gd name="connsiteX54" fmla="*/ 515679 w 832884"/>
                <a:gd name="connsiteY54" fmla="*/ 1607289 h 4446182"/>
                <a:gd name="connsiteX55" fmla="*/ 217967 w 832884"/>
                <a:gd name="connsiteY55" fmla="*/ 1447800 h 4446182"/>
                <a:gd name="connsiteX56" fmla="*/ 69111 w 832884"/>
                <a:gd name="connsiteY56" fmla="*/ 1330842 h 4446182"/>
                <a:gd name="connsiteX57" fmla="*/ 58479 w 832884"/>
                <a:gd name="connsiteY57" fmla="*/ 1203252 h 4446182"/>
                <a:gd name="connsiteX58" fmla="*/ 419986 w 832884"/>
                <a:gd name="connsiteY58" fmla="*/ 969335 h 4446182"/>
                <a:gd name="connsiteX59" fmla="*/ 738962 w 832884"/>
                <a:gd name="connsiteY59" fmla="*/ 809847 h 4446182"/>
                <a:gd name="connsiteX60" fmla="*/ 419986 w 832884"/>
                <a:gd name="connsiteY60" fmla="*/ 650359 h 4446182"/>
                <a:gd name="connsiteX61" fmla="*/ 111641 w 832884"/>
                <a:gd name="connsiteY61" fmla="*/ 427075 h 4446182"/>
                <a:gd name="connsiteX62" fmla="*/ 47846 w 832884"/>
                <a:gd name="connsiteY62" fmla="*/ 214424 h 4446182"/>
                <a:gd name="connsiteX63" fmla="*/ 69111 w 832884"/>
                <a:gd name="connsiteY63" fmla="*/ 33670 h 4446182"/>
                <a:gd name="connsiteX64" fmla="*/ 132906 w 832884"/>
                <a:gd name="connsiteY64" fmla="*/ 12405 h 4446182"/>
                <a:gd name="connsiteX65" fmla="*/ 175437 w 832884"/>
                <a:gd name="connsiteY65" fmla="*/ 54935 h 4446182"/>
                <a:gd name="connsiteX0" fmla="*/ 175437 w 832884"/>
                <a:gd name="connsiteY0" fmla="*/ 54935 h 4446182"/>
                <a:gd name="connsiteX1" fmla="*/ 90376 w 832884"/>
                <a:gd name="connsiteY1" fmla="*/ 214424 h 4446182"/>
                <a:gd name="connsiteX2" fmla="*/ 143539 w 832884"/>
                <a:gd name="connsiteY2" fmla="*/ 310117 h 4446182"/>
                <a:gd name="connsiteX3" fmla="*/ 324293 w 832884"/>
                <a:gd name="connsiteY3" fmla="*/ 469605 h 4446182"/>
                <a:gd name="connsiteX4" fmla="*/ 515679 w 832884"/>
                <a:gd name="connsiteY4" fmla="*/ 565298 h 4446182"/>
                <a:gd name="connsiteX5" fmla="*/ 728330 w 832884"/>
                <a:gd name="connsiteY5" fmla="*/ 692889 h 4446182"/>
                <a:gd name="connsiteX6" fmla="*/ 802758 w 832884"/>
                <a:gd name="connsiteY6" fmla="*/ 767317 h 4446182"/>
                <a:gd name="connsiteX7" fmla="*/ 781493 w 832884"/>
                <a:gd name="connsiteY7" fmla="*/ 894907 h 4446182"/>
                <a:gd name="connsiteX8" fmla="*/ 632637 w 832884"/>
                <a:gd name="connsiteY8" fmla="*/ 1022498 h 4446182"/>
                <a:gd name="connsiteX9" fmla="*/ 260497 w 832884"/>
                <a:gd name="connsiteY9" fmla="*/ 1181987 h 4446182"/>
                <a:gd name="connsiteX10" fmla="*/ 69111 w 832884"/>
                <a:gd name="connsiteY10" fmla="*/ 1341475 h 4446182"/>
                <a:gd name="connsiteX11" fmla="*/ 79744 w 832884"/>
                <a:gd name="connsiteY11" fmla="*/ 1458433 h 4446182"/>
                <a:gd name="connsiteX12" fmla="*/ 175437 w 832884"/>
                <a:gd name="connsiteY12" fmla="*/ 1564759 h 4446182"/>
                <a:gd name="connsiteX13" fmla="*/ 462516 w 832884"/>
                <a:gd name="connsiteY13" fmla="*/ 1692349 h 4446182"/>
                <a:gd name="connsiteX14" fmla="*/ 685799 w 832884"/>
                <a:gd name="connsiteY14" fmla="*/ 1830573 h 4446182"/>
                <a:gd name="connsiteX15" fmla="*/ 717697 w 832884"/>
                <a:gd name="connsiteY15" fmla="*/ 1873103 h 4446182"/>
                <a:gd name="connsiteX16" fmla="*/ 441251 w 832884"/>
                <a:gd name="connsiteY16" fmla="*/ 2021959 h 4446182"/>
                <a:gd name="connsiteX17" fmla="*/ 186069 w 832884"/>
                <a:gd name="connsiteY17" fmla="*/ 2149549 h 4446182"/>
                <a:gd name="connsiteX18" fmla="*/ 58479 w 832884"/>
                <a:gd name="connsiteY18" fmla="*/ 2277140 h 4446182"/>
                <a:gd name="connsiteX19" fmla="*/ 47846 w 832884"/>
                <a:gd name="connsiteY19" fmla="*/ 2511056 h 4446182"/>
                <a:gd name="connsiteX20" fmla="*/ 69111 w 832884"/>
                <a:gd name="connsiteY20" fmla="*/ 2532321 h 4446182"/>
                <a:gd name="connsiteX21" fmla="*/ 154172 w 832884"/>
                <a:gd name="connsiteY21" fmla="*/ 2628014 h 4446182"/>
                <a:gd name="connsiteX22" fmla="*/ 409353 w 832884"/>
                <a:gd name="connsiteY22" fmla="*/ 2723707 h 4446182"/>
                <a:gd name="connsiteX23" fmla="*/ 632637 w 832884"/>
                <a:gd name="connsiteY23" fmla="*/ 2851298 h 4446182"/>
                <a:gd name="connsiteX24" fmla="*/ 696432 w 832884"/>
                <a:gd name="connsiteY24" fmla="*/ 2915094 h 4446182"/>
                <a:gd name="connsiteX25" fmla="*/ 483781 w 832884"/>
                <a:gd name="connsiteY25" fmla="*/ 3042684 h 4446182"/>
                <a:gd name="connsiteX26" fmla="*/ 154172 w 832884"/>
                <a:gd name="connsiteY26" fmla="*/ 3223438 h 4446182"/>
                <a:gd name="connsiteX27" fmla="*/ 47846 w 832884"/>
                <a:gd name="connsiteY27" fmla="*/ 3425456 h 4446182"/>
                <a:gd name="connsiteX28" fmla="*/ 79744 w 832884"/>
                <a:gd name="connsiteY28" fmla="*/ 3606210 h 4446182"/>
                <a:gd name="connsiteX29" fmla="*/ 334925 w 832884"/>
                <a:gd name="connsiteY29" fmla="*/ 3744433 h 4446182"/>
                <a:gd name="connsiteX30" fmla="*/ 590106 w 832884"/>
                <a:gd name="connsiteY30" fmla="*/ 3872024 h 4446182"/>
                <a:gd name="connsiteX31" fmla="*/ 707065 w 832884"/>
                <a:gd name="connsiteY31" fmla="*/ 3978349 h 4446182"/>
                <a:gd name="connsiteX32" fmla="*/ 600739 w 832884"/>
                <a:gd name="connsiteY32" fmla="*/ 4116573 h 4446182"/>
                <a:gd name="connsiteX33" fmla="*/ 377455 w 832884"/>
                <a:gd name="connsiteY33" fmla="*/ 4244163 h 4446182"/>
                <a:gd name="connsiteX34" fmla="*/ 186069 w 832884"/>
                <a:gd name="connsiteY34" fmla="*/ 4371754 h 4446182"/>
                <a:gd name="connsiteX35" fmla="*/ 217967 w 832884"/>
                <a:gd name="connsiteY35" fmla="*/ 4446182 h 4446182"/>
                <a:gd name="connsiteX36" fmla="*/ 345558 w 832884"/>
                <a:gd name="connsiteY36" fmla="*/ 4371754 h 4446182"/>
                <a:gd name="connsiteX37" fmla="*/ 643269 w 832884"/>
                <a:gd name="connsiteY37" fmla="*/ 4222898 h 4446182"/>
                <a:gd name="connsiteX38" fmla="*/ 760227 w 832884"/>
                <a:gd name="connsiteY38" fmla="*/ 4063410 h 4446182"/>
                <a:gd name="connsiteX39" fmla="*/ 770860 w 832884"/>
                <a:gd name="connsiteY39" fmla="*/ 3882656 h 4446182"/>
                <a:gd name="connsiteX40" fmla="*/ 590106 w 832884"/>
                <a:gd name="connsiteY40" fmla="*/ 3765698 h 4446182"/>
                <a:gd name="connsiteX41" fmla="*/ 239232 w 832884"/>
                <a:gd name="connsiteY41" fmla="*/ 3574312 h 4446182"/>
                <a:gd name="connsiteX42" fmla="*/ 101009 w 832884"/>
                <a:gd name="connsiteY42" fmla="*/ 3436089 h 4446182"/>
                <a:gd name="connsiteX43" fmla="*/ 334925 w 832884"/>
                <a:gd name="connsiteY43" fmla="*/ 3255335 h 4446182"/>
                <a:gd name="connsiteX44" fmla="*/ 664534 w 832884"/>
                <a:gd name="connsiteY44" fmla="*/ 3085214 h 4446182"/>
                <a:gd name="connsiteX45" fmla="*/ 781493 w 832884"/>
                <a:gd name="connsiteY45" fmla="*/ 3021419 h 4446182"/>
                <a:gd name="connsiteX46" fmla="*/ 781493 w 832884"/>
                <a:gd name="connsiteY46" fmla="*/ 2819400 h 4446182"/>
                <a:gd name="connsiteX47" fmla="*/ 473148 w 832884"/>
                <a:gd name="connsiteY47" fmla="*/ 2649280 h 4446182"/>
                <a:gd name="connsiteX48" fmla="*/ 186069 w 832884"/>
                <a:gd name="connsiteY48" fmla="*/ 2479159 h 4446182"/>
                <a:gd name="connsiteX49" fmla="*/ 111641 w 832884"/>
                <a:gd name="connsiteY49" fmla="*/ 2383466 h 4446182"/>
                <a:gd name="connsiteX50" fmla="*/ 292395 w 832884"/>
                <a:gd name="connsiteY50" fmla="*/ 2223977 h 4446182"/>
                <a:gd name="connsiteX51" fmla="*/ 600739 w 832884"/>
                <a:gd name="connsiteY51" fmla="*/ 2064489 h 4446182"/>
                <a:gd name="connsiteX52" fmla="*/ 770860 w 832884"/>
                <a:gd name="connsiteY52" fmla="*/ 1958163 h 4446182"/>
                <a:gd name="connsiteX53" fmla="*/ 770860 w 832884"/>
                <a:gd name="connsiteY53" fmla="*/ 1756145 h 4446182"/>
                <a:gd name="connsiteX54" fmla="*/ 515679 w 832884"/>
                <a:gd name="connsiteY54" fmla="*/ 1607289 h 4446182"/>
                <a:gd name="connsiteX55" fmla="*/ 217967 w 832884"/>
                <a:gd name="connsiteY55" fmla="*/ 1447800 h 4446182"/>
                <a:gd name="connsiteX56" fmla="*/ 69111 w 832884"/>
                <a:gd name="connsiteY56" fmla="*/ 1330842 h 4446182"/>
                <a:gd name="connsiteX57" fmla="*/ 58479 w 832884"/>
                <a:gd name="connsiteY57" fmla="*/ 1203252 h 4446182"/>
                <a:gd name="connsiteX58" fmla="*/ 419986 w 832884"/>
                <a:gd name="connsiteY58" fmla="*/ 969335 h 4446182"/>
                <a:gd name="connsiteX59" fmla="*/ 738962 w 832884"/>
                <a:gd name="connsiteY59" fmla="*/ 809847 h 4446182"/>
                <a:gd name="connsiteX60" fmla="*/ 419986 w 832884"/>
                <a:gd name="connsiteY60" fmla="*/ 650359 h 4446182"/>
                <a:gd name="connsiteX61" fmla="*/ 111641 w 832884"/>
                <a:gd name="connsiteY61" fmla="*/ 427075 h 4446182"/>
                <a:gd name="connsiteX62" fmla="*/ 47846 w 832884"/>
                <a:gd name="connsiteY62" fmla="*/ 214424 h 4446182"/>
                <a:gd name="connsiteX63" fmla="*/ 69111 w 832884"/>
                <a:gd name="connsiteY63" fmla="*/ 33670 h 4446182"/>
                <a:gd name="connsiteX64" fmla="*/ 132906 w 832884"/>
                <a:gd name="connsiteY64" fmla="*/ 12405 h 4446182"/>
                <a:gd name="connsiteX65" fmla="*/ 175437 w 832884"/>
                <a:gd name="connsiteY65" fmla="*/ 54935 h 4446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832884" h="4446182">
                  <a:moveTo>
                    <a:pt x="175437" y="54935"/>
                  </a:moveTo>
                  <a:cubicBezTo>
                    <a:pt x="168349" y="88605"/>
                    <a:pt x="95692" y="171894"/>
                    <a:pt x="90376" y="214424"/>
                  </a:cubicBezTo>
                  <a:cubicBezTo>
                    <a:pt x="85060" y="256954"/>
                    <a:pt x="104553" y="267587"/>
                    <a:pt x="143539" y="310117"/>
                  </a:cubicBezTo>
                  <a:cubicBezTo>
                    <a:pt x="182525" y="352647"/>
                    <a:pt x="262270" y="427075"/>
                    <a:pt x="324293" y="469605"/>
                  </a:cubicBezTo>
                  <a:cubicBezTo>
                    <a:pt x="386316" y="512135"/>
                    <a:pt x="448340" y="528084"/>
                    <a:pt x="515679" y="565298"/>
                  </a:cubicBezTo>
                  <a:cubicBezTo>
                    <a:pt x="583019" y="602512"/>
                    <a:pt x="680484" y="659219"/>
                    <a:pt x="728330" y="692889"/>
                  </a:cubicBezTo>
                  <a:cubicBezTo>
                    <a:pt x="776176" y="726559"/>
                    <a:pt x="793898" y="733647"/>
                    <a:pt x="802758" y="767317"/>
                  </a:cubicBezTo>
                  <a:cubicBezTo>
                    <a:pt x="811618" y="800987"/>
                    <a:pt x="809846" y="852377"/>
                    <a:pt x="781493" y="894907"/>
                  </a:cubicBezTo>
                  <a:cubicBezTo>
                    <a:pt x="753140" y="937437"/>
                    <a:pt x="719470" y="974651"/>
                    <a:pt x="632637" y="1022498"/>
                  </a:cubicBezTo>
                  <a:cubicBezTo>
                    <a:pt x="545804" y="1070345"/>
                    <a:pt x="354418" y="1128824"/>
                    <a:pt x="260497" y="1181987"/>
                  </a:cubicBezTo>
                  <a:cubicBezTo>
                    <a:pt x="166576" y="1235150"/>
                    <a:pt x="99236" y="1295401"/>
                    <a:pt x="69111" y="1341475"/>
                  </a:cubicBezTo>
                  <a:cubicBezTo>
                    <a:pt x="38986" y="1387549"/>
                    <a:pt x="62023" y="1421219"/>
                    <a:pt x="79744" y="1458433"/>
                  </a:cubicBezTo>
                  <a:cubicBezTo>
                    <a:pt x="97465" y="1495647"/>
                    <a:pt x="111642" y="1525773"/>
                    <a:pt x="175437" y="1564759"/>
                  </a:cubicBezTo>
                  <a:cubicBezTo>
                    <a:pt x="239232" y="1603745"/>
                    <a:pt x="377456" y="1648047"/>
                    <a:pt x="462516" y="1692349"/>
                  </a:cubicBezTo>
                  <a:cubicBezTo>
                    <a:pt x="547576" y="1736651"/>
                    <a:pt x="643269" y="1800447"/>
                    <a:pt x="685799" y="1830573"/>
                  </a:cubicBezTo>
                  <a:cubicBezTo>
                    <a:pt x="728329" y="1860699"/>
                    <a:pt x="701376" y="1797259"/>
                    <a:pt x="717697" y="1873103"/>
                  </a:cubicBezTo>
                  <a:cubicBezTo>
                    <a:pt x="676939" y="1905001"/>
                    <a:pt x="529856" y="1975885"/>
                    <a:pt x="441251" y="2021959"/>
                  </a:cubicBezTo>
                  <a:cubicBezTo>
                    <a:pt x="352646" y="2068033"/>
                    <a:pt x="249864" y="2107019"/>
                    <a:pt x="186069" y="2149549"/>
                  </a:cubicBezTo>
                  <a:cubicBezTo>
                    <a:pt x="122274" y="2192079"/>
                    <a:pt x="81516" y="2216889"/>
                    <a:pt x="58479" y="2277140"/>
                  </a:cubicBezTo>
                  <a:cubicBezTo>
                    <a:pt x="35442" y="2337391"/>
                    <a:pt x="46074" y="2468526"/>
                    <a:pt x="47846" y="2511056"/>
                  </a:cubicBezTo>
                  <a:cubicBezTo>
                    <a:pt x="49618" y="2553586"/>
                    <a:pt x="51390" y="2512828"/>
                    <a:pt x="69111" y="2532321"/>
                  </a:cubicBezTo>
                  <a:cubicBezTo>
                    <a:pt x="86832" y="2551814"/>
                    <a:pt x="97465" y="2596116"/>
                    <a:pt x="154172" y="2628014"/>
                  </a:cubicBezTo>
                  <a:cubicBezTo>
                    <a:pt x="210879" y="2659912"/>
                    <a:pt x="329609" y="2686493"/>
                    <a:pt x="409353" y="2723707"/>
                  </a:cubicBezTo>
                  <a:cubicBezTo>
                    <a:pt x="489097" y="2760921"/>
                    <a:pt x="584791" y="2819400"/>
                    <a:pt x="632637" y="2851298"/>
                  </a:cubicBezTo>
                  <a:cubicBezTo>
                    <a:pt x="680484" y="2883196"/>
                    <a:pt x="721241" y="2883196"/>
                    <a:pt x="696432" y="2915094"/>
                  </a:cubicBezTo>
                  <a:cubicBezTo>
                    <a:pt x="671623" y="2946992"/>
                    <a:pt x="574158" y="2991293"/>
                    <a:pt x="483781" y="3042684"/>
                  </a:cubicBezTo>
                  <a:cubicBezTo>
                    <a:pt x="393404" y="3094075"/>
                    <a:pt x="226828" y="3159643"/>
                    <a:pt x="154172" y="3223438"/>
                  </a:cubicBezTo>
                  <a:cubicBezTo>
                    <a:pt x="81516" y="3287233"/>
                    <a:pt x="60251" y="3361661"/>
                    <a:pt x="47846" y="3425456"/>
                  </a:cubicBezTo>
                  <a:cubicBezTo>
                    <a:pt x="35441" y="3489251"/>
                    <a:pt x="31898" y="3553047"/>
                    <a:pt x="79744" y="3606210"/>
                  </a:cubicBezTo>
                  <a:cubicBezTo>
                    <a:pt x="127590" y="3659373"/>
                    <a:pt x="249865" y="3700131"/>
                    <a:pt x="334925" y="3744433"/>
                  </a:cubicBezTo>
                  <a:cubicBezTo>
                    <a:pt x="419985" y="3788735"/>
                    <a:pt x="528083" y="3833038"/>
                    <a:pt x="590106" y="3872024"/>
                  </a:cubicBezTo>
                  <a:cubicBezTo>
                    <a:pt x="652129" y="3911010"/>
                    <a:pt x="705293" y="3937591"/>
                    <a:pt x="707065" y="3978349"/>
                  </a:cubicBezTo>
                  <a:cubicBezTo>
                    <a:pt x="708837" y="4019107"/>
                    <a:pt x="655674" y="4072271"/>
                    <a:pt x="600739" y="4116573"/>
                  </a:cubicBezTo>
                  <a:cubicBezTo>
                    <a:pt x="545804" y="4160875"/>
                    <a:pt x="446567" y="4201633"/>
                    <a:pt x="377455" y="4244163"/>
                  </a:cubicBezTo>
                  <a:cubicBezTo>
                    <a:pt x="308343" y="4286693"/>
                    <a:pt x="212650" y="4338084"/>
                    <a:pt x="186069" y="4371754"/>
                  </a:cubicBezTo>
                  <a:cubicBezTo>
                    <a:pt x="159488" y="4405424"/>
                    <a:pt x="191386" y="4446182"/>
                    <a:pt x="217967" y="4446182"/>
                  </a:cubicBezTo>
                  <a:cubicBezTo>
                    <a:pt x="244548" y="4446182"/>
                    <a:pt x="274674" y="4408968"/>
                    <a:pt x="345558" y="4371754"/>
                  </a:cubicBezTo>
                  <a:cubicBezTo>
                    <a:pt x="416442" y="4334540"/>
                    <a:pt x="574158" y="4274289"/>
                    <a:pt x="643269" y="4222898"/>
                  </a:cubicBezTo>
                  <a:cubicBezTo>
                    <a:pt x="712380" y="4171507"/>
                    <a:pt x="738962" y="4120117"/>
                    <a:pt x="760227" y="4063410"/>
                  </a:cubicBezTo>
                  <a:cubicBezTo>
                    <a:pt x="781492" y="4006703"/>
                    <a:pt x="799214" y="3932275"/>
                    <a:pt x="770860" y="3882656"/>
                  </a:cubicBezTo>
                  <a:cubicBezTo>
                    <a:pt x="742507" y="3833037"/>
                    <a:pt x="678711" y="3817089"/>
                    <a:pt x="590106" y="3765698"/>
                  </a:cubicBezTo>
                  <a:cubicBezTo>
                    <a:pt x="501501" y="3714307"/>
                    <a:pt x="320748" y="3629247"/>
                    <a:pt x="239232" y="3574312"/>
                  </a:cubicBezTo>
                  <a:cubicBezTo>
                    <a:pt x="157716" y="3519377"/>
                    <a:pt x="85060" y="3489252"/>
                    <a:pt x="101009" y="3436089"/>
                  </a:cubicBezTo>
                  <a:cubicBezTo>
                    <a:pt x="116958" y="3382926"/>
                    <a:pt x="241004" y="3313814"/>
                    <a:pt x="334925" y="3255335"/>
                  </a:cubicBezTo>
                  <a:cubicBezTo>
                    <a:pt x="428846" y="3196856"/>
                    <a:pt x="590106" y="3124200"/>
                    <a:pt x="664534" y="3085214"/>
                  </a:cubicBezTo>
                  <a:cubicBezTo>
                    <a:pt x="738962" y="3046228"/>
                    <a:pt x="762000" y="3065721"/>
                    <a:pt x="781493" y="3021419"/>
                  </a:cubicBezTo>
                  <a:cubicBezTo>
                    <a:pt x="800986" y="2977117"/>
                    <a:pt x="832884" y="2881423"/>
                    <a:pt x="781493" y="2819400"/>
                  </a:cubicBezTo>
                  <a:cubicBezTo>
                    <a:pt x="730102" y="2757377"/>
                    <a:pt x="572385" y="2705987"/>
                    <a:pt x="473148" y="2649280"/>
                  </a:cubicBezTo>
                  <a:cubicBezTo>
                    <a:pt x="373911" y="2592573"/>
                    <a:pt x="246320" y="2523461"/>
                    <a:pt x="186069" y="2479159"/>
                  </a:cubicBezTo>
                  <a:cubicBezTo>
                    <a:pt x="125818" y="2434857"/>
                    <a:pt x="93920" y="2425996"/>
                    <a:pt x="111641" y="2383466"/>
                  </a:cubicBezTo>
                  <a:cubicBezTo>
                    <a:pt x="129362" y="2340936"/>
                    <a:pt x="210879" y="2277140"/>
                    <a:pt x="292395" y="2223977"/>
                  </a:cubicBezTo>
                  <a:cubicBezTo>
                    <a:pt x="373911" y="2170814"/>
                    <a:pt x="520995" y="2108791"/>
                    <a:pt x="600739" y="2064489"/>
                  </a:cubicBezTo>
                  <a:cubicBezTo>
                    <a:pt x="680483" y="2020187"/>
                    <a:pt x="742507" y="2009554"/>
                    <a:pt x="770860" y="1958163"/>
                  </a:cubicBezTo>
                  <a:cubicBezTo>
                    <a:pt x="799214" y="1906772"/>
                    <a:pt x="813390" y="1814624"/>
                    <a:pt x="770860" y="1756145"/>
                  </a:cubicBezTo>
                  <a:cubicBezTo>
                    <a:pt x="728330" y="1697666"/>
                    <a:pt x="607828" y="1658680"/>
                    <a:pt x="515679" y="1607289"/>
                  </a:cubicBezTo>
                  <a:cubicBezTo>
                    <a:pt x="423530" y="1555898"/>
                    <a:pt x="292395" y="1493875"/>
                    <a:pt x="217967" y="1447800"/>
                  </a:cubicBezTo>
                  <a:cubicBezTo>
                    <a:pt x="143539" y="1401726"/>
                    <a:pt x="95692" y="1371600"/>
                    <a:pt x="69111" y="1330842"/>
                  </a:cubicBezTo>
                  <a:cubicBezTo>
                    <a:pt x="42530" y="1290084"/>
                    <a:pt x="0" y="1263503"/>
                    <a:pt x="58479" y="1203252"/>
                  </a:cubicBezTo>
                  <a:cubicBezTo>
                    <a:pt x="116958" y="1143001"/>
                    <a:pt x="306572" y="1034903"/>
                    <a:pt x="419986" y="969335"/>
                  </a:cubicBezTo>
                  <a:cubicBezTo>
                    <a:pt x="533400" y="903768"/>
                    <a:pt x="738962" y="863010"/>
                    <a:pt x="738962" y="809847"/>
                  </a:cubicBezTo>
                  <a:cubicBezTo>
                    <a:pt x="738962" y="756684"/>
                    <a:pt x="524540" y="714154"/>
                    <a:pt x="419986" y="650359"/>
                  </a:cubicBezTo>
                  <a:cubicBezTo>
                    <a:pt x="315433" y="586564"/>
                    <a:pt x="173664" y="499731"/>
                    <a:pt x="111641" y="427075"/>
                  </a:cubicBezTo>
                  <a:cubicBezTo>
                    <a:pt x="49618" y="354419"/>
                    <a:pt x="54934" y="279991"/>
                    <a:pt x="47846" y="214424"/>
                  </a:cubicBezTo>
                  <a:cubicBezTo>
                    <a:pt x="40758" y="148857"/>
                    <a:pt x="54934" y="67340"/>
                    <a:pt x="69111" y="33670"/>
                  </a:cubicBezTo>
                  <a:cubicBezTo>
                    <a:pt x="83288" y="0"/>
                    <a:pt x="118729" y="10633"/>
                    <a:pt x="132906" y="12405"/>
                  </a:cubicBezTo>
                  <a:cubicBezTo>
                    <a:pt x="147083" y="14177"/>
                    <a:pt x="182525" y="21265"/>
                    <a:pt x="175437" y="54935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solidFill>
                <a:schemeClr val="accent1">
                  <a:shade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25400" h="38100"/>
              <a:bevelB w="25400" h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74" name="Oval 373"/>
            <p:cNvSpPr/>
            <p:nvPr/>
          </p:nvSpPr>
          <p:spPr bwMode="auto">
            <a:xfrm>
              <a:off x="6286512" y="3857628"/>
              <a:ext cx="357190" cy="357190"/>
            </a:xfrm>
            <a:prstGeom prst="ellipse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241300" h="247650"/>
              <a:bevelB w="241300" h="241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375" name="Oval 374"/>
            <p:cNvSpPr/>
            <p:nvPr/>
          </p:nvSpPr>
          <p:spPr bwMode="auto">
            <a:xfrm>
              <a:off x="6715140" y="3786190"/>
              <a:ext cx="357190" cy="357190"/>
            </a:xfrm>
            <a:prstGeom prst="ellipse">
              <a:avLst/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241300" h="247650"/>
              <a:bevelB w="241300" h="2413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984" name="Group 5"/>
          <p:cNvGrpSpPr>
            <a:grpSpLocks noChangeAspect="1"/>
          </p:cNvGrpSpPr>
          <p:nvPr/>
        </p:nvGrpSpPr>
        <p:grpSpPr>
          <a:xfrm rot="20254053">
            <a:off x="3351320" y="2183012"/>
            <a:ext cx="387686" cy="462133"/>
            <a:chOff x="4429124" y="2714619"/>
            <a:chExt cx="1643074" cy="2000265"/>
          </a:xfrm>
          <a:solidFill>
            <a:srgbClr val="C00000">
              <a:alpha val="70000"/>
            </a:srgbClr>
          </a:solidFill>
        </p:grpSpPr>
        <p:cxnSp>
          <p:nvCxnSpPr>
            <p:cNvPr id="985" name="Straight Connector 984"/>
            <p:cNvCxnSpPr>
              <a:endCxn id="997" idx="2"/>
            </p:cNvCxnSpPr>
            <p:nvPr/>
          </p:nvCxnSpPr>
          <p:spPr bwMode="auto">
            <a:xfrm rot="5400000">
              <a:off x="5130615" y="4166859"/>
              <a:ext cx="681250" cy="414798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986" name="Straight Connector 985"/>
            <p:cNvCxnSpPr>
              <a:stCxn id="997" idx="2"/>
            </p:cNvCxnSpPr>
            <p:nvPr/>
          </p:nvCxnSpPr>
          <p:spPr bwMode="auto">
            <a:xfrm flipH="1" flipV="1">
              <a:off x="4905129" y="4033634"/>
              <a:ext cx="358711" cy="681250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987" name="Straight Connector 986"/>
            <p:cNvCxnSpPr/>
            <p:nvPr/>
          </p:nvCxnSpPr>
          <p:spPr bwMode="auto">
            <a:xfrm rot="10800000">
              <a:off x="5678637" y="4033635"/>
              <a:ext cx="393561" cy="157778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988" name="Straight Connector 987"/>
            <p:cNvCxnSpPr/>
            <p:nvPr/>
          </p:nvCxnSpPr>
          <p:spPr bwMode="auto">
            <a:xfrm rot="10800000">
              <a:off x="4905129" y="4033634"/>
              <a:ext cx="773508" cy="1396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989" name="Straight Connector 988"/>
            <p:cNvCxnSpPr/>
            <p:nvPr/>
          </p:nvCxnSpPr>
          <p:spPr bwMode="auto">
            <a:xfrm rot="10800000" flipV="1">
              <a:off x="4429124" y="4033634"/>
              <a:ext cx="476005" cy="188431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990" name="Straight Connector 989"/>
            <p:cNvCxnSpPr/>
            <p:nvPr/>
          </p:nvCxnSpPr>
          <p:spPr bwMode="auto">
            <a:xfrm rot="5400000">
              <a:off x="5461059" y="3434680"/>
              <a:ext cx="816532" cy="381376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991" name="Straight Connector 990"/>
            <p:cNvCxnSpPr/>
            <p:nvPr/>
          </p:nvCxnSpPr>
          <p:spPr bwMode="auto">
            <a:xfrm rot="16200000" flipH="1">
              <a:off x="5030714" y="3385711"/>
              <a:ext cx="879343" cy="416503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992" name="Straight Connector 991"/>
            <p:cNvCxnSpPr/>
            <p:nvPr/>
          </p:nvCxnSpPr>
          <p:spPr bwMode="auto">
            <a:xfrm rot="10800000">
              <a:off x="5262133" y="3154291"/>
              <a:ext cx="791786" cy="49947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993" name="Straight Connector 992"/>
            <p:cNvCxnSpPr/>
            <p:nvPr/>
          </p:nvCxnSpPr>
          <p:spPr bwMode="auto">
            <a:xfrm rot="16200000" flipH="1">
              <a:off x="5033871" y="2926030"/>
              <a:ext cx="439671" cy="16850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994" name="Straight Connector 993"/>
            <p:cNvCxnSpPr/>
            <p:nvPr/>
          </p:nvCxnSpPr>
          <p:spPr bwMode="auto">
            <a:xfrm rot="10800000" flipV="1">
              <a:off x="4435217" y="3154291"/>
              <a:ext cx="826916" cy="75673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995" name="Straight Connector 994"/>
            <p:cNvCxnSpPr/>
            <p:nvPr/>
          </p:nvCxnSpPr>
          <p:spPr bwMode="auto">
            <a:xfrm rot="5400000">
              <a:off x="4643960" y="3415460"/>
              <a:ext cx="879343" cy="357005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996" name="Straight Connector 995"/>
            <p:cNvCxnSpPr/>
            <p:nvPr/>
          </p:nvCxnSpPr>
          <p:spPr bwMode="auto">
            <a:xfrm rot="16200000" flipH="1">
              <a:off x="4268338" y="3396843"/>
              <a:ext cx="803669" cy="469912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sp>
          <p:nvSpPr>
            <p:cNvPr id="997" name="Freeform 996"/>
            <p:cNvSpPr/>
            <p:nvPr/>
          </p:nvSpPr>
          <p:spPr bwMode="auto">
            <a:xfrm>
              <a:off x="4429124" y="2714620"/>
              <a:ext cx="1638969" cy="2000264"/>
            </a:xfrm>
            <a:custGeom>
              <a:avLst/>
              <a:gdLst>
                <a:gd name="connsiteX0" fmla="*/ 0 w 1967789"/>
                <a:gd name="connsiteY0" fmla="*/ 592531 h 2275027"/>
                <a:gd name="connsiteX1" fmla="*/ 7315 w 1967789"/>
                <a:gd name="connsiteY1" fmla="*/ 1711757 h 2275027"/>
                <a:gd name="connsiteX2" fmla="*/ 1002182 w 1967789"/>
                <a:gd name="connsiteY2" fmla="*/ 2275027 h 2275027"/>
                <a:gd name="connsiteX3" fmla="*/ 1967789 w 1967789"/>
                <a:gd name="connsiteY3" fmla="*/ 1689811 h 2275027"/>
                <a:gd name="connsiteX4" fmla="*/ 1967789 w 1967789"/>
                <a:gd name="connsiteY4" fmla="*/ 548640 h 2275027"/>
                <a:gd name="connsiteX5" fmla="*/ 980237 w 1967789"/>
                <a:gd name="connsiteY5" fmla="*/ 0 h 2275027"/>
                <a:gd name="connsiteX6" fmla="*/ 0 w 1967789"/>
                <a:gd name="connsiteY6" fmla="*/ 592531 h 227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67789" h="2275027">
                  <a:moveTo>
                    <a:pt x="0" y="592531"/>
                  </a:moveTo>
                  <a:cubicBezTo>
                    <a:pt x="2438" y="965606"/>
                    <a:pt x="4877" y="1338682"/>
                    <a:pt x="7315" y="1711757"/>
                  </a:cubicBezTo>
                  <a:lnTo>
                    <a:pt x="1002182" y="2275027"/>
                  </a:lnTo>
                  <a:lnTo>
                    <a:pt x="1967789" y="1689811"/>
                  </a:lnTo>
                  <a:lnTo>
                    <a:pt x="1967789" y="548640"/>
                  </a:lnTo>
                  <a:lnTo>
                    <a:pt x="980237" y="0"/>
                  </a:lnTo>
                  <a:lnTo>
                    <a:pt x="0" y="59253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cxnSp>
          <p:nvCxnSpPr>
            <p:cNvPr id="998" name="Straight Connector 997"/>
            <p:cNvCxnSpPr>
              <a:stCxn id="997" idx="5"/>
            </p:cNvCxnSpPr>
            <p:nvPr/>
          </p:nvCxnSpPr>
          <p:spPr bwMode="auto">
            <a:xfrm flipH="1">
              <a:off x="4845628" y="2714620"/>
              <a:ext cx="399934" cy="628102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999" name="Straight Connector 998"/>
            <p:cNvCxnSpPr/>
            <p:nvPr/>
          </p:nvCxnSpPr>
          <p:spPr bwMode="auto">
            <a:xfrm rot="16200000" flipH="1">
              <a:off x="5148049" y="2812134"/>
              <a:ext cx="628102" cy="433074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000" name="Straight Connector 999"/>
            <p:cNvCxnSpPr/>
            <p:nvPr/>
          </p:nvCxnSpPr>
          <p:spPr bwMode="auto">
            <a:xfrm rot="10800000" flipV="1">
              <a:off x="5678637" y="3210669"/>
              <a:ext cx="376990" cy="132052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001" name="Straight Connector 1000"/>
            <p:cNvCxnSpPr/>
            <p:nvPr/>
          </p:nvCxnSpPr>
          <p:spPr bwMode="auto">
            <a:xfrm rot="10800000">
              <a:off x="4845630" y="3342722"/>
              <a:ext cx="833008" cy="1396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002" name="Straight Connector 1001"/>
            <p:cNvCxnSpPr/>
            <p:nvPr/>
          </p:nvCxnSpPr>
          <p:spPr bwMode="auto">
            <a:xfrm rot="16200000" flipH="1">
              <a:off x="4549207" y="3634759"/>
              <a:ext cx="1004963" cy="420889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003" name="Straight Connector 1002"/>
            <p:cNvCxnSpPr/>
            <p:nvPr/>
          </p:nvCxnSpPr>
          <p:spPr bwMode="auto">
            <a:xfrm rot="5400000">
              <a:off x="4967903" y="3636951"/>
              <a:ext cx="1004963" cy="416504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004" name="Straight Connector 1003"/>
            <p:cNvCxnSpPr/>
            <p:nvPr/>
          </p:nvCxnSpPr>
          <p:spPr bwMode="auto">
            <a:xfrm rot="10800000">
              <a:off x="4429124" y="3229965"/>
              <a:ext cx="416504" cy="112757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005" name="Straight Connector 1004"/>
            <p:cNvCxnSpPr/>
            <p:nvPr/>
          </p:nvCxnSpPr>
          <p:spPr bwMode="auto">
            <a:xfrm rot="10800000">
              <a:off x="4429124" y="4222064"/>
              <a:ext cx="833009" cy="125620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006" name="Straight Connector 1005"/>
            <p:cNvCxnSpPr/>
            <p:nvPr/>
          </p:nvCxnSpPr>
          <p:spPr bwMode="auto">
            <a:xfrm rot="10800000" flipV="1">
              <a:off x="5262133" y="4189906"/>
              <a:ext cx="808638" cy="157778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007" name="Straight Connector 1006"/>
            <p:cNvCxnSpPr>
              <a:endCxn id="997" idx="1"/>
            </p:cNvCxnSpPr>
            <p:nvPr/>
          </p:nvCxnSpPr>
          <p:spPr bwMode="auto">
            <a:xfrm rot="5400000">
              <a:off x="4201962" y="3575977"/>
              <a:ext cx="876921" cy="410412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008" name="Straight Connector 1007"/>
            <p:cNvCxnSpPr>
              <a:endCxn id="997" idx="3"/>
            </p:cNvCxnSpPr>
            <p:nvPr/>
          </p:nvCxnSpPr>
          <p:spPr bwMode="auto">
            <a:xfrm rot="16200000" flipH="1">
              <a:off x="5444551" y="3576806"/>
              <a:ext cx="857626" cy="389456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009" name="Straight Connector 1008"/>
            <p:cNvCxnSpPr>
              <a:endCxn id="997" idx="2"/>
            </p:cNvCxnSpPr>
            <p:nvPr/>
          </p:nvCxnSpPr>
          <p:spPr bwMode="auto">
            <a:xfrm rot="16200000" flipH="1">
              <a:off x="5079387" y="4530430"/>
              <a:ext cx="367199" cy="1707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</p:grpSp>
      <p:grpSp>
        <p:nvGrpSpPr>
          <p:cNvPr id="1010" name="Group 5"/>
          <p:cNvGrpSpPr>
            <a:grpSpLocks noChangeAspect="1"/>
          </p:cNvGrpSpPr>
          <p:nvPr/>
        </p:nvGrpSpPr>
        <p:grpSpPr>
          <a:xfrm rot="1570630">
            <a:off x="607785" y="2139282"/>
            <a:ext cx="387686" cy="462133"/>
            <a:chOff x="4429124" y="2714619"/>
            <a:chExt cx="1643074" cy="2000265"/>
          </a:xfrm>
          <a:solidFill>
            <a:srgbClr val="C00000">
              <a:alpha val="70000"/>
            </a:srgbClr>
          </a:solidFill>
        </p:grpSpPr>
        <p:cxnSp>
          <p:nvCxnSpPr>
            <p:cNvPr id="1011" name="Straight Connector 1010"/>
            <p:cNvCxnSpPr>
              <a:endCxn id="1023" idx="2"/>
            </p:cNvCxnSpPr>
            <p:nvPr/>
          </p:nvCxnSpPr>
          <p:spPr bwMode="auto">
            <a:xfrm rot="5400000">
              <a:off x="5130615" y="4166859"/>
              <a:ext cx="681250" cy="414798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012" name="Straight Connector 1011"/>
            <p:cNvCxnSpPr>
              <a:stCxn id="1023" idx="2"/>
            </p:cNvCxnSpPr>
            <p:nvPr/>
          </p:nvCxnSpPr>
          <p:spPr bwMode="auto">
            <a:xfrm flipH="1" flipV="1">
              <a:off x="4905129" y="4033634"/>
              <a:ext cx="358711" cy="681250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013" name="Straight Connector 1012"/>
            <p:cNvCxnSpPr/>
            <p:nvPr/>
          </p:nvCxnSpPr>
          <p:spPr bwMode="auto">
            <a:xfrm rot="10800000">
              <a:off x="5678637" y="4033635"/>
              <a:ext cx="393561" cy="157778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014" name="Straight Connector 1013"/>
            <p:cNvCxnSpPr/>
            <p:nvPr/>
          </p:nvCxnSpPr>
          <p:spPr bwMode="auto">
            <a:xfrm rot="10800000">
              <a:off x="4905129" y="4033634"/>
              <a:ext cx="773508" cy="1396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015" name="Straight Connector 1014"/>
            <p:cNvCxnSpPr/>
            <p:nvPr/>
          </p:nvCxnSpPr>
          <p:spPr bwMode="auto">
            <a:xfrm rot="10800000" flipV="1">
              <a:off x="4429124" y="4033634"/>
              <a:ext cx="476005" cy="188431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016" name="Straight Connector 1015"/>
            <p:cNvCxnSpPr/>
            <p:nvPr/>
          </p:nvCxnSpPr>
          <p:spPr bwMode="auto">
            <a:xfrm rot="5400000">
              <a:off x="5461059" y="3434680"/>
              <a:ext cx="816532" cy="381376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017" name="Straight Connector 1016"/>
            <p:cNvCxnSpPr/>
            <p:nvPr/>
          </p:nvCxnSpPr>
          <p:spPr bwMode="auto">
            <a:xfrm rot="16200000" flipH="1">
              <a:off x="5030714" y="3385711"/>
              <a:ext cx="879343" cy="416503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018" name="Straight Connector 1017"/>
            <p:cNvCxnSpPr/>
            <p:nvPr/>
          </p:nvCxnSpPr>
          <p:spPr bwMode="auto">
            <a:xfrm rot="10800000">
              <a:off x="5262133" y="3154291"/>
              <a:ext cx="791786" cy="49947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019" name="Straight Connector 1018"/>
            <p:cNvCxnSpPr/>
            <p:nvPr/>
          </p:nvCxnSpPr>
          <p:spPr bwMode="auto">
            <a:xfrm rot="16200000" flipH="1">
              <a:off x="5033871" y="2926030"/>
              <a:ext cx="439671" cy="16850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020" name="Straight Connector 1019"/>
            <p:cNvCxnSpPr/>
            <p:nvPr/>
          </p:nvCxnSpPr>
          <p:spPr bwMode="auto">
            <a:xfrm rot="10800000" flipV="1">
              <a:off x="4435217" y="3154291"/>
              <a:ext cx="826916" cy="75673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021" name="Straight Connector 1020"/>
            <p:cNvCxnSpPr/>
            <p:nvPr/>
          </p:nvCxnSpPr>
          <p:spPr bwMode="auto">
            <a:xfrm rot="5400000">
              <a:off x="4643960" y="3415460"/>
              <a:ext cx="879343" cy="357005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022" name="Straight Connector 1021"/>
            <p:cNvCxnSpPr/>
            <p:nvPr/>
          </p:nvCxnSpPr>
          <p:spPr bwMode="auto">
            <a:xfrm rot="16200000" flipH="1">
              <a:off x="4268338" y="3396843"/>
              <a:ext cx="803669" cy="469912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sp>
          <p:nvSpPr>
            <p:cNvPr id="1023" name="Freeform 1022"/>
            <p:cNvSpPr/>
            <p:nvPr/>
          </p:nvSpPr>
          <p:spPr bwMode="auto">
            <a:xfrm>
              <a:off x="4429124" y="2714620"/>
              <a:ext cx="1638969" cy="2000264"/>
            </a:xfrm>
            <a:custGeom>
              <a:avLst/>
              <a:gdLst>
                <a:gd name="connsiteX0" fmla="*/ 0 w 1967789"/>
                <a:gd name="connsiteY0" fmla="*/ 592531 h 2275027"/>
                <a:gd name="connsiteX1" fmla="*/ 7315 w 1967789"/>
                <a:gd name="connsiteY1" fmla="*/ 1711757 h 2275027"/>
                <a:gd name="connsiteX2" fmla="*/ 1002182 w 1967789"/>
                <a:gd name="connsiteY2" fmla="*/ 2275027 h 2275027"/>
                <a:gd name="connsiteX3" fmla="*/ 1967789 w 1967789"/>
                <a:gd name="connsiteY3" fmla="*/ 1689811 h 2275027"/>
                <a:gd name="connsiteX4" fmla="*/ 1967789 w 1967789"/>
                <a:gd name="connsiteY4" fmla="*/ 548640 h 2275027"/>
                <a:gd name="connsiteX5" fmla="*/ 980237 w 1967789"/>
                <a:gd name="connsiteY5" fmla="*/ 0 h 2275027"/>
                <a:gd name="connsiteX6" fmla="*/ 0 w 1967789"/>
                <a:gd name="connsiteY6" fmla="*/ 592531 h 227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67789" h="2275027">
                  <a:moveTo>
                    <a:pt x="0" y="592531"/>
                  </a:moveTo>
                  <a:cubicBezTo>
                    <a:pt x="2438" y="965606"/>
                    <a:pt x="4877" y="1338682"/>
                    <a:pt x="7315" y="1711757"/>
                  </a:cubicBezTo>
                  <a:lnTo>
                    <a:pt x="1002182" y="2275027"/>
                  </a:lnTo>
                  <a:lnTo>
                    <a:pt x="1967789" y="1689811"/>
                  </a:lnTo>
                  <a:lnTo>
                    <a:pt x="1967789" y="548640"/>
                  </a:lnTo>
                  <a:lnTo>
                    <a:pt x="980237" y="0"/>
                  </a:lnTo>
                  <a:lnTo>
                    <a:pt x="0" y="59253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cxnSp>
          <p:nvCxnSpPr>
            <p:cNvPr id="1024" name="Straight Connector 1023"/>
            <p:cNvCxnSpPr>
              <a:stCxn id="1023" idx="5"/>
            </p:cNvCxnSpPr>
            <p:nvPr/>
          </p:nvCxnSpPr>
          <p:spPr bwMode="auto">
            <a:xfrm flipH="1">
              <a:off x="4845628" y="2714620"/>
              <a:ext cx="399934" cy="628102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025" name="Straight Connector 1024"/>
            <p:cNvCxnSpPr/>
            <p:nvPr/>
          </p:nvCxnSpPr>
          <p:spPr bwMode="auto">
            <a:xfrm rot="16200000" flipH="1">
              <a:off x="5148049" y="2812134"/>
              <a:ext cx="628102" cy="433074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026" name="Straight Connector 1025"/>
            <p:cNvCxnSpPr/>
            <p:nvPr/>
          </p:nvCxnSpPr>
          <p:spPr bwMode="auto">
            <a:xfrm rot="10800000" flipV="1">
              <a:off x="5678637" y="3210669"/>
              <a:ext cx="376990" cy="132052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027" name="Straight Connector 1026"/>
            <p:cNvCxnSpPr/>
            <p:nvPr/>
          </p:nvCxnSpPr>
          <p:spPr bwMode="auto">
            <a:xfrm rot="10800000">
              <a:off x="4845630" y="3342722"/>
              <a:ext cx="833008" cy="1396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028" name="Straight Connector 1027"/>
            <p:cNvCxnSpPr/>
            <p:nvPr/>
          </p:nvCxnSpPr>
          <p:spPr bwMode="auto">
            <a:xfrm rot="16200000" flipH="1">
              <a:off x="4549207" y="3634759"/>
              <a:ext cx="1004963" cy="420889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029" name="Straight Connector 1028"/>
            <p:cNvCxnSpPr/>
            <p:nvPr/>
          </p:nvCxnSpPr>
          <p:spPr bwMode="auto">
            <a:xfrm rot="5400000">
              <a:off x="4967903" y="3636951"/>
              <a:ext cx="1004963" cy="416504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030" name="Straight Connector 1029"/>
            <p:cNvCxnSpPr/>
            <p:nvPr/>
          </p:nvCxnSpPr>
          <p:spPr bwMode="auto">
            <a:xfrm rot="10800000">
              <a:off x="4429124" y="3229965"/>
              <a:ext cx="416504" cy="112757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031" name="Straight Connector 1030"/>
            <p:cNvCxnSpPr/>
            <p:nvPr/>
          </p:nvCxnSpPr>
          <p:spPr bwMode="auto">
            <a:xfrm rot="10800000">
              <a:off x="4429124" y="4222064"/>
              <a:ext cx="833009" cy="125620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032" name="Straight Connector 1031"/>
            <p:cNvCxnSpPr/>
            <p:nvPr/>
          </p:nvCxnSpPr>
          <p:spPr bwMode="auto">
            <a:xfrm rot="10800000" flipV="1">
              <a:off x="5262133" y="4189906"/>
              <a:ext cx="808638" cy="157778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033" name="Straight Connector 1032"/>
            <p:cNvCxnSpPr>
              <a:endCxn id="1023" idx="1"/>
            </p:cNvCxnSpPr>
            <p:nvPr/>
          </p:nvCxnSpPr>
          <p:spPr bwMode="auto">
            <a:xfrm rot="5400000">
              <a:off x="4201962" y="3575977"/>
              <a:ext cx="876921" cy="410412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034" name="Straight Connector 1033"/>
            <p:cNvCxnSpPr>
              <a:endCxn id="1023" idx="3"/>
            </p:cNvCxnSpPr>
            <p:nvPr/>
          </p:nvCxnSpPr>
          <p:spPr bwMode="auto">
            <a:xfrm rot="16200000" flipH="1">
              <a:off x="5444551" y="3576806"/>
              <a:ext cx="857626" cy="389456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  <p:cxnSp>
          <p:nvCxnSpPr>
            <p:cNvPr id="1035" name="Straight Connector 1034"/>
            <p:cNvCxnSpPr>
              <a:endCxn id="1023" idx="2"/>
            </p:cNvCxnSpPr>
            <p:nvPr/>
          </p:nvCxnSpPr>
          <p:spPr bwMode="auto">
            <a:xfrm rot="16200000" flipH="1">
              <a:off x="5079387" y="4530430"/>
              <a:ext cx="367199" cy="1707"/>
            </a:xfrm>
            <a:prstGeom prst="line">
              <a:avLst/>
            </a:prstGeom>
            <a:grpFill/>
            <a:ln w="31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prstMaterial="flat">
              <a:bevelT w="330200" h="330200"/>
              <a:bevelB w="330200" h="330200"/>
            </a:sp3d>
          </p:spPr>
        </p:cxnSp>
      </p:grpSp>
      <p:grpSp>
        <p:nvGrpSpPr>
          <p:cNvPr id="880" name="Group 879"/>
          <p:cNvGrpSpPr/>
          <p:nvPr/>
        </p:nvGrpSpPr>
        <p:grpSpPr>
          <a:xfrm>
            <a:off x="3147888" y="2029086"/>
            <a:ext cx="771620" cy="764400"/>
            <a:chOff x="5048658" y="3348833"/>
            <a:chExt cx="771620" cy="764400"/>
          </a:xfrm>
        </p:grpSpPr>
        <p:grpSp>
          <p:nvGrpSpPr>
            <p:cNvPr id="881" name="Group 880"/>
            <p:cNvGrpSpPr/>
            <p:nvPr/>
          </p:nvGrpSpPr>
          <p:grpSpPr>
            <a:xfrm rot="13400648">
              <a:off x="5150763" y="3868597"/>
              <a:ext cx="106841" cy="123358"/>
              <a:chOff x="1668379" y="1804736"/>
              <a:chExt cx="593558" cy="695966"/>
            </a:xfrm>
          </p:grpSpPr>
          <p:sp>
            <p:nvSpPr>
              <p:cNvPr id="928" name="Freeform 927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29" name="Oval 928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30" name="Oval 929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31" name="Oval 930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82" name="Group 881"/>
            <p:cNvGrpSpPr/>
            <p:nvPr/>
          </p:nvGrpSpPr>
          <p:grpSpPr>
            <a:xfrm rot="5989444">
              <a:off x="5705179" y="3742230"/>
              <a:ext cx="106840" cy="123358"/>
              <a:chOff x="1668379" y="1804736"/>
              <a:chExt cx="593558" cy="695966"/>
            </a:xfrm>
          </p:grpSpPr>
          <p:sp>
            <p:nvSpPr>
              <p:cNvPr id="924" name="Freeform 923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25" name="Oval 924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26" name="Oval 925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27" name="Oval 926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83" name="Group 882"/>
            <p:cNvGrpSpPr/>
            <p:nvPr/>
          </p:nvGrpSpPr>
          <p:grpSpPr>
            <a:xfrm rot="8759159">
              <a:off x="5553581" y="3916242"/>
              <a:ext cx="106841" cy="123358"/>
              <a:chOff x="1668379" y="1804736"/>
              <a:chExt cx="593558" cy="695966"/>
            </a:xfrm>
          </p:grpSpPr>
          <p:sp>
            <p:nvSpPr>
              <p:cNvPr id="920" name="Freeform 919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21" name="Oval 920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22" name="Oval 921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23" name="Oval 922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84" name="Group 883"/>
            <p:cNvGrpSpPr/>
            <p:nvPr/>
          </p:nvGrpSpPr>
          <p:grpSpPr>
            <a:xfrm rot="848185">
              <a:off x="5479947" y="3348833"/>
              <a:ext cx="106841" cy="123358"/>
              <a:chOff x="1668379" y="1804736"/>
              <a:chExt cx="593558" cy="695966"/>
            </a:xfrm>
          </p:grpSpPr>
          <p:sp>
            <p:nvSpPr>
              <p:cNvPr id="916" name="Freeform 915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17" name="Oval 916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18" name="Oval 917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19" name="Oval 918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885" name="Oval 884"/>
            <p:cNvSpPr/>
            <p:nvPr/>
          </p:nvSpPr>
          <p:spPr>
            <a:xfrm>
              <a:off x="5125858" y="3447190"/>
              <a:ext cx="642943" cy="578648"/>
            </a:xfrm>
            <a:prstGeom prst="ellipse">
              <a:avLst/>
            </a:prstGeom>
            <a:solidFill>
              <a:srgbClr val="FFFF99">
                <a:alpha val="37000"/>
              </a:srgbClr>
            </a:solidFill>
            <a:ln>
              <a:noFill/>
            </a:ln>
            <a:scene3d>
              <a:camera prst="orthographicFront">
                <a:rot lat="0" lon="21599869" rev="0"/>
              </a:camera>
              <a:lightRig rig="harsh" dir="t"/>
            </a:scene3d>
            <a:sp3d prstMaterial="flat">
              <a:bevelT w="1270000" h="1524000"/>
              <a:bevelB w="1270000" h="152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886" name="Group 885"/>
            <p:cNvGrpSpPr/>
            <p:nvPr/>
          </p:nvGrpSpPr>
          <p:grpSpPr>
            <a:xfrm rot="19503754">
              <a:off x="5196964" y="3395034"/>
              <a:ext cx="106841" cy="123358"/>
              <a:chOff x="1668379" y="1804736"/>
              <a:chExt cx="593558" cy="695966"/>
            </a:xfrm>
          </p:grpSpPr>
          <p:sp>
            <p:nvSpPr>
              <p:cNvPr id="912" name="Freeform 911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13" name="Oval 912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balanced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14" name="Oval 913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balanced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15" name="Oval 914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87" name="Group 886"/>
            <p:cNvGrpSpPr/>
            <p:nvPr/>
          </p:nvGrpSpPr>
          <p:grpSpPr>
            <a:xfrm rot="17858056">
              <a:off x="5062692" y="3535081"/>
              <a:ext cx="106840" cy="123358"/>
              <a:chOff x="1668379" y="1804736"/>
              <a:chExt cx="593558" cy="695966"/>
            </a:xfrm>
          </p:grpSpPr>
          <p:sp>
            <p:nvSpPr>
              <p:cNvPr id="908" name="Freeform 907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09" name="Oval 908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10" name="Oval 909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11" name="Oval 910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88" name="Group 887"/>
            <p:cNvGrpSpPr/>
            <p:nvPr/>
          </p:nvGrpSpPr>
          <p:grpSpPr>
            <a:xfrm rot="2722965">
              <a:off x="5637321" y="3457117"/>
              <a:ext cx="106840" cy="123358"/>
              <a:chOff x="1668379" y="1804736"/>
              <a:chExt cx="593558" cy="695966"/>
            </a:xfrm>
          </p:grpSpPr>
          <p:sp>
            <p:nvSpPr>
              <p:cNvPr id="904" name="Freeform 903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05" name="Oval 904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06" name="Oval 905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07" name="Oval 906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89" name="Group 888"/>
            <p:cNvGrpSpPr/>
            <p:nvPr/>
          </p:nvGrpSpPr>
          <p:grpSpPr>
            <a:xfrm rot="10385865">
              <a:off x="5399095" y="3989875"/>
              <a:ext cx="106841" cy="123358"/>
              <a:chOff x="1668379" y="1804736"/>
              <a:chExt cx="593558" cy="695966"/>
            </a:xfrm>
          </p:grpSpPr>
          <p:sp>
            <p:nvSpPr>
              <p:cNvPr id="900" name="Freeform 899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01" name="Oval 900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02" name="Oval 901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903" name="Oval 902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90" name="Group 889"/>
            <p:cNvGrpSpPr/>
            <p:nvPr/>
          </p:nvGrpSpPr>
          <p:grpSpPr>
            <a:xfrm rot="15474907">
              <a:off x="5056917" y="3719887"/>
              <a:ext cx="106840" cy="123358"/>
              <a:chOff x="1668379" y="1804736"/>
              <a:chExt cx="593558" cy="695966"/>
            </a:xfrm>
          </p:grpSpPr>
          <p:sp>
            <p:nvSpPr>
              <p:cNvPr id="896" name="Freeform 895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97" name="Oval 896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98" name="Oval 897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99" name="Oval 898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91" name="Group 890"/>
            <p:cNvGrpSpPr/>
            <p:nvPr/>
          </p:nvGrpSpPr>
          <p:grpSpPr>
            <a:xfrm rot="12675834">
              <a:off x="5236154" y="3936455"/>
              <a:ext cx="106841" cy="123358"/>
              <a:chOff x="1668379" y="1804736"/>
              <a:chExt cx="593558" cy="695966"/>
            </a:xfrm>
          </p:grpSpPr>
          <p:sp>
            <p:nvSpPr>
              <p:cNvPr id="892" name="Freeform 891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93" name="Oval 892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94" name="Oval 893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95" name="Oval 894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12" name="Group 11"/>
          <p:cNvGrpSpPr/>
          <p:nvPr/>
        </p:nvGrpSpPr>
        <p:grpSpPr>
          <a:xfrm>
            <a:off x="409245" y="1988840"/>
            <a:ext cx="771620" cy="764400"/>
            <a:chOff x="5048658" y="3348833"/>
            <a:chExt cx="771620" cy="764400"/>
          </a:xfrm>
        </p:grpSpPr>
        <p:grpSp>
          <p:nvGrpSpPr>
            <p:cNvPr id="800" name="Group 799"/>
            <p:cNvGrpSpPr/>
            <p:nvPr/>
          </p:nvGrpSpPr>
          <p:grpSpPr>
            <a:xfrm rot="13400648">
              <a:off x="5150763" y="3868597"/>
              <a:ext cx="106841" cy="123358"/>
              <a:chOff x="1668379" y="1804736"/>
              <a:chExt cx="593558" cy="695966"/>
            </a:xfrm>
          </p:grpSpPr>
          <p:sp>
            <p:nvSpPr>
              <p:cNvPr id="847" name="Freeform 846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48" name="Oval 847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49" name="Oval 848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50" name="Oval 849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01" name="Group 800"/>
            <p:cNvGrpSpPr/>
            <p:nvPr/>
          </p:nvGrpSpPr>
          <p:grpSpPr>
            <a:xfrm rot="5989444">
              <a:off x="5705179" y="3742230"/>
              <a:ext cx="106840" cy="123358"/>
              <a:chOff x="1668379" y="1804736"/>
              <a:chExt cx="593558" cy="695966"/>
            </a:xfrm>
          </p:grpSpPr>
          <p:sp>
            <p:nvSpPr>
              <p:cNvPr id="843" name="Freeform 842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44" name="Oval 843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45" name="Oval 844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46" name="Oval 845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02" name="Group 801"/>
            <p:cNvGrpSpPr/>
            <p:nvPr/>
          </p:nvGrpSpPr>
          <p:grpSpPr>
            <a:xfrm rot="8759159">
              <a:off x="5553581" y="3916242"/>
              <a:ext cx="106841" cy="123358"/>
              <a:chOff x="1668379" y="1804736"/>
              <a:chExt cx="593558" cy="695966"/>
            </a:xfrm>
          </p:grpSpPr>
          <p:sp>
            <p:nvSpPr>
              <p:cNvPr id="839" name="Freeform 838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40" name="Oval 839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41" name="Oval 840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42" name="Oval 841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03" name="Group 802"/>
            <p:cNvGrpSpPr/>
            <p:nvPr/>
          </p:nvGrpSpPr>
          <p:grpSpPr>
            <a:xfrm rot="848185">
              <a:off x="5479947" y="3348833"/>
              <a:ext cx="106841" cy="123358"/>
              <a:chOff x="1668379" y="1804736"/>
              <a:chExt cx="593558" cy="695966"/>
            </a:xfrm>
          </p:grpSpPr>
          <p:sp>
            <p:nvSpPr>
              <p:cNvPr id="835" name="Freeform 834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36" name="Oval 835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37" name="Oval 836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38" name="Oval 837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804" name="Oval 803"/>
            <p:cNvSpPr/>
            <p:nvPr/>
          </p:nvSpPr>
          <p:spPr>
            <a:xfrm>
              <a:off x="5125858" y="3447190"/>
              <a:ext cx="642943" cy="578648"/>
            </a:xfrm>
            <a:prstGeom prst="ellipse">
              <a:avLst/>
            </a:prstGeom>
            <a:solidFill>
              <a:srgbClr val="FFFF99">
                <a:alpha val="37000"/>
              </a:srgbClr>
            </a:solidFill>
            <a:ln>
              <a:noFill/>
            </a:ln>
            <a:scene3d>
              <a:camera prst="orthographicFront">
                <a:rot lat="0" lon="21599869" rev="0"/>
              </a:camera>
              <a:lightRig rig="harsh" dir="t"/>
            </a:scene3d>
            <a:sp3d prstMaterial="flat">
              <a:bevelT w="1270000" h="1524000"/>
              <a:bevelB w="1270000" h="152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805" name="Group 804"/>
            <p:cNvGrpSpPr/>
            <p:nvPr/>
          </p:nvGrpSpPr>
          <p:grpSpPr>
            <a:xfrm rot="19503754">
              <a:off x="5196964" y="3395034"/>
              <a:ext cx="106841" cy="123358"/>
              <a:chOff x="1668379" y="1804736"/>
              <a:chExt cx="593558" cy="695966"/>
            </a:xfrm>
          </p:grpSpPr>
          <p:sp>
            <p:nvSpPr>
              <p:cNvPr id="831" name="Freeform 830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32" name="Oval 831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balanced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33" name="Oval 832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balanced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34" name="Oval 833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06" name="Group 805"/>
            <p:cNvGrpSpPr/>
            <p:nvPr/>
          </p:nvGrpSpPr>
          <p:grpSpPr>
            <a:xfrm rot="17858056">
              <a:off x="5062692" y="3535081"/>
              <a:ext cx="106840" cy="123358"/>
              <a:chOff x="1668379" y="1804736"/>
              <a:chExt cx="593558" cy="695966"/>
            </a:xfrm>
          </p:grpSpPr>
          <p:sp>
            <p:nvSpPr>
              <p:cNvPr id="827" name="Freeform 826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28" name="Oval 827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29" name="Oval 828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30" name="Oval 829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07" name="Group 806"/>
            <p:cNvGrpSpPr/>
            <p:nvPr/>
          </p:nvGrpSpPr>
          <p:grpSpPr>
            <a:xfrm rot="2722965">
              <a:off x="5637321" y="3457117"/>
              <a:ext cx="106840" cy="123358"/>
              <a:chOff x="1668379" y="1804736"/>
              <a:chExt cx="593558" cy="695966"/>
            </a:xfrm>
          </p:grpSpPr>
          <p:sp>
            <p:nvSpPr>
              <p:cNvPr id="823" name="Freeform 822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24" name="Oval 823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25" name="Oval 824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26" name="Oval 825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08" name="Group 807"/>
            <p:cNvGrpSpPr/>
            <p:nvPr/>
          </p:nvGrpSpPr>
          <p:grpSpPr>
            <a:xfrm rot="10385865">
              <a:off x="5399095" y="3989875"/>
              <a:ext cx="106841" cy="123358"/>
              <a:chOff x="1668379" y="1804736"/>
              <a:chExt cx="593558" cy="695966"/>
            </a:xfrm>
          </p:grpSpPr>
          <p:sp>
            <p:nvSpPr>
              <p:cNvPr id="819" name="Freeform 818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20" name="Oval 819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21" name="Oval 820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22" name="Oval 821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09" name="Group 808"/>
            <p:cNvGrpSpPr/>
            <p:nvPr/>
          </p:nvGrpSpPr>
          <p:grpSpPr>
            <a:xfrm rot="15474907">
              <a:off x="5056917" y="3719887"/>
              <a:ext cx="106840" cy="123358"/>
              <a:chOff x="1668379" y="1804736"/>
              <a:chExt cx="593558" cy="695966"/>
            </a:xfrm>
          </p:grpSpPr>
          <p:sp>
            <p:nvSpPr>
              <p:cNvPr id="815" name="Freeform 814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16" name="Oval 815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17" name="Oval 816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18" name="Oval 817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rgbClr val="FFC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810" name="Group 809"/>
            <p:cNvGrpSpPr/>
            <p:nvPr/>
          </p:nvGrpSpPr>
          <p:grpSpPr>
            <a:xfrm rot="12675834">
              <a:off x="5236154" y="3936455"/>
              <a:ext cx="106841" cy="123358"/>
              <a:chOff x="1668379" y="1804736"/>
              <a:chExt cx="593558" cy="695966"/>
            </a:xfrm>
          </p:grpSpPr>
          <p:sp>
            <p:nvSpPr>
              <p:cNvPr id="811" name="Freeform 810"/>
              <p:cNvSpPr/>
              <p:nvPr/>
            </p:nvSpPr>
            <p:spPr bwMode="auto">
              <a:xfrm>
                <a:off x="1871580" y="2005264"/>
                <a:ext cx="145088" cy="495438"/>
              </a:xfrm>
              <a:custGeom>
                <a:avLst/>
                <a:gdLst>
                  <a:gd name="connsiteX0" fmla="*/ 85558 w 906379"/>
                  <a:gd name="connsiteY0" fmla="*/ 139031 h 1684420"/>
                  <a:gd name="connsiteX1" fmla="*/ 294106 w 906379"/>
                  <a:gd name="connsiteY1" fmla="*/ 844883 h 1684420"/>
                  <a:gd name="connsiteX2" fmla="*/ 149727 w 906379"/>
                  <a:gd name="connsiteY2" fmla="*/ 1550736 h 1684420"/>
                  <a:gd name="connsiteX3" fmla="*/ 823495 w 906379"/>
                  <a:gd name="connsiteY3" fmla="*/ 1566778 h 1684420"/>
                  <a:gd name="connsiteX4" fmla="*/ 647032 w 906379"/>
                  <a:gd name="connsiteY4" fmla="*/ 844883 h 1684420"/>
                  <a:gd name="connsiteX5" fmla="*/ 807453 w 906379"/>
                  <a:gd name="connsiteY5" fmla="*/ 122989 h 1684420"/>
                  <a:gd name="connsiteX6" fmla="*/ 85558 w 906379"/>
                  <a:gd name="connsiteY6" fmla="*/ 139031 h 1684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906379" h="1684420">
                    <a:moveTo>
                      <a:pt x="85558" y="139031"/>
                    </a:moveTo>
                    <a:cubicBezTo>
                      <a:pt x="0" y="259347"/>
                      <a:pt x="283411" y="609599"/>
                      <a:pt x="294106" y="844883"/>
                    </a:cubicBezTo>
                    <a:cubicBezTo>
                      <a:pt x="304801" y="1080167"/>
                      <a:pt x="61496" y="1430420"/>
                      <a:pt x="149727" y="1550736"/>
                    </a:cubicBezTo>
                    <a:cubicBezTo>
                      <a:pt x="237959" y="1671052"/>
                      <a:pt x="740611" y="1684420"/>
                      <a:pt x="823495" y="1566778"/>
                    </a:cubicBezTo>
                    <a:cubicBezTo>
                      <a:pt x="906379" y="1449136"/>
                      <a:pt x="649706" y="1085514"/>
                      <a:pt x="647032" y="844883"/>
                    </a:cubicBezTo>
                    <a:cubicBezTo>
                      <a:pt x="644358" y="604252"/>
                      <a:pt x="898358" y="245978"/>
                      <a:pt x="807453" y="122989"/>
                    </a:cubicBezTo>
                    <a:cubicBezTo>
                      <a:pt x="716548" y="0"/>
                      <a:pt x="171116" y="18715"/>
                      <a:pt x="85558" y="1390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soft" dir="t"/>
              </a:scene3d>
              <a:sp3d prstMaterial="matte">
                <a:bevelT w="133350" h="114300"/>
                <a:bevelB w="133350" h="114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12" name="Oval 811"/>
              <p:cNvSpPr/>
              <p:nvPr/>
            </p:nvSpPr>
            <p:spPr bwMode="auto">
              <a:xfrm>
                <a:off x="1836821" y="1804736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13" name="Oval 812"/>
              <p:cNvSpPr/>
              <p:nvPr/>
            </p:nvSpPr>
            <p:spPr bwMode="auto">
              <a:xfrm>
                <a:off x="1925053" y="1957136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814" name="Oval 813"/>
              <p:cNvSpPr/>
              <p:nvPr/>
            </p:nvSpPr>
            <p:spPr bwMode="auto">
              <a:xfrm>
                <a:off x="1668379" y="1892968"/>
                <a:ext cx="336884" cy="368968"/>
              </a:xfrm>
              <a:prstGeom prst="ellipse">
                <a:avLst/>
              </a:prstGeom>
              <a:solidFill>
                <a:schemeClr val="bg2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harsh" dir="t"/>
              </a:scene3d>
              <a:sp3d prstMaterial="flat">
                <a:bevelT w="222250" h="254000"/>
                <a:bevelB w="222250" h="2540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35496" y="3284984"/>
            <a:ext cx="4318000" cy="3388160"/>
            <a:chOff x="35496" y="3284984"/>
            <a:chExt cx="4318000" cy="3388160"/>
          </a:xfrm>
        </p:grpSpPr>
        <p:sp>
          <p:nvSpPr>
            <p:cNvPr id="296" name="Rectangle 295"/>
            <p:cNvSpPr/>
            <p:nvPr/>
          </p:nvSpPr>
          <p:spPr bwMode="auto">
            <a:xfrm>
              <a:off x="35496" y="3284984"/>
              <a:ext cx="4308915" cy="3191200"/>
            </a:xfrm>
            <a:prstGeom prst="rect">
              <a:avLst/>
            </a:prstGeom>
            <a:solidFill>
              <a:schemeClr val="accent2">
                <a:lumMod val="40000"/>
                <a:lumOff val="60000"/>
                <a:alpha val="35000"/>
              </a:schemeClr>
            </a:solidFill>
            <a:ln w="9525" cap="flat" cmpd="sng" algn="ctr">
              <a:solidFill>
                <a:srgbClr val="006699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1260000" rIns="91440" bIns="432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i="0" u="none" strike="noStrike" normalizeH="0" baseline="0" dirty="0" smtClean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endParaRPr>
            </a:p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GB" i="0" dirty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i="0" u="none" strike="noStrike" normalizeH="0" baseline="0" dirty="0" smtClean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endParaRPr>
            </a:p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GB" i="0" dirty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i="0" u="none" strike="noStrike" normalizeH="0" baseline="0" dirty="0" smtClean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endParaRPr>
            </a:p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GB" i="0" dirty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i="0" u="none" strike="noStrike" normalizeH="0" baseline="0" dirty="0" smtClean="0">
                  <a:ln w="952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Times New Roman" pitchFamily="18" charset="0"/>
                </a:rPr>
                <a:t>Cytoplasm</a:t>
              </a:r>
            </a:p>
          </p:txBody>
        </p:sp>
        <p:sp>
          <p:nvSpPr>
            <p:cNvPr id="297" name="Rectangle 296"/>
            <p:cNvSpPr/>
            <p:nvPr/>
          </p:nvSpPr>
          <p:spPr bwMode="auto">
            <a:xfrm>
              <a:off x="44581" y="3284984"/>
              <a:ext cx="4308915" cy="1080120"/>
            </a:xfrm>
            <a:prstGeom prst="rect">
              <a:avLst/>
            </a:prstGeom>
            <a:solidFill>
              <a:schemeClr val="tx1">
                <a:lumMod val="50000"/>
                <a:alpha val="50000"/>
              </a:schemeClr>
            </a:solidFill>
            <a:ln w="9525" cap="flat" cmpd="sng" algn="ctr">
              <a:noFill/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b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i="0" u="none" strike="noStrike" normalizeH="0" baseline="0" dirty="0" smtClean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Times New Roman" pitchFamily="18" charset="0"/>
              </a:endParaRPr>
            </a:p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GB" i="0" dirty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endParaRPr>
            </a:p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i="0" u="none" strike="noStrike" normalizeH="0" baseline="0" dirty="0" smtClean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Times New Roman" pitchFamily="18" charset="0"/>
              </a:endParaRPr>
            </a:p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GB" i="0" dirty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endParaRPr>
            </a:p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i="0" u="none" strike="noStrike" normalizeH="0" baseline="0" dirty="0" smtClean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Times New Roman" pitchFamily="18" charset="0"/>
              </a:endParaRPr>
            </a:p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GB" i="0" dirty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endParaRPr>
            </a:p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i="0" u="none" strike="noStrike" normalizeH="0" baseline="0" dirty="0" smtClean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Times New Roman" pitchFamily="18" charset="0"/>
              </a:endParaRPr>
            </a:p>
          </p:txBody>
        </p:sp>
        <p:grpSp>
          <p:nvGrpSpPr>
            <p:cNvPr id="298" name="Group 297"/>
            <p:cNvGrpSpPr/>
            <p:nvPr/>
          </p:nvGrpSpPr>
          <p:grpSpPr>
            <a:xfrm>
              <a:off x="42171" y="4145296"/>
              <a:ext cx="4286410" cy="363824"/>
              <a:chOff x="0" y="1946099"/>
              <a:chExt cx="4349301" cy="363824"/>
            </a:xfrm>
            <a:solidFill>
              <a:schemeClr val="tx1">
                <a:lumMod val="75000"/>
                <a:alpha val="84000"/>
              </a:schemeClr>
            </a:solidFill>
          </p:grpSpPr>
          <p:sp>
            <p:nvSpPr>
              <p:cNvPr id="304" name="Rectangle 303"/>
              <p:cNvSpPr/>
              <p:nvPr/>
            </p:nvSpPr>
            <p:spPr bwMode="auto">
              <a:xfrm>
                <a:off x="0" y="1946099"/>
                <a:ext cx="4346856" cy="166864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matte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05" name="Rectangle 304"/>
              <p:cNvSpPr/>
              <p:nvPr/>
            </p:nvSpPr>
            <p:spPr bwMode="auto">
              <a:xfrm>
                <a:off x="2445" y="2143059"/>
                <a:ext cx="4346856" cy="166864"/>
              </a:xfrm>
              <a:prstGeom prst="rect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matte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99" name="Group 298"/>
            <p:cNvGrpSpPr/>
            <p:nvPr/>
          </p:nvGrpSpPr>
          <p:grpSpPr>
            <a:xfrm>
              <a:off x="112898" y="3454940"/>
              <a:ext cx="1992436" cy="575100"/>
              <a:chOff x="233192" y="5608526"/>
              <a:chExt cx="1992436" cy="575100"/>
            </a:xfrm>
          </p:grpSpPr>
          <p:grpSp>
            <p:nvGrpSpPr>
              <p:cNvPr id="300" name="Group 92"/>
              <p:cNvGrpSpPr>
                <a:grpSpLocks noChangeAspect="1"/>
              </p:cNvGrpSpPr>
              <p:nvPr/>
            </p:nvGrpSpPr>
            <p:grpSpPr>
              <a:xfrm rot="16200000">
                <a:off x="1098834" y="5056833"/>
                <a:ext cx="261151" cy="1992436"/>
                <a:chOff x="6748617" y="3817134"/>
                <a:chExt cx="212596" cy="1819222"/>
              </a:xfrm>
              <a:solidFill>
                <a:srgbClr val="FFFF99"/>
              </a:solidFill>
              <a:scene3d>
                <a:camera prst="orthographicFront"/>
                <a:lightRig rig="harsh" dir="t"/>
              </a:scene3d>
            </p:grpSpPr>
            <p:sp>
              <p:nvSpPr>
                <p:cNvPr id="302" name="Freeform 301"/>
                <p:cNvSpPr/>
                <p:nvPr/>
              </p:nvSpPr>
              <p:spPr bwMode="auto">
                <a:xfrm>
                  <a:off x="6748617" y="3817134"/>
                  <a:ext cx="192566" cy="1643607"/>
                </a:xfrm>
                <a:custGeom>
                  <a:avLst/>
                  <a:gdLst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</a:cxnLst>
                  <a:rect l="l" t="t" r="r" b="b"/>
                  <a:pathLst>
                    <a:path w="832884" h="4446182">
                      <a:moveTo>
                        <a:pt x="175437" y="54935"/>
                      </a:moveTo>
                      <a:cubicBezTo>
                        <a:pt x="168349" y="88605"/>
                        <a:pt x="95692" y="171894"/>
                        <a:pt x="90376" y="214424"/>
                      </a:cubicBezTo>
                      <a:cubicBezTo>
                        <a:pt x="85060" y="256954"/>
                        <a:pt x="104553" y="267587"/>
                        <a:pt x="143539" y="310117"/>
                      </a:cubicBezTo>
                      <a:cubicBezTo>
                        <a:pt x="182525" y="352647"/>
                        <a:pt x="262270" y="427075"/>
                        <a:pt x="324293" y="469605"/>
                      </a:cubicBezTo>
                      <a:cubicBezTo>
                        <a:pt x="386316" y="512135"/>
                        <a:pt x="448340" y="528084"/>
                        <a:pt x="515679" y="565298"/>
                      </a:cubicBezTo>
                      <a:cubicBezTo>
                        <a:pt x="583019" y="602512"/>
                        <a:pt x="680484" y="659219"/>
                        <a:pt x="728330" y="692889"/>
                      </a:cubicBezTo>
                      <a:cubicBezTo>
                        <a:pt x="776176" y="726559"/>
                        <a:pt x="793898" y="733647"/>
                        <a:pt x="802758" y="767317"/>
                      </a:cubicBezTo>
                      <a:cubicBezTo>
                        <a:pt x="811618" y="800987"/>
                        <a:pt x="809846" y="852377"/>
                        <a:pt x="781493" y="894907"/>
                      </a:cubicBezTo>
                      <a:cubicBezTo>
                        <a:pt x="753140" y="937437"/>
                        <a:pt x="719470" y="974651"/>
                        <a:pt x="632637" y="1022498"/>
                      </a:cubicBezTo>
                      <a:cubicBezTo>
                        <a:pt x="545804" y="1070345"/>
                        <a:pt x="354418" y="1128824"/>
                        <a:pt x="260497" y="1181987"/>
                      </a:cubicBezTo>
                      <a:cubicBezTo>
                        <a:pt x="166576" y="1235150"/>
                        <a:pt x="99236" y="1295401"/>
                        <a:pt x="69111" y="1341475"/>
                      </a:cubicBezTo>
                      <a:cubicBezTo>
                        <a:pt x="38986" y="1387549"/>
                        <a:pt x="62023" y="1421219"/>
                        <a:pt x="79744" y="1458433"/>
                      </a:cubicBezTo>
                      <a:cubicBezTo>
                        <a:pt x="97465" y="1495647"/>
                        <a:pt x="111642" y="1525773"/>
                        <a:pt x="175437" y="1564759"/>
                      </a:cubicBezTo>
                      <a:cubicBezTo>
                        <a:pt x="239232" y="1603745"/>
                        <a:pt x="377456" y="1648047"/>
                        <a:pt x="462516" y="1692349"/>
                      </a:cubicBezTo>
                      <a:cubicBezTo>
                        <a:pt x="547576" y="1736651"/>
                        <a:pt x="643269" y="1800447"/>
                        <a:pt x="685799" y="1830573"/>
                      </a:cubicBezTo>
                      <a:cubicBezTo>
                        <a:pt x="728329" y="1860699"/>
                        <a:pt x="701376" y="1797259"/>
                        <a:pt x="717697" y="1873103"/>
                      </a:cubicBezTo>
                      <a:cubicBezTo>
                        <a:pt x="676939" y="1905001"/>
                        <a:pt x="529856" y="1975885"/>
                        <a:pt x="441251" y="2021959"/>
                      </a:cubicBezTo>
                      <a:cubicBezTo>
                        <a:pt x="352646" y="2068033"/>
                        <a:pt x="249864" y="2107019"/>
                        <a:pt x="186069" y="2149549"/>
                      </a:cubicBezTo>
                      <a:cubicBezTo>
                        <a:pt x="122274" y="2192079"/>
                        <a:pt x="81516" y="2216889"/>
                        <a:pt x="58479" y="2277140"/>
                      </a:cubicBezTo>
                      <a:cubicBezTo>
                        <a:pt x="35442" y="2337391"/>
                        <a:pt x="46074" y="2468526"/>
                        <a:pt x="47846" y="2511056"/>
                      </a:cubicBezTo>
                      <a:cubicBezTo>
                        <a:pt x="49618" y="2553586"/>
                        <a:pt x="51390" y="2512828"/>
                        <a:pt x="69111" y="2532321"/>
                      </a:cubicBezTo>
                      <a:cubicBezTo>
                        <a:pt x="86832" y="2551814"/>
                        <a:pt x="97465" y="2596116"/>
                        <a:pt x="154172" y="2628014"/>
                      </a:cubicBezTo>
                      <a:cubicBezTo>
                        <a:pt x="210879" y="2659912"/>
                        <a:pt x="329609" y="2686493"/>
                        <a:pt x="409353" y="2723707"/>
                      </a:cubicBezTo>
                      <a:cubicBezTo>
                        <a:pt x="489097" y="2760921"/>
                        <a:pt x="584791" y="2819400"/>
                        <a:pt x="632637" y="2851298"/>
                      </a:cubicBezTo>
                      <a:cubicBezTo>
                        <a:pt x="680484" y="2883196"/>
                        <a:pt x="721241" y="2883196"/>
                        <a:pt x="696432" y="2915094"/>
                      </a:cubicBezTo>
                      <a:cubicBezTo>
                        <a:pt x="671623" y="2946992"/>
                        <a:pt x="574158" y="2991293"/>
                        <a:pt x="483781" y="3042684"/>
                      </a:cubicBezTo>
                      <a:cubicBezTo>
                        <a:pt x="393404" y="3094075"/>
                        <a:pt x="226828" y="3159643"/>
                        <a:pt x="154172" y="3223438"/>
                      </a:cubicBezTo>
                      <a:cubicBezTo>
                        <a:pt x="81516" y="3287233"/>
                        <a:pt x="60251" y="3361661"/>
                        <a:pt x="47846" y="3425456"/>
                      </a:cubicBezTo>
                      <a:cubicBezTo>
                        <a:pt x="35441" y="3489251"/>
                        <a:pt x="31898" y="3553047"/>
                        <a:pt x="79744" y="3606210"/>
                      </a:cubicBezTo>
                      <a:cubicBezTo>
                        <a:pt x="127590" y="3659373"/>
                        <a:pt x="249865" y="3700131"/>
                        <a:pt x="334925" y="3744433"/>
                      </a:cubicBezTo>
                      <a:cubicBezTo>
                        <a:pt x="419985" y="3788735"/>
                        <a:pt x="528083" y="3833038"/>
                        <a:pt x="590106" y="3872024"/>
                      </a:cubicBezTo>
                      <a:cubicBezTo>
                        <a:pt x="652129" y="3911010"/>
                        <a:pt x="705293" y="3937591"/>
                        <a:pt x="707065" y="3978349"/>
                      </a:cubicBezTo>
                      <a:cubicBezTo>
                        <a:pt x="708837" y="4019107"/>
                        <a:pt x="655674" y="4072271"/>
                        <a:pt x="600739" y="4116573"/>
                      </a:cubicBezTo>
                      <a:cubicBezTo>
                        <a:pt x="545804" y="4160875"/>
                        <a:pt x="446567" y="4201633"/>
                        <a:pt x="377455" y="4244163"/>
                      </a:cubicBezTo>
                      <a:cubicBezTo>
                        <a:pt x="308343" y="4286693"/>
                        <a:pt x="212650" y="4338084"/>
                        <a:pt x="186069" y="4371754"/>
                      </a:cubicBezTo>
                      <a:cubicBezTo>
                        <a:pt x="159488" y="4405424"/>
                        <a:pt x="191386" y="4446182"/>
                        <a:pt x="217967" y="4446182"/>
                      </a:cubicBezTo>
                      <a:cubicBezTo>
                        <a:pt x="244548" y="4446182"/>
                        <a:pt x="274674" y="4408968"/>
                        <a:pt x="345558" y="4371754"/>
                      </a:cubicBezTo>
                      <a:cubicBezTo>
                        <a:pt x="416442" y="4334540"/>
                        <a:pt x="574158" y="4274289"/>
                        <a:pt x="643269" y="4222898"/>
                      </a:cubicBezTo>
                      <a:cubicBezTo>
                        <a:pt x="712380" y="4171507"/>
                        <a:pt x="738962" y="4120117"/>
                        <a:pt x="760227" y="4063410"/>
                      </a:cubicBezTo>
                      <a:cubicBezTo>
                        <a:pt x="781492" y="4006703"/>
                        <a:pt x="799214" y="3932275"/>
                        <a:pt x="770860" y="3882656"/>
                      </a:cubicBezTo>
                      <a:cubicBezTo>
                        <a:pt x="742507" y="3833037"/>
                        <a:pt x="678711" y="3817089"/>
                        <a:pt x="590106" y="3765698"/>
                      </a:cubicBezTo>
                      <a:cubicBezTo>
                        <a:pt x="501501" y="3714307"/>
                        <a:pt x="320748" y="3629247"/>
                        <a:pt x="239232" y="3574312"/>
                      </a:cubicBezTo>
                      <a:cubicBezTo>
                        <a:pt x="157716" y="3519377"/>
                        <a:pt x="85060" y="3489252"/>
                        <a:pt x="101009" y="3436089"/>
                      </a:cubicBezTo>
                      <a:cubicBezTo>
                        <a:pt x="116958" y="3382926"/>
                        <a:pt x="241004" y="3313814"/>
                        <a:pt x="334925" y="3255335"/>
                      </a:cubicBezTo>
                      <a:cubicBezTo>
                        <a:pt x="428846" y="3196856"/>
                        <a:pt x="590106" y="3124200"/>
                        <a:pt x="664534" y="3085214"/>
                      </a:cubicBezTo>
                      <a:cubicBezTo>
                        <a:pt x="738962" y="3046228"/>
                        <a:pt x="762000" y="3065721"/>
                        <a:pt x="781493" y="3021419"/>
                      </a:cubicBezTo>
                      <a:cubicBezTo>
                        <a:pt x="800986" y="2977117"/>
                        <a:pt x="832884" y="2881423"/>
                        <a:pt x="781493" y="2819400"/>
                      </a:cubicBezTo>
                      <a:cubicBezTo>
                        <a:pt x="730102" y="2757377"/>
                        <a:pt x="572385" y="2705987"/>
                        <a:pt x="473148" y="2649280"/>
                      </a:cubicBezTo>
                      <a:cubicBezTo>
                        <a:pt x="373911" y="2592573"/>
                        <a:pt x="246320" y="2523461"/>
                        <a:pt x="186069" y="2479159"/>
                      </a:cubicBezTo>
                      <a:cubicBezTo>
                        <a:pt x="125818" y="2434857"/>
                        <a:pt x="93920" y="2425996"/>
                        <a:pt x="111641" y="2383466"/>
                      </a:cubicBezTo>
                      <a:cubicBezTo>
                        <a:pt x="129362" y="2340936"/>
                        <a:pt x="210879" y="2277140"/>
                        <a:pt x="292395" y="2223977"/>
                      </a:cubicBezTo>
                      <a:cubicBezTo>
                        <a:pt x="373911" y="2170814"/>
                        <a:pt x="520995" y="2108791"/>
                        <a:pt x="600739" y="2064489"/>
                      </a:cubicBezTo>
                      <a:cubicBezTo>
                        <a:pt x="680483" y="2020187"/>
                        <a:pt x="742507" y="2009554"/>
                        <a:pt x="770860" y="1958163"/>
                      </a:cubicBezTo>
                      <a:cubicBezTo>
                        <a:pt x="799214" y="1906772"/>
                        <a:pt x="813390" y="1814624"/>
                        <a:pt x="770860" y="1756145"/>
                      </a:cubicBezTo>
                      <a:cubicBezTo>
                        <a:pt x="728330" y="1697666"/>
                        <a:pt x="607828" y="1658680"/>
                        <a:pt x="515679" y="1607289"/>
                      </a:cubicBezTo>
                      <a:cubicBezTo>
                        <a:pt x="423530" y="1555898"/>
                        <a:pt x="292395" y="1493875"/>
                        <a:pt x="217967" y="1447800"/>
                      </a:cubicBezTo>
                      <a:cubicBezTo>
                        <a:pt x="143539" y="1401726"/>
                        <a:pt x="95692" y="1371600"/>
                        <a:pt x="69111" y="1330842"/>
                      </a:cubicBezTo>
                      <a:cubicBezTo>
                        <a:pt x="42530" y="1290084"/>
                        <a:pt x="0" y="1263503"/>
                        <a:pt x="58479" y="1203252"/>
                      </a:cubicBezTo>
                      <a:cubicBezTo>
                        <a:pt x="116958" y="1143001"/>
                        <a:pt x="306572" y="1034903"/>
                        <a:pt x="419986" y="969335"/>
                      </a:cubicBezTo>
                      <a:cubicBezTo>
                        <a:pt x="533400" y="903768"/>
                        <a:pt x="738962" y="863010"/>
                        <a:pt x="738962" y="809847"/>
                      </a:cubicBezTo>
                      <a:cubicBezTo>
                        <a:pt x="738962" y="756684"/>
                        <a:pt x="524540" y="714154"/>
                        <a:pt x="419986" y="650359"/>
                      </a:cubicBezTo>
                      <a:cubicBezTo>
                        <a:pt x="315433" y="586564"/>
                        <a:pt x="173664" y="499731"/>
                        <a:pt x="111641" y="427075"/>
                      </a:cubicBezTo>
                      <a:cubicBezTo>
                        <a:pt x="49618" y="354419"/>
                        <a:pt x="54934" y="279991"/>
                        <a:pt x="47846" y="214424"/>
                      </a:cubicBezTo>
                      <a:cubicBezTo>
                        <a:pt x="40758" y="148857"/>
                        <a:pt x="54934" y="67340"/>
                        <a:pt x="69111" y="33670"/>
                      </a:cubicBezTo>
                      <a:cubicBezTo>
                        <a:pt x="83288" y="0"/>
                        <a:pt x="118729" y="10633"/>
                        <a:pt x="132906" y="12405"/>
                      </a:cubicBezTo>
                      <a:cubicBezTo>
                        <a:pt x="147083" y="14177"/>
                        <a:pt x="182525" y="21265"/>
                        <a:pt x="175437" y="54935"/>
                      </a:cubicBezTo>
                      <a:close/>
                    </a:path>
                  </a:pathLst>
                </a:custGeom>
                <a:grpFill/>
                <a:ln w="0" cap="flat" cmpd="sng" algn="ctr">
                  <a:solidFill>
                    <a:srgbClr val="00B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25400" h="38100"/>
                  <a:bevelB w="25400" h="381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  <p:sp>
              <p:nvSpPr>
                <p:cNvPr id="303" name="Freeform 302"/>
                <p:cNvSpPr/>
                <p:nvPr/>
              </p:nvSpPr>
              <p:spPr bwMode="auto">
                <a:xfrm>
                  <a:off x="6768641" y="3992746"/>
                  <a:ext cx="192572" cy="1643610"/>
                </a:xfrm>
                <a:custGeom>
                  <a:avLst/>
                  <a:gdLst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  <a:gd name="connsiteX0" fmla="*/ 175437 w 832884"/>
                    <a:gd name="connsiteY0" fmla="*/ 54935 h 4446182"/>
                    <a:gd name="connsiteX1" fmla="*/ 90376 w 832884"/>
                    <a:gd name="connsiteY1" fmla="*/ 214424 h 4446182"/>
                    <a:gd name="connsiteX2" fmla="*/ 143539 w 832884"/>
                    <a:gd name="connsiteY2" fmla="*/ 310117 h 4446182"/>
                    <a:gd name="connsiteX3" fmla="*/ 324293 w 832884"/>
                    <a:gd name="connsiteY3" fmla="*/ 469605 h 4446182"/>
                    <a:gd name="connsiteX4" fmla="*/ 515679 w 832884"/>
                    <a:gd name="connsiteY4" fmla="*/ 565298 h 4446182"/>
                    <a:gd name="connsiteX5" fmla="*/ 728330 w 832884"/>
                    <a:gd name="connsiteY5" fmla="*/ 692889 h 4446182"/>
                    <a:gd name="connsiteX6" fmla="*/ 802758 w 832884"/>
                    <a:gd name="connsiteY6" fmla="*/ 767317 h 4446182"/>
                    <a:gd name="connsiteX7" fmla="*/ 781493 w 832884"/>
                    <a:gd name="connsiteY7" fmla="*/ 894907 h 4446182"/>
                    <a:gd name="connsiteX8" fmla="*/ 632637 w 832884"/>
                    <a:gd name="connsiteY8" fmla="*/ 1022498 h 4446182"/>
                    <a:gd name="connsiteX9" fmla="*/ 260497 w 832884"/>
                    <a:gd name="connsiteY9" fmla="*/ 1181987 h 4446182"/>
                    <a:gd name="connsiteX10" fmla="*/ 69111 w 832884"/>
                    <a:gd name="connsiteY10" fmla="*/ 1341475 h 4446182"/>
                    <a:gd name="connsiteX11" fmla="*/ 79744 w 832884"/>
                    <a:gd name="connsiteY11" fmla="*/ 1458433 h 4446182"/>
                    <a:gd name="connsiteX12" fmla="*/ 175437 w 832884"/>
                    <a:gd name="connsiteY12" fmla="*/ 1564759 h 4446182"/>
                    <a:gd name="connsiteX13" fmla="*/ 462516 w 832884"/>
                    <a:gd name="connsiteY13" fmla="*/ 1692349 h 4446182"/>
                    <a:gd name="connsiteX14" fmla="*/ 685799 w 832884"/>
                    <a:gd name="connsiteY14" fmla="*/ 1830573 h 4446182"/>
                    <a:gd name="connsiteX15" fmla="*/ 717697 w 832884"/>
                    <a:gd name="connsiteY15" fmla="*/ 1873103 h 4446182"/>
                    <a:gd name="connsiteX16" fmla="*/ 441251 w 832884"/>
                    <a:gd name="connsiteY16" fmla="*/ 2021959 h 4446182"/>
                    <a:gd name="connsiteX17" fmla="*/ 186069 w 832884"/>
                    <a:gd name="connsiteY17" fmla="*/ 2149549 h 4446182"/>
                    <a:gd name="connsiteX18" fmla="*/ 58479 w 832884"/>
                    <a:gd name="connsiteY18" fmla="*/ 2277140 h 4446182"/>
                    <a:gd name="connsiteX19" fmla="*/ 47846 w 832884"/>
                    <a:gd name="connsiteY19" fmla="*/ 2511056 h 4446182"/>
                    <a:gd name="connsiteX20" fmla="*/ 69111 w 832884"/>
                    <a:gd name="connsiteY20" fmla="*/ 2532321 h 4446182"/>
                    <a:gd name="connsiteX21" fmla="*/ 154172 w 832884"/>
                    <a:gd name="connsiteY21" fmla="*/ 2628014 h 4446182"/>
                    <a:gd name="connsiteX22" fmla="*/ 409353 w 832884"/>
                    <a:gd name="connsiteY22" fmla="*/ 2723707 h 4446182"/>
                    <a:gd name="connsiteX23" fmla="*/ 632637 w 832884"/>
                    <a:gd name="connsiteY23" fmla="*/ 2851298 h 4446182"/>
                    <a:gd name="connsiteX24" fmla="*/ 696432 w 832884"/>
                    <a:gd name="connsiteY24" fmla="*/ 2915094 h 4446182"/>
                    <a:gd name="connsiteX25" fmla="*/ 483781 w 832884"/>
                    <a:gd name="connsiteY25" fmla="*/ 3042684 h 4446182"/>
                    <a:gd name="connsiteX26" fmla="*/ 154172 w 832884"/>
                    <a:gd name="connsiteY26" fmla="*/ 3223438 h 4446182"/>
                    <a:gd name="connsiteX27" fmla="*/ 47846 w 832884"/>
                    <a:gd name="connsiteY27" fmla="*/ 3425456 h 4446182"/>
                    <a:gd name="connsiteX28" fmla="*/ 79744 w 832884"/>
                    <a:gd name="connsiteY28" fmla="*/ 3606210 h 4446182"/>
                    <a:gd name="connsiteX29" fmla="*/ 334925 w 832884"/>
                    <a:gd name="connsiteY29" fmla="*/ 3744433 h 4446182"/>
                    <a:gd name="connsiteX30" fmla="*/ 590106 w 832884"/>
                    <a:gd name="connsiteY30" fmla="*/ 3872024 h 4446182"/>
                    <a:gd name="connsiteX31" fmla="*/ 707065 w 832884"/>
                    <a:gd name="connsiteY31" fmla="*/ 3978349 h 4446182"/>
                    <a:gd name="connsiteX32" fmla="*/ 600739 w 832884"/>
                    <a:gd name="connsiteY32" fmla="*/ 4116573 h 4446182"/>
                    <a:gd name="connsiteX33" fmla="*/ 377455 w 832884"/>
                    <a:gd name="connsiteY33" fmla="*/ 4244163 h 4446182"/>
                    <a:gd name="connsiteX34" fmla="*/ 186069 w 832884"/>
                    <a:gd name="connsiteY34" fmla="*/ 4371754 h 4446182"/>
                    <a:gd name="connsiteX35" fmla="*/ 217967 w 832884"/>
                    <a:gd name="connsiteY35" fmla="*/ 4446182 h 4446182"/>
                    <a:gd name="connsiteX36" fmla="*/ 345558 w 832884"/>
                    <a:gd name="connsiteY36" fmla="*/ 4371754 h 4446182"/>
                    <a:gd name="connsiteX37" fmla="*/ 643269 w 832884"/>
                    <a:gd name="connsiteY37" fmla="*/ 4222898 h 4446182"/>
                    <a:gd name="connsiteX38" fmla="*/ 760227 w 832884"/>
                    <a:gd name="connsiteY38" fmla="*/ 4063410 h 4446182"/>
                    <a:gd name="connsiteX39" fmla="*/ 770860 w 832884"/>
                    <a:gd name="connsiteY39" fmla="*/ 3882656 h 4446182"/>
                    <a:gd name="connsiteX40" fmla="*/ 590106 w 832884"/>
                    <a:gd name="connsiteY40" fmla="*/ 3765698 h 4446182"/>
                    <a:gd name="connsiteX41" fmla="*/ 239232 w 832884"/>
                    <a:gd name="connsiteY41" fmla="*/ 3574312 h 4446182"/>
                    <a:gd name="connsiteX42" fmla="*/ 101009 w 832884"/>
                    <a:gd name="connsiteY42" fmla="*/ 3436089 h 4446182"/>
                    <a:gd name="connsiteX43" fmla="*/ 334925 w 832884"/>
                    <a:gd name="connsiteY43" fmla="*/ 3255335 h 4446182"/>
                    <a:gd name="connsiteX44" fmla="*/ 664534 w 832884"/>
                    <a:gd name="connsiteY44" fmla="*/ 3085214 h 4446182"/>
                    <a:gd name="connsiteX45" fmla="*/ 781493 w 832884"/>
                    <a:gd name="connsiteY45" fmla="*/ 3021419 h 4446182"/>
                    <a:gd name="connsiteX46" fmla="*/ 781493 w 832884"/>
                    <a:gd name="connsiteY46" fmla="*/ 2819400 h 4446182"/>
                    <a:gd name="connsiteX47" fmla="*/ 473148 w 832884"/>
                    <a:gd name="connsiteY47" fmla="*/ 2649280 h 4446182"/>
                    <a:gd name="connsiteX48" fmla="*/ 186069 w 832884"/>
                    <a:gd name="connsiteY48" fmla="*/ 2479159 h 4446182"/>
                    <a:gd name="connsiteX49" fmla="*/ 111641 w 832884"/>
                    <a:gd name="connsiteY49" fmla="*/ 2383466 h 4446182"/>
                    <a:gd name="connsiteX50" fmla="*/ 292395 w 832884"/>
                    <a:gd name="connsiteY50" fmla="*/ 2223977 h 4446182"/>
                    <a:gd name="connsiteX51" fmla="*/ 600739 w 832884"/>
                    <a:gd name="connsiteY51" fmla="*/ 2064489 h 4446182"/>
                    <a:gd name="connsiteX52" fmla="*/ 770860 w 832884"/>
                    <a:gd name="connsiteY52" fmla="*/ 1958163 h 4446182"/>
                    <a:gd name="connsiteX53" fmla="*/ 770860 w 832884"/>
                    <a:gd name="connsiteY53" fmla="*/ 1756145 h 4446182"/>
                    <a:gd name="connsiteX54" fmla="*/ 515679 w 832884"/>
                    <a:gd name="connsiteY54" fmla="*/ 1607289 h 4446182"/>
                    <a:gd name="connsiteX55" fmla="*/ 217967 w 832884"/>
                    <a:gd name="connsiteY55" fmla="*/ 1447800 h 4446182"/>
                    <a:gd name="connsiteX56" fmla="*/ 69111 w 832884"/>
                    <a:gd name="connsiteY56" fmla="*/ 1330842 h 4446182"/>
                    <a:gd name="connsiteX57" fmla="*/ 58479 w 832884"/>
                    <a:gd name="connsiteY57" fmla="*/ 1203252 h 4446182"/>
                    <a:gd name="connsiteX58" fmla="*/ 419986 w 832884"/>
                    <a:gd name="connsiteY58" fmla="*/ 969335 h 4446182"/>
                    <a:gd name="connsiteX59" fmla="*/ 738962 w 832884"/>
                    <a:gd name="connsiteY59" fmla="*/ 809847 h 4446182"/>
                    <a:gd name="connsiteX60" fmla="*/ 419986 w 832884"/>
                    <a:gd name="connsiteY60" fmla="*/ 650359 h 4446182"/>
                    <a:gd name="connsiteX61" fmla="*/ 111641 w 832884"/>
                    <a:gd name="connsiteY61" fmla="*/ 427075 h 4446182"/>
                    <a:gd name="connsiteX62" fmla="*/ 47846 w 832884"/>
                    <a:gd name="connsiteY62" fmla="*/ 214424 h 4446182"/>
                    <a:gd name="connsiteX63" fmla="*/ 69111 w 832884"/>
                    <a:gd name="connsiteY63" fmla="*/ 33670 h 4446182"/>
                    <a:gd name="connsiteX64" fmla="*/ 132906 w 832884"/>
                    <a:gd name="connsiteY64" fmla="*/ 12405 h 4446182"/>
                    <a:gd name="connsiteX65" fmla="*/ 175437 w 832884"/>
                    <a:gd name="connsiteY65" fmla="*/ 54935 h 444618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</a:cxnLst>
                  <a:rect l="l" t="t" r="r" b="b"/>
                  <a:pathLst>
                    <a:path w="832884" h="4446182">
                      <a:moveTo>
                        <a:pt x="175437" y="54935"/>
                      </a:moveTo>
                      <a:cubicBezTo>
                        <a:pt x="168349" y="88605"/>
                        <a:pt x="95692" y="171894"/>
                        <a:pt x="90376" y="214424"/>
                      </a:cubicBezTo>
                      <a:cubicBezTo>
                        <a:pt x="85060" y="256954"/>
                        <a:pt x="104553" y="267587"/>
                        <a:pt x="143539" y="310117"/>
                      </a:cubicBezTo>
                      <a:cubicBezTo>
                        <a:pt x="182525" y="352647"/>
                        <a:pt x="262270" y="427075"/>
                        <a:pt x="324293" y="469605"/>
                      </a:cubicBezTo>
                      <a:cubicBezTo>
                        <a:pt x="386316" y="512135"/>
                        <a:pt x="448340" y="528084"/>
                        <a:pt x="515679" y="565298"/>
                      </a:cubicBezTo>
                      <a:cubicBezTo>
                        <a:pt x="583019" y="602512"/>
                        <a:pt x="680484" y="659219"/>
                        <a:pt x="728330" y="692889"/>
                      </a:cubicBezTo>
                      <a:cubicBezTo>
                        <a:pt x="776176" y="726559"/>
                        <a:pt x="793898" y="733647"/>
                        <a:pt x="802758" y="767317"/>
                      </a:cubicBezTo>
                      <a:cubicBezTo>
                        <a:pt x="811618" y="800987"/>
                        <a:pt x="809846" y="852377"/>
                        <a:pt x="781493" y="894907"/>
                      </a:cubicBezTo>
                      <a:cubicBezTo>
                        <a:pt x="753140" y="937437"/>
                        <a:pt x="719470" y="974651"/>
                        <a:pt x="632637" y="1022498"/>
                      </a:cubicBezTo>
                      <a:cubicBezTo>
                        <a:pt x="545804" y="1070345"/>
                        <a:pt x="354418" y="1128824"/>
                        <a:pt x="260497" y="1181987"/>
                      </a:cubicBezTo>
                      <a:cubicBezTo>
                        <a:pt x="166576" y="1235150"/>
                        <a:pt x="99236" y="1295401"/>
                        <a:pt x="69111" y="1341475"/>
                      </a:cubicBezTo>
                      <a:cubicBezTo>
                        <a:pt x="38986" y="1387549"/>
                        <a:pt x="62023" y="1421219"/>
                        <a:pt x="79744" y="1458433"/>
                      </a:cubicBezTo>
                      <a:cubicBezTo>
                        <a:pt x="97465" y="1495647"/>
                        <a:pt x="111642" y="1525773"/>
                        <a:pt x="175437" y="1564759"/>
                      </a:cubicBezTo>
                      <a:cubicBezTo>
                        <a:pt x="239232" y="1603745"/>
                        <a:pt x="377456" y="1648047"/>
                        <a:pt x="462516" y="1692349"/>
                      </a:cubicBezTo>
                      <a:cubicBezTo>
                        <a:pt x="547576" y="1736651"/>
                        <a:pt x="643269" y="1800447"/>
                        <a:pt x="685799" y="1830573"/>
                      </a:cubicBezTo>
                      <a:cubicBezTo>
                        <a:pt x="728329" y="1860699"/>
                        <a:pt x="701376" y="1797259"/>
                        <a:pt x="717697" y="1873103"/>
                      </a:cubicBezTo>
                      <a:cubicBezTo>
                        <a:pt x="676939" y="1905001"/>
                        <a:pt x="529856" y="1975885"/>
                        <a:pt x="441251" y="2021959"/>
                      </a:cubicBezTo>
                      <a:cubicBezTo>
                        <a:pt x="352646" y="2068033"/>
                        <a:pt x="249864" y="2107019"/>
                        <a:pt x="186069" y="2149549"/>
                      </a:cubicBezTo>
                      <a:cubicBezTo>
                        <a:pt x="122274" y="2192079"/>
                        <a:pt x="81516" y="2216889"/>
                        <a:pt x="58479" y="2277140"/>
                      </a:cubicBezTo>
                      <a:cubicBezTo>
                        <a:pt x="35442" y="2337391"/>
                        <a:pt x="46074" y="2468526"/>
                        <a:pt x="47846" y="2511056"/>
                      </a:cubicBezTo>
                      <a:cubicBezTo>
                        <a:pt x="49618" y="2553586"/>
                        <a:pt x="51390" y="2512828"/>
                        <a:pt x="69111" y="2532321"/>
                      </a:cubicBezTo>
                      <a:cubicBezTo>
                        <a:pt x="86832" y="2551814"/>
                        <a:pt x="97465" y="2596116"/>
                        <a:pt x="154172" y="2628014"/>
                      </a:cubicBezTo>
                      <a:cubicBezTo>
                        <a:pt x="210879" y="2659912"/>
                        <a:pt x="329609" y="2686493"/>
                        <a:pt x="409353" y="2723707"/>
                      </a:cubicBezTo>
                      <a:cubicBezTo>
                        <a:pt x="489097" y="2760921"/>
                        <a:pt x="584791" y="2819400"/>
                        <a:pt x="632637" y="2851298"/>
                      </a:cubicBezTo>
                      <a:cubicBezTo>
                        <a:pt x="680484" y="2883196"/>
                        <a:pt x="721241" y="2883196"/>
                        <a:pt x="696432" y="2915094"/>
                      </a:cubicBezTo>
                      <a:cubicBezTo>
                        <a:pt x="671623" y="2946992"/>
                        <a:pt x="574158" y="2991293"/>
                        <a:pt x="483781" y="3042684"/>
                      </a:cubicBezTo>
                      <a:cubicBezTo>
                        <a:pt x="393404" y="3094075"/>
                        <a:pt x="226828" y="3159643"/>
                        <a:pt x="154172" y="3223438"/>
                      </a:cubicBezTo>
                      <a:cubicBezTo>
                        <a:pt x="81516" y="3287233"/>
                        <a:pt x="60251" y="3361661"/>
                        <a:pt x="47846" y="3425456"/>
                      </a:cubicBezTo>
                      <a:cubicBezTo>
                        <a:pt x="35441" y="3489251"/>
                        <a:pt x="31898" y="3553047"/>
                        <a:pt x="79744" y="3606210"/>
                      </a:cubicBezTo>
                      <a:cubicBezTo>
                        <a:pt x="127590" y="3659373"/>
                        <a:pt x="249865" y="3700131"/>
                        <a:pt x="334925" y="3744433"/>
                      </a:cubicBezTo>
                      <a:cubicBezTo>
                        <a:pt x="419985" y="3788735"/>
                        <a:pt x="528083" y="3833038"/>
                        <a:pt x="590106" y="3872024"/>
                      </a:cubicBezTo>
                      <a:cubicBezTo>
                        <a:pt x="652129" y="3911010"/>
                        <a:pt x="705293" y="3937591"/>
                        <a:pt x="707065" y="3978349"/>
                      </a:cubicBezTo>
                      <a:cubicBezTo>
                        <a:pt x="708837" y="4019107"/>
                        <a:pt x="655674" y="4072271"/>
                        <a:pt x="600739" y="4116573"/>
                      </a:cubicBezTo>
                      <a:cubicBezTo>
                        <a:pt x="545804" y="4160875"/>
                        <a:pt x="446567" y="4201633"/>
                        <a:pt x="377455" y="4244163"/>
                      </a:cubicBezTo>
                      <a:cubicBezTo>
                        <a:pt x="308343" y="4286693"/>
                        <a:pt x="212650" y="4338084"/>
                        <a:pt x="186069" y="4371754"/>
                      </a:cubicBezTo>
                      <a:cubicBezTo>
                        <a:pt x="159488" y="4405424"/>
                        <a:pt x="191386" y="4446182"/>
                        <a:pt x="217967" y="4446182"/>
                      </a:cubicBezTo>
                      <a:cubicBezTo>
                        <a:pt x="244548" y="4446182"/>
                        <a:pt x="274674" y="4408968"/>
                        <a:pt x="345558" y="4371754"/>
                      </a:cubicBezTo>
                      <a:cubicBezTo>
                        <a:pt x="416442" y="4334540"/>
                        <a:pt x="574158" y="4274289"/>
                        <a:pt x="643269" y="4222898"/>
                      </a:cubicBezTo>
                      <a:cubicBezTo>
                        <a:pt x="712380" y="4171507"/>
                        <a:pt x="738962" y="4120117"/>
                        <a:pt x="760227" y="4063410"/>
                      </a:cubicBezTo>
                      <a:cubicBezTo>
                        <a:pt x="781492" y="4006703"/>
                        <a:pt x="799214" y="3932275"/>
                        <a:pt x="770860" y="3882656"/>
                      </a:cubicBezTo>
                      <a:cubicBezTo>
                        <a:pt x="742507" y="3833037"/>
                        <a:pt x="678711" y="3817089"/>
                        <a:pt x="590106" y="3765698"/>
                      </a:cubicBezTo>
                      <a:cubicBezTo>
                        <a:pt x="501501" y="3714307"/>
                        <a:pt x="320748" y="3629247"/>
                        <a:pt x="239232" y="3574312"/>
                      </a:cubicBezTo>
                      <a:cubicBezTo>
                        <a:pt x="157716" y="3519377"/>
                        <a:pt x="85060" y="3489252"/>
                        <a:pt x="101009" y="3436089"/>
                      </a:cubicBezTo>
                      <a:cubicBezTo>
                        <a:pt x="116958" y="3382926"/>
                        <a:pt x="241004" y="3313814"/>
                        <a:pt x="334925" y="3255335"/>
                      </a:cubicBezTo>
                      <a:cubicBezTo>
                        <a:pt x="428846" y="3196856"/>
                        <a:pt x="590106" y="3124200"/>
                        <a:pt x="664534" y="3085214"/>
                      </a:cubicBezTo>
                      <a:cubicBezTo>
                        <a:pt x="738962" y="3046228"/>
                        <a:pt x="762000" y="3065721"/>
                        <a:pt x="781493" y="3021419"/>
                      </a:cubicBezTo>
                      <a:cubicBezTo>
                        <a:pt x="800986" y="2977117"/>
                        <a:pt x="832884" y="2881423"/>
                        <a:pt x="781493" y="2819400"/>
                      </a:cubicBezTo>
                      <a:cubicBezTo>
                        <a:pt x="730102" y="2757377"/>
                        <a:pt x="572385" y="2705987"/>
                        <a:pt x="473148" y="2649280"/>
                      </a:cubicBezTo>
                      <a:cubicBezTo>
                        <a:pt x="373911" y="2592573"/>
                        <a:pt x="246320" y="2523461"/>
                        <a:pt x="186069" y="2479159"/>
                      </a:cubicBezTo>
                      <a:cubicBezTo>
                        <a:pt x="125818" y="2434857"/>
                        <a:pt x="93920" y="2425996"/>
                        <a:pt x="111641" y="2383466"/>
                      </a:cubicBezTo>
                      <a:cubicBezTo>
                        <a:pt x="129362" y="2340936"/>
                        <a:pt x="210879" y="2277140"/>
                        <a:pt x="292395" y="2223977"/>
                      </a:cubicBezTo>
                      <a:cubicBezTo>
                        <a:pt x="373911" y="2170814"/>
                        <a:pt x="520995" y="2108791"/>
                        <a:pt x="600739" y="2064489"/>
                      </a:cubicBezTo>
                      <a:cubicBezTo>
                        <a:pt x="680483" y="2020187"/>
                        <a:pt x="742507" y="2009554"/>
                        <a:pt x="770860" y="1958163"/>
                      </a:cubicBezTo>
                      <a:cubicBezTo>
                        <a:pt x="799214" y="1906772"/>
                        <a:pt x="813390" y="1814624"/>
                        <a:pt x="770860" y="1756145"/>
                      </a:cubicBezTo>
                      <a:cubicBezTo>
                        <a:pt x="728330" y="1697666"/>
                        <a:pt x="607828" y="1658680"/>
                        <a:pt x="515679" y="1607289"/>
                      </a:cubicBezTo>
                      <a:cubicBezTo>
                        <a:pt x="423530" y="1555898"/>
                        <a:pt x="292395" y="1493875"/>
                        <a:pt x="217967" y="1447800"/>
                      </a:cubicBezTo>
                      <a:cubicBezTo>
                        <a:pt x="143539" y="1401726"/>
                        <a:pt x="95692" y="1371600"/>
                        <a:pt x="69111" y="1330842"/>
                      </a:cubicBezTo>
                      <a:cubicBezTo>
                        <a:pt x="42530" y="1290084"/>
                        <a:pt x="0" y="1263503"/>
                        <a:pt x="58479" y="1203252"/>
                      </a:cubicBezTo>
                      <a:cubicBezTo>
                        <a:pt x="116958" y="1143001"/>
                        <a:pt x="306572" y="1034903"/>
                        <a:pt x="419986" y="969335"/>
                      </a:cubicBezTo>
                      <a:cubicBezTo>
                        <a:pt x="533400" y="903768"/>
                        <a:pt x="738962" y="863010"/>
                        <a:pt x="738962" y="809847"/>
                      </a:cubicBezTo>
                      <a:cubicBezTo>
                        <a:pt x="738962" y="756684"/>
                        <a:pt x="524540" y="714154"/>
                        <a:pt x="419986" y="650359"/>
                      </a:cubicBezTo>
                      <a:cubicBezTo>
                        <a:pt x="315433" y="586564"/>
                        <a:pt x="173664" y="499731"/>
                        <a:pt x="111641" y="427075"/>
                      </a:cubicBezTo>
                      <a:cubicBezTo>
                        <a:pt x="49618" y="354419"/>
                        <a:pt x="54934" y="279991"/>
                        <a:pt x="47846" y="214424"/>
                      </a:cubicBezTo>
                      <a:cubicBezTo>
                        <a:pt x="40758" y="148857"/>
                        <a:pt x="54934" y="67340"/>
                        <a:pt x="69111" y="33670"/>
                      </a:cubicBezTo>
                      <a:cubicBezTo>
                        <a:pt x="83288" y="0"/>
                        <a:pt x="118729" y="10633"/>
                        <a:pt x="132906" y="12405"/>
                      </a:cubicBezTo>
                      <a:cubicBezTo>
                        <a:pt x="147083" y="14177"/>
                        <a:pt x="182525" y="21265"/>
                        <a:pt x="175437" y="54935"/>
                      </a:cubicBezTo>
                      <a:close/>
                    </a:path>
                  </a:pathLst>
                </a:custGeom>
                <a:grpFill/>
                <a:ln w="0" cap="flat" cmpd="sng" algn="ctr">
                  <a:solidFill>
                    <a:srgbClr val="00B05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sp3d prstMaterial="flat">
                  <a:bevelT w="25400" h="38100"/>
                  <a:bevelB w="25400" h="38100"/>
                </a:sp3d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GB" sz="1600" b="0" i="1" u="none" strike="noStrike" cap="none" normalizeH="0" baseline="0" smtClean="0">
                    <a:ln>
                      <a:noFill/>
                    </a:ln>
                    <a:solidFill>
                      <a:srgbClr val="6E6E6F"/>
                    </a:solidFill>
                    <a:effectLst/>
                    <a:latin typeface="Verdana" pitchFamily="34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301" name="TextBox 300"/>
              <p:cNvSpPr txBox="1"/>
              <p:nvPr/>
            </p:nvSpPr>
            <p:spPr>
              <a:xfrm>
                <a:off x="557037" y="5608526"/>
                <a:ext cx="149432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i="0" dirty="0" smtClean="0">
                    <a:ln w="9525" cmpd="sng">
                      <a:solidFill>
                        <a:srgbClr val="FFFF00"/>
                      </a:solidFill>
                      <a:prstDash val="solid"/>
                    </a:ln>
                    <a:solidFill>
                      <a:srgbClr val="FFFF99"/>
                    </a:solidFill>
                    <a:latin typeface="+mn-lt"/>
                  </a:rPr>
                  <a:t>Genomic DNA</a:t>
                </a:r>
                <a:endParaRPr lang="en-GB" i="0" dirty="0">
                  <a:ln w="9525" cmpd="sng">
                    <a:solidFill>
                      <a:srgbClr val="FFFF00"/>
                    </a:solidFill>
                    <a:prstDash val="solid"/>
                  </a:ln>
                  <a:solidFill>
                    <a:srgbClr val="FFFF99"/>
                  </a:solidFill>
                  <a:latin typeface="+mn-lt"/>
                </a:endParaRPr>
              </a:p>
            </p:txBody>
          </p:sp>
        </p:grpSp>
        <p:grpSp>
          <p:nvGrpSpPr>
            <p:cNvPr id="306" name="Group 92"/>
            <p:cNvGrpSpPr>
              <a:grpSpLocks noChangeAspect="1"/>
            </p:cNvGrpSpPr>
            <p:nvPr/>
          </p:nvGrpSpPr>
          <p:grpSpPr>
            <a:xfrm rot="15573369">
              <a:off x="2750309" y="2720015"/>
              <a:ext cx="250137" cy="2003454"/>
              <a:chOff x="6775522" y="3756776"/>
              <a:chExt cx="203628" cy="1829282"/>
            </a:xfrm>
            <a:solidFill>
              <a:schemeClr val="bg2">
                <a:lumMod val="75000"/>
              </a:schemeClr>
            </a:solidFill>
            <a:scene3d>
              <a:camera prst="orthographicFront"/>
              <a:lightRig rig="harsh" dir="t"/>
            </a:scene3d>
          </p:grpSpPr>
          <p:sp>
            <p:nvSpPr>
              <p:cNvPr id="307" name="Freeform 306"/>
              <p:cNvSpPr/>
              <p:nvPr/>
            </p:nvSpPr>
            <p:spPr bwMode="auto">
              <a:xfrm>
                <a:off x="6775522" y="3756776"/>
                <a:ext cx="192566" cy="1643607"/>
              </a:xfrm>
              <a:custGeom>
                <a:avLst/>
                <a:gdLst>
                  <a:gd name="connsiteX0" fmla="*/ 175437 w 832884"/>
                  <a:gd name="connsiteY0" fmla="*/ 54935 h 4446182"/>
                  <a:gd name="connsiteX1" fmla="*/ 90376 w 832884"/>
                  <a:gd name="connsiteY1" fmla="*/ 214424 h 4446182"/>
                  <a:gd name="connsiteX2" fmla="*/ 143539 w 832884"/>
                  <a:gd name="connsiteY2" fmla="*/ 310117 h 4446182"/>
                  <a:gd name="connsiteX3" fmla="*/ 324293 w 832884"/>
                  <a:gd name="connsiteY3" fmla="*/ 469605 h 4446182"/>
                  <a:gd name="connsiteX4" fmla="*/ 515679 w 832884"/>
                  <a:gd name="connsiteY4" fmla="*/ 565298 h 4446182"/>
                  <a:gd name="connsiteX5" fmla="*/ 728330 w 832884"/>
                  <a:gd name="connsiteY5" fmla="*/ 692889 h 4446182"/>
                  <a:gd name="connsiteX6" fmla="*/ 802758 w 832884"/>
                  <a:gd name="connsiteY6" fmla="*/ 767317 h 4446182"/>
                  <a:gd name="connsiteX7" fmla="*/ 781493 w 832884"/>
                  <a:gd name="connsiteY7" fmla="*/ 894907 h 4446182"/>
                  <a:gd name="connsiteX8" fmla="*/ 632637 w 832884"/>
                  <a:gd name="connsiteY8" fmla="*/ 1022498 h 4446182"/>
                  <a:gd name="connsiteX9" fmla="*/ 260497 w 832884"/>
                  <a:gd name="connsiteY9" fmla="*/ 1181987 h 4446182"/>
                  <a:gd name="connsiteX10" fmla="*/ 69111 w 832884"/>
                  <a:gd name="connsiteY10" fmla="*/ 1341475 h 4446182"/>
                  <a:gd name="connsiteX11" fmla="*/ 79744 w 832884"/>
                  <a:gd name="connsiteY11" fmla="*/ 1458433 h 4446182"/>
                  <a:gd name="connsiteX12" fmla="*/ 175437 w 832884"/>
                  <a:gd name="connsiteY12" fmla="*/ 1564759 h 4446182"/>
                  <a:gd name="connsiteX13" fmla="*/ 462516 w 832884"/>
                  <a:gd name="connsiteY13" fmla="*/ 1692349 h 4446182"/>
                  <a:gd name="connsiteX14" fmla="*/ 685799 w 832884"/>
                  <a:gd name="connsiteY14" fmla="*/ 1830573 h 4446182"/>
                  <a:gd name="connsiteX15" fmla="*/ 717697 w 832884"/>
                  <a:gd name="connsiteY15" fmla="*/ 1873103 h 4446182"/>
                  <a:gd name="connsiteX16" fmla="*/ 441251 w 832884"/>
                  <a:gd name="connsiteY16" fmla="*/ 2021959 h 4446182"/>
                  <a:gd name="connsiteX17" fmla="*/ 186069 w 832884"/>
                  <a:gd name="connsiteY17" fmla="*/ 2149549 h 4446182"/>
                  <a:gd name="connsiteX18" fmla="*/ 58479 w 832884"/>
                  <a:gd name="connsiteY18" fmla="*/ 2277140 h 4446182"/>
                  <a:gd name="connsiteX19" fmla="*/ 47846 w 832884"/>
                  <a:gd name="connsiteY19" fmla="*/ 2511056 h 4446182"/>
                  <a:gd name="connsiteX20" fmla="*/ 69111 w 832884"/>
                  <a:gd name="connsiteY20" fmla="*/ 2532321 h 4446182"/>
                  <a:gd name="connsiteX21" fmla="*/ 154172 w 832884"/>
                  <a:gd name="connsiteY21" fmla="*/ 2628014 h 4446182"/>
                  <a:gd name="connsiteX22" fmla="*/ 409353 w 832884"/>
                  <a:gd name="connsiteY22" fmla="*/ 2723707 h 4446182"/>
                  <a:gd name="connsiteX23" fmla="*/ 632637 w 832884"/>
                  <a:gd name="connsiteY23" fmla="*/ 2851298 h 4446182"/>
                  <a:gd name="connsiteX24" fmla="*/ 696432 w 832884"/>
                  <a:gd name="connsiteY24" fmla="*/ 2915094 h 4446182"/>
                  <a:gd name="connsiteX25" fmla="*/ 483781 w 832884"/>
                  <a:gd name="connsiteY25" fmla="*/ 3042684 h 4446182"/>
                  <a:gd name="connsiteX26" fmla="*/ 154172 w 832884"/>
                  <a:gd name="connsiteY26" fmla="*/ 3223438 h 4446182"/>
                  <a:gd name="connsiteX27" fmla="*/ 47846 w 832884"/>
                  <a:gd name="connsiteY27" fmla="*/ 3425456 h 4446182"/>
                  <a:gd name="connsiteX28" fmla="*/ 79744 w 832884"/>
                  <a:gd name="connsiteY28" fmla="*/ 3606210 h 4446182"/>
                  <a:gd name="connsiteX29" fmla="*/ 334925 w 832884"/>
                  <a:gd name="connsiteY29" fmla="*/ 3744433 h 4446182"/>
                  <a:gd name="connsiteX30" fmla="*/ 590106 w 832884"/>
                  <a:gd name="connsiteY30" fmla="*/ 3872024 h 4446182"/>
                  <a:gd name="connsiteX31" fmla="*/ 707065 w 832884"/>
                  <a:gd name="connsiteY31" fmla="*/ 3978349 h 4446182"/>
                  <a:gd name="connsiteX32" fmla="*/ 600739 w 832884"/>
                  <a:gd name="connsiteY32" fmla="*/ 4116573 h 4446182"/>
                  <a:gd name="connsiteX33" fmla="*/ 377455 w 832884"/>
                  <a:gd name="connsiteY33" fmla="*/ 4244163 h 4446182"/>
                  <a:gd name="connsiteX34" fmla="*/ 186069 w 832884"/>
                  <a:gd name="connsiteY34" fmla="*/ 4371754 h 4446182"/>
                  <a:gd name="connsiteX35" fmla="*/ 217967 w 832884"/>
                  <a:gd name="connsiteY35" fmla="*/ 4446182 h 4446182"/>
                  <a:gd name="connsiteX36" fmla="*/ 345558 w 832884"/>
                  <a:gd name="connsiteY36" fmla="*/ 4371754 h 4446182"/>
                  <a:gd name="connsiteX37" fmla="*/ 643269 w 832884"/>
                  <a:gd name="connsiteY37" fmla="*/ 4222898 h 4446182"/>
                  <a:gd name="connsiteX38" fmla="*/ 760227 w 832884"/>
                  <a:gd name="connsiteY38" fmla="*/ 4063410 h 4446182"/>
                  <a:gd name="connsiteX39" fmla="*/ 770860 w 832884"/>
                  <a:gd name="connsiteY39" fmla="*/ 3882656 h 4446182"/>
                  <a:gd name="connsiteX40" fmla="*/ 590106 w 832884"/>
                  <a:gd name="connsiteY40" fmla="*/ 3765698 h 4446182"/>
                  <a:gd name="connsiteX41" fmla="*/ 239232 w 832884"/>
                  <a:gd name="connsiteY41" fmla="*/ 3574312 h 4446182"/>
                  <a:gd name="connsiteX42" fmla="*/ 101009 w 832884"/>
                  <a:gd name="connsiteY42" fmla="*/ 3436089 h 4446182"/>
                  <a:gd name="connsiteX43" fmla="*/ 334925 w 832884"/>
                  <a:gd name="connsiteY43" fmla="*/ 3255335 h 4446182"/>
                  <a:gd name="connsiteX44" fmla="*/ 664534 w 832884"/>
                  <a:gd name="connsiteY44" fmla="*/ 3085214 h 4446182"/>
                  <a:gd name="connsiteX45" fmla="*/ 781493 w 832884"/>
                  <a:gd name="connsiteY45" fmla="*/ 3021419 h 4446182"/>
                  <a:gd name="connsiteX46" fmla="*/ 781493 w 832884"/>
                  <a:gd name="connsiteY46" fmla="*/ 2819400 h 4446182"/>
                  <a:gd name="connsiteX47" fmla="*/ 473148 w 832884"/>
                  <a:gd name="connsiteY47" fmla="*/ 2649280 h 4446182"/>
                  <a:gd name="connsiteX48" fmla="*/ 186069 w 832884"/>
                  <a:gd name="connsiteY48" fmla="*/ 2479159 h 4446182"/>
                  <a:gd name="connsiteX49" fmla="*/ 111641 w 832884"/>
                  <a:gd name="connsiteY49" fmla="*/ 2383466 h 4446182"/>
                  <a:gd name="connsiteX50" fmla="*/ 292395 w 832884"/>
                  <a:gd name="connsiteY50" fmla="*/ 2223977 h 4446182"/>
                  <a:gd name="connsiteX51" fmla="*/ 600739 w 832884"/>
                  <a:gd name="connsiteY51" fmla="*/ 2064489 h 4446182"/>
                  <a:gd name="connsiteX52" fmla="*/ 770860 w 832884"/>
                  <a:gd name="connsiteY52" fmla="*/ 1958163 h 4446182"/>
                  <a:gd name="connsiteX53" fmla="*/ 770860 w 832884"/>
                  <a:gd name="connsiteY53" fmla="*/ 1756145 h 4446182"/>
                  <a:gd name="connsiteX54" fmla="*/ 515679 w 832884"/>
                  <a:gd name="connsiteY54" fmla="*/ 1607289 h 4446182"/>
                  <a:gd name="connsiteX55" fmla="*/ 217967 w 832884"/>
                  <a:gd name="connsiteY55" fmla="*/ 1447800 h 4446182"/>
                  <a:gd name="connsiteX56" fmla="*/ 69111 w 832884"/>
                  <a:gd name="connsiteY56" fmla="*/ 1330842 h 4446182"/>
                  <a:gd name="connsiteX57" fmla="*/ 58479 w 832884"/>
                  <a:gd name="connsiteY57" fmla="*/ 1203252 h 4446182"/>
                  <a:gd name="connsiteX58" fmla="*/ 419986 w 832884"/>
                  <a:gd name="connsiteY58" fmla="*/ 969335 h 4446182"/>
                  <a:gd name="connsiteX59" fmla="*/ 738962 w 832884"/>
                  <a:gd name="connsiteY59" fmla="*/ 809847 h 4446182"/>
                  <a:gd name="connsiteX60" fmla="*/ 419986 w 832884"/>
                  <a:gd name="connsiteY60" fmla="*/ 650359 h 4446182"/>
                  <a:gd name="connsiteX61" fmla="*/ 111641 w 832884"/>
                  <a:gd name="connsiteY61" fmla="*/ 427075 h 4446182"/>
                  <a:gd name="connsiteX62" fmla="*/ 47846 w 832884"/>
                  <a:gd name="connsiteY62" fmla="*/ 214424 h 4446182"/>
                  <a:gd name="connsiteX63" fmla="*/ 69111 w 832884"/>
                  <a:gd name="connsiteY63" fmla="*/ 33670 h 4446182"/>
                  <a:gd name="connsiteX64" fmla="*/ 132906 w 832884"/>
                  <a:gd name="connsiteY64" fmla="*/ 12405 h 4446182"/>
                  <a:gd name="connsiteX65" fmla="*/ 175437 w 832884"/>
                  <a:gd name="connsiteY65" fmla="*/ 54935 h 4446182"/>
                  <a:gd name="connsiteX0" fmla="*/ 175437 w 832884"/>
                  <a:gd name="connsiteY0" fmla="*/ 54935 h 4446182"/>
                  <a:gd name="connsiteX1" fmla="*/ 90376 w 832884"/>
                  <a:gd name="connsiteY1" fmla="*/ 214424 h 4446182"/>
                  <a:gd name="connsiteX2" fmla="*/ 143539 w 832884"/>
                  <a:gd name="connsiteY2" fmla="*/ 310117 h 4446182"/>
                  <a:gd name="connsiteX3" fmla="*/ 324293 w 832884"/>
                  <a:gd name="connsiteY3" fmla="*/ 469605 h 4446182"/>
                  <a:gd name="connsiteX4" fmla="*/ 515679 w 832884"/>
                  <a:gd name="connsiteY4" fmla="*/ 565298 h 4446182"/>
                  <a:gd name="connsiteX5" fmla="*/ 728330 w 832884"/>
                  <a:gd name="connsiteY5" fmla="*/ 692889 h 4446182"/>
                  <a:gd name="connsiteX6" fmla="*/ 802758 w 832884"/>
                  <a:gd name="connsiteY6" fmla="*/ 767317 h 4446182"/>
                  <a:gd name="connsiteX7" fmla="*/ 781493 w 832884"/>
                  <a:gd name="connsiteY7" fmla="*/ 894907 h 4446182"/>
                  <a:gd name="connsiteX8" fmla="*/ 632637 w 832884"/>
                  <a:gd name="connsiteY8" fmla="*/ 1022498 h 4446182"/>
                  <a:gd name="connsiteX9" fmla="*/ 260497 w 832884"/>
                  <a:gd name="connsiteY9" fmla="*/ 1181987 h 4446182"/>
                  <a:gd name="connsiteX10" fmla="*/ 69111 w 832884"/>
                  <a:gd name="connsiteY10" fmla="*/ 1341475 h 4446182"/>
                  <a:gd name="connsiteX11" fmla="*/ 79744 w 832884"/>
                  <a:gd name="connsiteY11" fmla="*/ 1458433 h 4446182"/>
                  <a:gd name="connsiteX12" fmla="*/ 175437 w 832884"/>
                  <a:gd name="connsiteY12" fmla="*/ 1564759 h 4446182"/>
                  <a:gd name="connsiteX13" fmla="*/ 462516 w 832884"/>
                  <a:gd name="connsiteY13" fmla="*/ 1692349 h 4446182"/>
                  <a:gd name="connsiteX14" fmla="*/ 685799 w 832884"/>
                  <a:gd name="connsiteY14" fmla="*/ 1830573 h 4446182"/>
                  <a:gd name="connsiteX15" fmla="*/ 717697 w 832884"/>
                  <a:gd name="connsiteY15" fmla="*/ 1873103 h 4446182"/>
                  <a:gd name="connsiteX16" fmla="*/ 441251 w 832884"/>
                  <a:gd name="connsiteY16" fmla="*/ 2021959 h 4446182"/>
                  <a:gd name="connsiteX17" fmla="*/ 186069 w 832884"/>
                  <a:gd name="connsiteY17" fmla="*/ 2149549 h 4446182"/>
                  <a:gd name="connsiteX18" fmla="*/ 58479 w 832884"/>
                  <a:gd name="connsiteY18" fmla="*/ 2277140 h 4446182"/>
                  <a:gd name="connsiteX19" fmla="*/ 47846 w 832884"/>
                  <a:gd name="connsiteY19" fmla="*/ 2511056 h 4446182"/>
                  <a:gd name="connsiteX20" fmla="*/ 69111 w 832884"/>
                  <a:gd name="connsiteY20" fmla="*/ 2532321 h 4446182"/>
                  <a:gd name="connsiteX21" fmla="*/ 154172 w 832884"/>
                  <a:gd name="connsiteY21" fmla="*/ 2628014 h 4446182"/>
                  <a:gd name="connsiteX22" fmla="*/ 409353 w 832884"/>
                  <a:gd name="connsiteY22" fmla="*/ 2723707 h 4446182"/>
                  <a:gd name="connsiteX23" fmla="*/ 632637 w 832884"/>
                  <a:gd name="connsiteY23" fmla="*/ 2851298 h 4446182"/>
                  <a:gd name="connsiteX24" fmla="*/ 696432 w 832884"/>
                  <a:gd name="connsiteY24" fmla="*/ 2915094 h 4446182"/>
                  <a:gd name="connsiteX25" fmla="*/ 483781 w 832884"/>
                  <a:gd name="connsiteY25" fmla="*/ 3042684 h 4446182"/>
                  <a:gd name="connsiteX26" fmla="*/ 154172 w 832884"/>
                  <a:gd name="connsiteY26" fmla="*/ 3223438 h 4446182"/>
                  <a:gd name="connsiteX27" fmla="*/ 47846 w 832884"/>
                  <a:gd name="connsiteY27" fmla="*/ 3425456 h 4446182"/>
                  <a:gd name="connsiteX28" fmla="*/ 79744 w 832884"/>
                  <a:gd name="connsiteY28" fmla="*/ 3606210 h 4446182"/>
                  <a:gd name="connsiteX29" fmla="*/ 334925 w 832884"/>
                  <a:gd name="connsiteY29" fmla="*/ 3744433 h 4446182"/>
                  <a:gd name="connsiteX30" fmla="*/ 590106 w 832884"/>
                  <a:gd name="connsiteY30" fmla="*/ 3872024 h 4446182"/>
                  <a:gd name="connsiteX31" fmla="*/ 707065 w 832884"/>
                  <a:gd name="connsiteY31" fmla="*/ 3978349 h 4446182"/>
                  <a:gd name="connsiteX32" fmla="*/ 600739 w 832884"/>
                  <a:gd name="connsiteY32" fmla="*/ 4116573 h 4446182"/>
                  <a:gd name="connsiteX33" fmla="*/ 377455 w 832884"/>
                  <a:gd name="connsiteY33" fmla="*/ 4244163 h 4446182"/>
                  <a:gd name="connsiteX34" fmla="*/ 186069 w 832884"/>
                  <a:gd name="connsiteY34" fmla="*/ 4371754 h 4446182"/>
                  <a:gd name="connsiteX35" fmla="*/ 217967 w 832884"/>
                  <a:gd name="connsiteY35" fmla="*/ 4446182 h 4446182"/>
                  <a:gd name="connsiteX36" fmla="*/ 345558 w 832884"/>
                  <a:gd name="connsiteY36" fmla="*/ 4371754 h 4446182"/>
                  <a:gd name="connsiteX37" fmla="*/ 643269 w 832884"/>
                  <a:gd name="connsiteY37" fmla="*/ 4222898 h 4446182"/>
                  <a:gd name="connsiteX38" fmla="*/ 760227 w 832884"/>
                  <a:gd name="connsiteY38" fmla="*/ 4063410 h 4446182"/>
                  <a:gd name="connsiteX39" fmla="*/ 770860 w 832884"/>
                  <a:gd name="connsiteY39" fmla="*/ 3882656 h 4446182"/>
                  <a:gd name="connsiteX40" fmla="*/ 590106 w 832884"/>
                  <a:gd name="connsiteY40" fmla="*/ 3765698 h 4446182"/>
                  <a:gd name="connsiteX41" fmla="*/ 239232 w 832884"/>
                  <a:gd name="connsiteY41" fmla="*/ 3574312 h 4446182"/>
                  <a:gd name="connsiteX42" fmla="*/ 101009 w 832884"/>
                  <a:gd name="connsiteY42" fmla="*/ 3436089 h 4446182"/>
                  <a:gd name="connsiteX43" fmla="*/ 334925 w 832884"/>
                  <a:gd name="connsiteY43" fmla="*/ 3255335 h 4446182"/>
                  <a:gd name="connsiteX44" fmla="*/ 664534 w 832884"/>
                  <a:gd name="connsiteY44" fmla="*/ 3085214 h 4446182"/>
                  <a:gd name="connsiteX45" fmla="*/ 781493 w 832884"/>
                  <a:gd name="connsiteY45" fmla="*/ 3021419 h 4446182"/>
                  <a:gd name="connsiteX46" fmla="*/ 781493 w 832884"/>
                  <a:gd name="connsiteY46" fmla="*/ 2819400 h 4446182"/>
                  <a:gd name="connsiteX47" fmla="*/ 473148 w 832884"/>
                  <a:gd name="connsiteY47" fmla="*/ 2649280 h 4446182"/>
                  <a:gd name="connsiteX48" fmla="*/ 186069 w 832884"/>
                  <a:gd name="connsiteY48" fmla="*/ 2479159 h 4446182"/>
                  <a:gd name="connsiteX49" fmla="*/ 111641 w 832884"/>
                  <a:gd name="connsiteY49" fmla="*/ 2383466 h 4446182"/>
                  <a:gd name="connsiteX50" fmla="*/ 292395 w 832884"/>
                  <a:gd name="connsiteY50" fmla="*/ 2223977 h 4446182"/>
                  <a:gd name="connsiteX51" fmla="*/ 600739 w 832884"/>
                  <a:gd name="connsiteY51" fmla="*/ 2064489 h 4446182"/>
                  <a:gd name="connsiteX52" fmla="*/ 770860 w 832884"/>
                  <a:gd name="connsiteY52" fmla="*/ 1958163 h 4446182"/>
                  <a:gd name="connsiteX53" fmla="*/ 770860 w 832884"/>
                  <a:gd name="connsiteY53" fmla="*/ 1756145 h 4446182"/>
                  <a:gd name="connsiteX54" fmla="*/ 515679 w 832884"/>
                  <a:gd name="connsiteY54" fmla="*/ 1607289 h 4446182"/>
                  <a:gd name="connsiteX55" fmla="*/ 217967 w 832884"/>
                  <a:gd name="connsiteY55" fmla="*/ 1447800 h 4446182"/>
                  <a:gd name="connsiteX56" fmla="*/ 69111 w 832884"/>
                  <a:gd name="connsiteY56" fmla="*/ 1330842 h 4446182"/>
                  <a:gd name="connsiteX57" fmla="*/ 58479 w 832884"/>
                  <a:gd name="connsiteY57" fmla="*/ 1203252 h 4446182"/>
                  <a:gd name="connsiteX58" fmla="*/ 419986 w 832884"/>
                  <a:gd name="connsiteY58" fmla="*/ 969335 h 4446182"/>
                  <a:gd name="connsiteX59" fmla="*/ 738962 w 832884"/>
                  <a:gd name="connsiteY59" fmla="*/ 809847 h 4446182"/>
                  <a:gd name="connsiteX60" fmla="*/ 419986 w 832884"/>
                  <a:gd name="connsiteY60" fmla="*/ 650359 h 4446182"/>
                  <a:gd name="connsiteX61" fmla="*/ 111641 w 832884"/>
                  <a:gd name="connsiteY61" fmla="*/ 427075 h 4446182"/>
                  <a:gd name="connsiteX62" fmla="*/ 47846 w 832884"/>
                  <a:gd name="connsiteY62" fmla="*/ 214424 h 4446182"/>
                  <a:gd name="connsiteX63" fmla="*/ 69111 w 832884"/>
                  <a:gd name="connsiteY63" fmla="*/ 33670 h 4446182"/>
                  <a:gd name="connsiteX64" fmla="*/ 132906 w 832884"/>
                  <a:gd name="connsiteY64" fmla="*/ 12405 h 4446182"/>
                  <a:gd name="connsiteX65" fmla="*/ 175437 w 832884"/>
                  <a:gd name="connsiteY65" fmla="*/ 54935 h 4446182"/>
                  <a:gd name="connsiteX0" fmla="*/ 175437 w 832884"/>
                  <a:gd name="connsiteY0" fmla="*/ 54935 h 4446182"/>
                  <a:gd name="connsiteX1" fmla="*/ 90376 w 832884"/>
                  <a:gd name="connsiteY1" fmla="*/ 214424 h 4446182"/>
                  <a:gd name="connsiteX2" fmla="*/ 143539 w 832884"/>
                  <a:gd name="connsiteY2" fmla="*/ 310117 h 4446182"/>
                  <a:gd name="connsiteX3" fmla="*/ 324293 w 832884"/>
                  <a:gd name="connsiteY3" fmla="*/ 469605 h 4446182"/>
                  <a:gd name="connsiteX4" fmla="*/ 515679 w 832884"/>
                  <a:gd name="connsiteY4" fmla="*/ 565298 h 4446182"/>
                  <a:gd name="connsiteX5" fmla="*/ 728330 w 832884"/>
                  <a:gd name="connsiteY5" fmla="*/ 692889 h 4446182"/>
                  <a:gd name="connsiteX6" fmla="*/ 802758 w 832884"/>
                  <a:gd name="connsiteY6" fmla="*/ 767317 h 4446182"/>
                  <a:gd name="connsiteX7" fmla="*/ 781493 w 832884"/>
                  <a:gd name="connsiteY7" fmla="*/ 894907 h 4446182"/>
                  <a:gd name="connsiteX8" fmla="*/ 632637 w 832884"/>
                  <a:gd name="connsiteY8" fmla="*/ 1022498 h 4446182"/>
                  <a:gd name="connsiteX9" fmla="*/ 260497 w 832884"/>
                  <a:gd name="connsiteY9" fmla="*/ 1181987 h 4446182"/>
                  <a:gd name="connsiteX10" fmla="*/ 69111 w 832884"/>
                  <a:gd name="connsiteY10" fmla="*/ 1341475 h 4446182"/>
                  <a:gd name="connsiteX11" fmla="*/ 79744 w 832884"/>
                  <a:gd name="connsiteY11" fmla="*/ 1458433 h 4446182"/>
                  <a:gd name="connsiteX12" fmla="*/ 175437 w 832884"/>
                  <a:gd name="connsiteY12" fmla="*/ 1564759 h 4446182"/>
                  <a:gd name="connsiteX13" fmla="*/ 462516 w 832884"/>
                  <a:gd name="connsiteY13" fmla="*/ 1692349 h 4446182"/>
                  <a:gd name="connsiteX14" fmla="*/ 685799 w 832884"/>
                  <a:gd name="connsiteY14" fmla="*/ 1830573 h 4446182"/>
                  <a:gd name="connsiteX15" fmla="*/ 717697 w 832884"/>
                  <a:gd name="connsiteY15" fmla="*/ 1873103 h 4446182"/>
                  <a:gd name="connsiteX16" fmla="*/ 441251 w 832884"/>
                  <a:gd name="connsiteY16" fmla="*/ 2021959 h 4446182"/>
                  <a:gd name="connsiteX17" fmla="*/ 186069 w 832884"/>
                  <a:gd name="connsiteY17" fmla="*/ 2149549 h 4446182"/>
                  <a:gd name="connsiteX18" fmla="*/ 58479 w 832884"/>
                  <a:gd name="connsiteY18" fmla="*/ 2277140 h 4446182"/>
                  <a:gd name="connsiteX19" fmla="*/ 47846 w 832884"/>
                  <a:gd name="connsiteY19" fmla="*/ 2511056 h 4446182"/>
                  <a:gd name="connsiteX20" fmla="*/ 69111 w 832884"/>
                  <a:gd name="connsiteY20" fmla="*/ 2532321 h 4446182"/>
                  <a:gd name="connsiteX21" fmla="*/ 154172 w 832884"/>
                  <a:gd name="connsiteY21" fmla="*/ 2628014 h 4446182"/>
                  <a:gd name="connsiteX22" fmla="*/ 409353 w 832884"/>
                  <a:gd name="connsiteY22" fmla="*/ 2723707 h 4446182"/>
                  <a:gd name="connsiteX23" fmla="*/ 632637 w 832884"/>
                  <a:gd name="connsiteY23" fmla="*/ 2851298 h 4446182"/>
                  <a:gd name="connsiteX24" fmla="*/ 696432 w 832884"/>
                  <a:gd name="connsiteY24" fmla="*/ 2915094 h 4446182"/>
                  <a:gd name="connsiteX25" fmla="*/ 483781 w 832884"/>
                  <a:gd name="connsiteY25" fmla="*/ 3042684 h 4446182"/>
                  <a:gd name="connsiteX26" fmla="*/ 154172 w 832884"/>
                  <a:gd name="connsiteY26" fmla="*/ 3223438 h 4446182"/>
                  <a:gd name="connsiteX27" fmla="*/ 47846 w 832884"/>
                  <a:gd name="connsiteY27" fmla="*/ 3425456 h 4446182"/>
                  <a:gd name="connsiteX28" fmla="*/ 79744 w 832884"/>
                  <a:gd name="connsiteY28" fmla="*/ 3606210 h 4446182"/>
                  <a:gd name="connsiteX29" fmla="*/ 334925 w 832884"/>
                  <a:gd name="connsiteY29" fmla="*/ 3744433 h 4446182"/>
                  <a:gd name="connsiteX30" fmla="*/ 590106 w 832884"/>
                  <a:gd name="connsiteY30" fmla="*/ 3872024 h 4446182"/>
                  <a:gd name="connsiteX31" fmla="*/ 707065 w 832884"/>
                  <a:gd name="connsiteY31" fmla="*/ 3978349 h 4446182"/>
                  <a:gd name="connsiteX32" fmla="*/ 600739 w 832884"/>
                  <a:gd name="connsiteY32" fmla="*/ 4116573 h 4446182"/>
                  <a:gd name="connsiteX33" fmla="*/ 377455 w 832884"/>
                  <a:gd name="connsiteY33" fmla="*/ 4244163 h 4446182"/>
                  <a:gd name="connsiteX34" fmla="*/ 186069 w 832884"/>
                  <a:gd name="connsiteY34" fmla="*/ 4371754 h 4446182"/>
                  <a:gd name="connsiteX35" fmla="*/ 217967 w 832884"/>
                  <a:gd name="connsiteY35" fmla="*/ 4446182 h 4446182"/>
                  <a:gd name="connsiteX36" fmla="*/ 345558 w 832884"/>
                  <a:gd name="connsiteY36" fmla="*/ 4371754 h 4446182"/>
                  <a:gd name="connsiteX37" fmla="*/ 643269 w 832884"/>
                  <a:gd name="connsiteY37" fmla="*/ 4222898 h 4446182"/>
                  <a:gd name="connsiteX38" fmla="*/ 760227 w 832884"/>
                  <a:gd name="connsiteY38" fmla="*/ 4063410 h 4446182"/>
                  <a:gd name="connsiteX39" fmla="*/ 770860 w 832884"/>
                  <a:gd name="connsiteY39" fmla="*/ 3882656 h 4446182"/>
                  <a:gd name="connsiteX40" fmla="*/ 590106 w 832884"/>
                  <a:gd name="connsiteY40" fmla="*/ 3765698 h 4446182"/>
                  <a:gd name="connsiteX41" fmla="*/ 239232 w 832884"/>
                  <a:gd name="connsiteY41" fmla="*/ 3574312 h 4446182"/>
                  <a:gd name="connsiteX42" fmla="*/ 101009 w 832884"/>
                  <a:gd name="connsiteY42" fmla="*/ 3436089 h 4446182"/>
                  <a:gd name="connsiteX43" fmla="*/ 334925 w 832884"/>
                  <a:gd name="connsiteY43" fmla="*/ 3255335 h 4446182"/>
                  <a:gd name="connsiteX44" fmla="*/ 664534 w 832884"/>
                  <a:gd name="connsiteY44" fmla="*/ 3085214 h 4446182"/>
                  <a:gd name="connsiteX45" fmla="*/ 781493 w 832884"/>
                  <a:gd name="connsiteY45" fmla="*/ 3021419 h 4446182"/>
                  <a:gd name="connsiteX46" fmla="*/ 781493 w 832884"/>
                  <a:gd name="connsiteY46" fmla="*/ 2819400 h 4446182"/>
                  <a:gd name="connsiteX47" fmla="*/ 473148 w 832884"/>
                  <a:gd name="connsiteY47" fmla="*/ 2649280 h 4446182"/>
                  <a:gd name="connsiteX48" fmla="*/ 186069 w 832884"/>
                  <a:gd name="connsiteY48" fmla="*/ 2479159 h 4446182"/>
                  <a:gd name="connsiteX49" fmla="*/ 111641 w 832884"/>
                  <a:gd name="connsiteY49" fmla="*/ 2383466 h 4446182"/>
                  <a:gd name="connsiteX50" fmla="*/ 292395 w 832884"/>
                  <a:gd name="connsiteY50" fmla="*/ 2223977 h 4446182"/>
                  <a:gd name="connsiteX51" fmla="*/ 600739 w 832884"/>
                  <a:gd name="connsiteY51" fmla="*/ 2064489 h 4446182"/>
                  <a:gd name="connsiteX52" fmla="*/ 770860 w 832884"/>
                  <a:gd name="connsiteY52" fmla="*/ 1958163 h 4446182"/>
                  <a:gd name="connsiteX53" fmla="*/ 770860 w 832884"/>
                  <a:gd name="connsiteY53" fmla="*/ 1756145 h 4446182"/>
                  <a:gd name="connsiteX54" fmla="*/ 515679 w 832884"/>
                  <a:gd name="connsiteY54" fmla="*/ 1607289 h 4446182"/>
                  <a:gd name="connsiteX55" fmla="*/ 217967 w 832884"/>
                  <a:gd name="connsiteY55" fmla="*/ 1447800 h 4446182"/>
                  <a:gd name="connsiteX56" fmla="*/ 69111 w 832884"/>
                  <a:gd name="connsiteY56" fmla="*/ 1330842 h 4446182"/>
                  <a:gd name="connsiteX57" fmla="*/ 58479 w 832884"/>
                  <a:gd name="connsiteY57" fmla="*/ 1203252 h 4446182"/>
                  <a:gd name="connsiteX58" fmla="*/ 419986 w 832884"/>
                  <a:gd name="connsiteY58" fmla="*/ 969335 h 4446182"/>
                  <a:gd name="connsiteX59" fmla="*/ 738962 w 832884"/>
                  <a:gd name="connsiteY59" fmla="*/ 809847 h 4446182"/>
                  <a:gd name="connsiteX60" fmla="*/ 419986 w 832884"/>
                  <a:gd name="connsiteY60" fmla="*/ 650359 h 4446182"/>
                  <a:gd name="connsiteX61" fmla="*/ 111641 w 832884"/>
                  <a:gd name="connsiteY61" fmla="*/ 427075 h 4446182"/>
                  <a:gd name="connsiteX62" fmla="*/ 47846 w 832884"/>
                  <a:gd name="connsiteY62" fmla="*/ 214424 h 4446182"/>
                  <a:gd name="connsiteX63" fmla="*/ 69111 w 832884"/>
                  <a:gd name="connsiteY63" fmla="*/ 33670 h 4446182"/>
                  <a:gd name="connsiteX64" fmla="*/ 132906 w 832884"/>
                  <a:gd name="connsiteY64" fmla="*/ 12405 h 4446182"/>
                  <a:gd name="connsiteX65" fmla="*/ 175437 w 832884"/>
                  <a:gd name="connsiteY65" fmla="*/ 54935 h 4446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</a:cxnLst>
                <a:rect l="l" t="t" r="r" b="b"/>
                <a:pathLst>
                  <a:path w="832884" h="4446182">
                    <a:moveTo>
                      <a:pt x="175437" y="54935"/>
                    </a:moveTo>
                    <a:cubicBezTo>
                      <a:pt x="168349" y="88605"/>
                      <a:pt x="95692" y="171894"/>
                      <a:pt x="90376" y="214424"/>
                    </a:cubicBezTo>
                    <a:cubicBezTo>
                      <a:pt x="85060" y="256954"/>
                      <a:pt x="104553" y="267587"/>
                      <a:pt x="143539" y="310117"/>
                    </a:cubicBezTo>
                    <a:cubicBezTo>
                      <a:pt x="182525" y="352647"/>
                      <a:pt x="262270" y="427075"/>
                      <a:pt x="324293" y="469605"/>
                    </a:cubicBezTo>
                    <a:cubicBezTo>
                      <a:pt x="386316" y="512135"/>
                      <a:pt x="448340" y="528084"/>
                      <a:pt x="515679" y="565298"/>
                    </a:cubicBezTo>
                    <a:cubicBezTo>
                      <a:pt x="583019" y="602512"/>
                      <a:pt x="680484" y="659219"/>
                      <a:pt x="728330" y="692889"/>
                    </a:cubicBezTo>
                    <a:cubicBezTo>
                      <a:pt x="776176" y="726559"/>
                      <a:pt x="793898" y="733647"/>
                      <a:pt x="802758" y="767317"/>
                    </a:cubicBezTo>
                    <a:cubicBezTo>
                      <a:pt x="811618" y="800987"/>
                      <a:pt x="809846" y="852377"/>
                      <a:pt x="781493" y="894907"/>
                    </a:cubicBezTo>
                    <a:cubicBezTo>
                      <a:pt x="753140" y="937437"/>
                      <a:pt x="719470" y="974651"/>
                      <a:pt x="632637" y="1022498"/>
                    </a:cubicBezTo>
                    <a:cubicBezTo>
                      <a:pt x="545804" y="1070345"/>
                      <a:pt x="354418" y="1128824"/>
                      <a:pt x="260497" y="1181987"/>
                    </a:cubicBezTo>
                    <a:cubicBezTo>
                      <a:pt x="166576" y="1235150"/>
                      <a:pt x="99236" y="1295401"/>
                      <a:pt x="69111" y="1341475"/>
                    </a:cubicBezTo>
                    <a:cubicBezTo>
                      <a:pt x="38986" y="1387549"/>
                      <a:pt x="62023" y="1421219"/>
                      <a:pt x="79744" y="1458433"/>
                    </a:cubicBezTo>
                    <a:cubicBezTo>
                      <a:pt x="97465" y="1495647"/>
                      <a:pt x="111642" y="1525773"/>
                      <a:pt x="175437" y="1564759"/>
                    </a:cubicBezTo>
                    <a:cubicBezTo>
                      <a:pt x="239232" y="1603745"/>
                      <a:pt x="377456" y="1648047"/>
                      <a:pt x="462516" y="1692349"/>
                    </a:cubicBezTo>
                    <a:cubicBezTo>
                      <a:pt x="547576" y="1736651"/>
                      <a:pt x="643269" y="1800447"/>
                      <a:pt x="685799" y="1830573"/>
                    </a:cubicBezTo>
                    <a:cubicBezTo>
                      <a:pt x="728329" y="1860699"/>
                      <a:pt x="701376" y="1797259"/>
                      <a:pt x="717697" y="1873103"/>
                    </a:cubicBezTo>
                    <a:cubicBezTo>
                      <a:pt x="676939" y="1905001"/>
                      <a:pt x="529856" y="1975885"/>
                      <a:pt x="441251" y="2021959"/>
                    </a:cubicBezTo>
                    <a:cubicBezTo>
                      <a:pt x="352646" y="2068033"/>
                      <a:pt x="249864" y="2107019"/>
                      <a:pt x="186069" y="2149549"/>
                    </a:cubicBezTo>
                    <a:cubicBezTo>
                      <a:pt x="122274" y="2192079"/>
                      <a:pt x="81516" y="2216889"/>
                      <a:pt x="58479" y="2277140"/>
                    </a:cubicBezTo>
                    <a:cubicBezTo>
                      <a:pt x="35442" y="2337391"/>
                      <a:pt x="46074" y="2468526"/>
                      <a:pt x="47846" y="2511056"/>
                    </a:cubicBezTo>
                    <a:cubicBezTo>
                      <a:pt x="49618" y="2553586"/>
                      <a:pt x="51390" y="2512828"/>
                      <a:pt x="69111" y="2532321"/>
                    </a:cubicBezTo>
                    <a:cubicBezTo>
                      <a:pt x="86832" y="2551814"/>
                      <a:pt x="97465" y="2596116"/>
                      <a:pt x="154172" y="2628014"/>
                    </a:cubicBezTo>
                    <a:cubicBezTo>
                      <a:pt x="210879" y="2659912"/>
                      <a:pt x="329609" y="2686493"/>
                      <a:pt x="409353" y="2723707"/>
                    </a:cubicBezTo>
                    <a:cubicBezTo>
                      <a:pt x="489097" y="2760921"/>
                      <a:pt x="584791" y="2819400"/>
                      <a:pt x="632637" y="2851298"/>
                    </a:cubicBezTo>
                    <a:cubicBezTo>
                      <a:pt x="680484" y="2883196"/>
                      <a:pt x="721241" y="2883196"/>
                      <a:pt x="696432" y="2915094"/>
                    </a:cubicBezTo>
                    <a:cubicBezTo>
                      <a:pt x="671623" y="2946992"/>
                      <a:pt x="574158" y="2991293"/>
                      <a:pt x="483781" y="3042684"/>
                    </a:cubicBezTo>
                    <a:cubicBezTo>
                      <a:pt x="393404" y="3094075"/>
                      <a:pt x="226828" y="3159643"/>
                      <a:pt x="154172" y="3223438"/>
                    </a:cubicBezTo>
                    <a:cubicBezTo>
                      <a:pt x="81516" y="3287233"/>
                      <a:pt x="60251" y="3361661"/>
                      <a:pt x="47846" y="3425456"/>
                    </a:cubicBezTo>
                    <a:cubicBezTo>
                      <a:pt x="35441" y="3489251"/>
                      <a:pt x="31898" y="3553047"/>
                      <a:pt x="79744" y="3606210"/>
                    </a:cubicBezTo>
                    <a:cubicBezTo>
                      <a:pt x="127590" y="3659373"/>
                      <a:pt x="249865" y="3700131"/>
                      <a:pt x="334925" y="3744433"/>
                    </a:cubicBezTo>
                    <a:cubicBezTo>
                      <a:pt x="419985" y="3788735"/>
                      <a:pt x="528083" y="3833038"/>
                      <a:pt x="590106" y="3872024"/>
                    </a:cubicBezTo>
                    <a:cubicBezTo>
                      <a:pt x="652129" y="3911010"/>
                      <a:pt x="705293" y="3937591"/>
                      <a:pt x="707065" y="3978349"/>
                    </a:cubicBezTo>
                    <a:cubicBezTo>
                      <a:pt x="708837" y="4019107"/>
                      <a:pt x="655674" y="4072271"/>
                      <a:pt x="600739" y="4116573"/>
                    </a:cubicBezTo>
                    <a:cubicBezTo>
                      <a:pt x="545804" y="4160875"/>
                      <a:pt x="446567" y="4201633"/>
                      <a:pt x="377455" y="4244163"/>
                    </a:cubicBezTo>
                    <a:cubicBezTo>
                      <a:pt x="308343" y="4286693"/>
                      <a:pt x="212650" y="4338084"/>
                      <a:pt x="186069" y="4371754"/>
                    </a:cubicBezTo>
                    <a:cubicBezTo>
                      <a:pt x="159488" y="4405424"/>
                      <a:pt x="191386" y="4446182"/>
                      <a:pt x="217967" y="4446182"/>
                    </a:cubicBezTo>
                    <a:cubicBezTo>
                      <a:pt x="244548" y="4446182"/>
                      <a:pt x="274674" y="4408968"/>
                      <a:pt x="345558" y="4371754"/>
                    </a:cubicBezTo>
                    <a:cubicBezTo>
                      <a:pt x="416442" y="4334540"/>
                      <a:pt x="574158" y="4274289"/>
                      <a:pt x="643269" y="4222898"/>
                    </a:cubicBezTo>
                    <a:cubicBezTo>
                      <a:pt x="712380" y="4171507"/>
                      <a:pt x="738962" y="4120117"/>
                      <a:pt x="760227" y="4063410"/>
                    </a:cubicBezTo>
                    <a:cubicBezTo>
                      <a:pt x="781492" y="4006703"/>
                      <a:pt x="799214" y="3932275"/>
                      <a:pt x="770860" y="3882656"/>
                    </a:cubicBezTo>
                    <a:cubicBezTo>
                      <a:pt x="742507" y="3833037"/>
                      <a:pt x="678711" y="3817089"/>
                      <a:pt x="590106" y="3765698"/>
                    </a:cubicBezTo>
                    <a:cubicBezTo>
                      <a:pt x="501501" y="3714307"/>
                      <a:pt x="320748" y="3629247"/>
                      <a:pt x="239232" y="3574312"/>
                    </a:cubicBezTo>
                    <a:cubicBezTo>
                      <a:pt x="157716" y="3519377"/>
                      <a:pt x="85060" y="3489252"/>
                      <a:pt x="101009" y="3436089"/>
                    </a:cubicBezTo>
                    <a:cubicBezTo>
                      <a:pt x="116958" y="3382926"/>
                      <a:pt x="241004" y="3313814"/>
                      <a:pt x="334925" y="3255335"/>
                    </a:cubicBezTo>
                    <a:cubicBezTo>
                      <a:pt x="428846" y="3196856"/>
                      <a:pt x="590106" y="3124200"/>
                      <a:pt x="664534" y="3085214"/>
                    </a:cubicBezTo>
                    <a:cubicBezTo>
                      <a:pt x="738962" y="3046228"/>
                      <a:pt x="762000" y="3065721"/>
                      <a:pt x="781493" y="3021419"/>
                    </a:cubicBezTo>
                    <a:cubicBezTo>
                      <a:pt x="800986" y="2977117"/>
                      <a:pt x="832884" y="2881423"/>
                      <a:pt x="781493" y="2819400"/>
                    </a:cubicBezTo>
                    <a:cubicBezTo>
                      <a:pt x="730102" y="2757377"/>
                      <a:pt x="572385" y="2705987"/>
                      <a:pt x="473148" y="2649280"/>
                    </a:cubicBezTo>
                    <a:cubicBezTo>
                      <a:pt x="373911" y="2592573"/>
                      <a:pt x="246320" y="2523461"/>
                      <a:pt x="186069" y="2479159"/>
                    </a:cubicBezTo>
                    <a:cubicBezTo>
                      <a:pt x="125818" y="2434857"/>
                      <a:pt x="93920" y="2425996"/>
                      <a:pt x="111641" y="2383466"/>
                    </a:cubicBezTo>
                    <a:cubicBezTo>
                      <a:pt x="129362" y="2340936"/>
                      <a:pt x="210879" y="2277140"/>
                      <a:pt x="292395" y="2223977"/>
                    </a:cubicBezTo>
                    <a:cubicBezTo>
                      <a:pt x="373911" y="2170814"/>
                      <a:pt x="520995" y="2108791"/>
                      <a:pt x="600739" y="2064489"/>
                    </a:cubicBezTo>
                    <a:cubicBezTo>
                      <a:pt x="680483" y="2020187"/>
                      <a:pt x="742507" y="2009554"/>
                      <a:pt x="770860" y="1958163"/>
                    </a:cubicBezTo>
                    <a:cubicBezTo>
                      <a:pt x="799214" y="1906772"/>
                      <a:pt x="813390" y="1814624"/>
                      <a:pt x="770860" y="1756145"/>
                    </a:cubicBezTo>
                    <a:cubicBezTo>
                      <a:pt x="728330" y="1697666"/>
                      <a:pt x="607828" y="1658680"/>
                      <a:pt x="515679" y="1607289"/>
                    </a:cubicBezTo>
                    <a:cubicBezTo>
                      <a:pt x="423530" y="1555898"/>
                      <a:pt x="292395" y="1493875"/>
                      <a:pt x="217967" y="1447800"/>
                    </a:cubicBezTo>
                    <a:cubicBezTo>
                      <a:pt x="143539" y="1401726"/>
                      <a:pt x="95692" y="1371600"/>
                      <a:pt x="69111" y="1330842"/>
                    </a:cubicBezTo>
                    <a:cubicBezTo>
                      <a:pt x="42530" y="1290084"/>
                      <a:pt x="0" y="1263503"/>
                      <a:pt x="58479" y="1203252"/>
                    </a:cubicBezTo>
                    <a:cubicBezTo>
                      <a:pt x="116958" y="1143001"/>
                      <a:pt x="306572" y="1034903"/>
                      <a:pt x="419986" y="969335"/>
                    </a:cubicBezTo>
                    <a:cubicBezTo>
                      <a:pt x="533400" y="903768"/>
                      <a:pt x="738962" y="863010"/>
                      <a:pt x="738962" y="809847"/>
                    </a:cubicBezTo>
                    <a:cubicBezTo>
                      <a:pt x="738962" y="756684"/>
                      <a:pt x="524540" y="714154"/>
                      <a:pt x="419986" y="650359"/>
                    </a:cubicBezTo>
                    <a:cubicBezTo>
                      <a:pt x="315433" y="586564"/>
                      <a:pt x="173664" y="499731"/>
                      <a:pt x="111641" y="427075"/>
                    </a:cubicBezTo>
                    <a:cubicBezTo>
                      <a:pt x="49618" y="354419"/>
                      <a:pt x="54934" y="279991"/>
                      <a:pt x="47846" y="214424"/>
                    </a:cubicBezTo>
                    <a:cubicBezTo>
                      <a:pt x="40758" y="148857"/>
                      <a:pt x="54934" y="67340"/>
                      <a:pt x="69111" y="33670"/>
                    </a:cubicBezTo>
                    <a:cubicBezTo>
                      <a:pt x="83288" y="0"/>
                      <a:pt x="118729" y="10633"/>
                      <a:pt x="132906" y="12405"/>
                    </a:cubicBezTo>
                    <a:cubicBezTo>
                      <a:pt x="147083" y="14177"/>
                      <a:pt x="182525" y="21265"/>
                      <a:pt x="175437" y="54935"/>
                    </a:cubicBezTo>
                    <a:close/>
                  </a:path>
                </a:pathLst>
              </a:custGeom>
              <a:grpFill/>
              <a:ln w="0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25400" h="38100"/>
                <a:bevelB w="25400" h="381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08" name="Freeform 307"/>
              <p:cNvSpPr/>
              <p:nvPr/>
            </p:nvSpPr>
            <p:spPr bwMode="auto">
              <a:xfrm>
                <a:off x="6786578" y="3942448"/>
                <a:ext cx="192572" cy="1643610"/>
              </a:xfrm>
              <a:custGeom>
                <a:avLst/>
                <a:gdLst>
                  <a:gd name="connsiteX0" fmla="*/ 175437 w 832884"/>
                  <a:gd name="connsiteY0" fmla="*/ 54935 h 4446182"/>
                  <a:gd name="connsiteX1" fmla="*/ 90376 w 832884"/>
                  <a:gd name="connsiteY1" fmla="*/ 214424 h 4446182"/>
                  <a:gd name="connsiteX2" fmla="*/ 143539 w 832884"/>
                  <a:gd name="connsiteY2" fmla="*/ 310117 h 4446182"/>
                  <a:gd name="connsiteX3" fmla="*/ 324293 w 832884"/>
                  <a:gd name="connsiteY3" fmla="*/ 469605 h 4446182"/>
                  <a:gd name="connsiteX4" fmla="*/ 515679 w 832884"/>
                  <a:gd name="connsiteY4" fmla="*/ 565298 h 4446182"/>
                  <a:gd name="connsiteX5" fmla="*/ 728330 w 832884"/>
                  <a:gd name="connsiteY5" fmla="*/ 692889 h 4446182"/>
                  <a:gd name="connsiteX6" fmla="*/ 802758 w 832884"/>
                  <a:gd name="connsiteY6" fmla="*/ 767317 h 4446182"/>
                  <a:gd name="connsiteX7" fmla="*/ 781493 w 832884"/>
                  <a:gd name="connsiteY7" fmla="*/ 894907 h 4446182"/>
                  <a:gd name="connsiteX8" fmla="*/ 632637 w 832884"/>
                  <a:gd name="connsiteY8" fmla="*/ 1022498 h 4446182"/>
                  <a:gd name="connsiteX9" fmla="*/ 260497 w 832884"/>
                  <a:gd name="connsiteY9" fmla="*/ 1181987 h 4446182"/>
                  <a:gd name="connsiteX10" fmla="*/ 69111 w 832884"/>
                  <a:gd name="connsiteY10" fmla="*/ 1341475 h 4446182"/>
                  <a:gd name="connsiteX11" fmla="*/ 79744 w 832884"/>
                  <a:gd name="connsiteY11" fmla="*/ 1458433 h 4446182"/>
                  <a:gd name="connsiteX12" fmla="*/ 175437 w 832884"/>
                  <a:gd name="connsiteY12" fmla="*/ 1564759 h 4446182"/>
                  <a:gd name="connsiteX13" fmla="*/ 462516 w 832884"/>
                  <a:gd name="connsiteY13" fmla="*/ 1692349 h 4446182"/>
                  <a:gd name="connsiteX14" fmla="*/ 685799 w 832884"/>
                  <a:gd name="connsiteY14" fmla="*/ 1830573 h 4446182"/>
                  <a:gd name="connsiteX15" fmla="*/ 717697 w 832884"/>
                  <a:gd name="connsiteY15" fmla="*/ 1873103 h 4446182"/>
                  <a:gd name="connsiteX16" fmla="*/ 441251 w 832884"/>
                  <a:gd name="connsiteY16" fmla="*/ 2021959 h 4446182"/>
                  <a:gd name="connsiteX17" fmla="*/ 186069 w 832884"/>
                  <a:gd name="connsiteY17" fmla="*/ 2149549 h 4446182"/>
                  <a:gd name="connsiteX18" fmla="*/ 58479 w 832884"/>
                  <a:gd name="connsiteY18" fmla="*/ 2277140 h 4446182"/>
                  <a:gd name="connsiteX19" fmla="*/ 47846 w 832884"/>
                  <a:gd name="connsiteY19" fmla="*/ 2511056 h 4446182"/>
                  <a:gd name="connsiteX20" fmla="*/ 69111 w 832884"/>
                  <a:gd name="connsiteY20" fmla="*/ 2532321 h 4446182"/>
                  <a:gd name="connsiteX21" fmla="*/ 154172 w 832884"/>
                  <a:gd name="connsiteY21" fmla="*/ 2628014 h 4446182"/>
                  <a:gd name="connsiteX22" fmla="*/ 409353 w 832884"/>
                  <a:gd name="connsiteY22" fmla="*/ 2723707 h 4446182"/>
                  <a:gd name="connsiteX23" fmla="*/ 632637 w 832884"/>
                  <a:gd name="connsiteY23" fmla="*/ 2851298 h 4446182"/>
                  <a:gd name="connsiteX24" fmla="*/ 696432 w 832884"/>
                  <a:gd name="connsiteY24" fmla="*/ 2915094 h 4446182"/>
                  <a:gd name="connsiteX25" fmla="*/ 483781 w 832884"/>
                  <a:gd name="connsiteY25" fmla="*/ 3042684 h 4446182"/>
                  <a:gd name="connsiteX26" fmla="*/ 154172 w 832884"/>
                  <a:gd name="connsiteY26" fmla="*/ 3223438 h 4446182"/>
                  <a:gd name="connsiteX27" fmla="*/ 47846 w 832884"/>
                  <a:gd name="connsiteY27" fmla="*/ 3425456 h 4446182"/>
                  <a:gd name="connsiteX28" fmla="*/ 79744 w 832884"/>
                  <a:gd name="connsiteY28" fmla="*/ 3606210 h 4446182"/>
                  <a:gd name="connsiteX29" fmla="*/ 334925 w 832884"/>
                  <a:gd name="connsiteY29" fmla="*/ 3744433 h 4446182"/>
                  <a:gd name="connsiteX30" fmla="*/ 590106 w 832884"/>
                  <a:gd name="connsiteY30" fmla="*/ 3872024 h 4446182"/>
                  <a:gd name="connsiteX31" fmla="*/ 707065 w 832884"/>
                  <a:gd name="connsiteY31" fmla="*/ 3978349 h 4446182"/>
                  <a:gd name="connsiteX32" fmla="*/ 600739 w 832884"/>
                  <a:gd name="connsiteY32" fmla="*/ 4116573 h 4446182"/>
                  <a:gd name="connsiteX33" fmla="*/ 377455 w 832884"/>
                  <a:gd name="connsiteY33" fmla="*/ 4244163 h 4446182"/>
                  <a:gd name="connsiteX34" fmla="*/ 186069 w 832884"/>
                  <a:gd name="connsiteY34" fmla="*/ 4371754 h 4446182"/>
                  <a:gd name="connsiteX35" fmla="*/ 217967 w 832884"/>
                  <a:gd name="connsiteY35" fmla="*/ 4446182 h 4446182"/>
                  <a:gd name="connsiteX36" fmla="*/ 345558 w 832884"/>
                  <a:gd name="connsiteY36" fmla="*/ 4371754 h 4446182"/>
                  <a:gd name="connsiteX37" fmla="*/ 643269 w 832884"/>
                  <a:gd name="connsiteY37" fmla="*/ 4222898 h 4446182"/>
                  <a:gd name="connsiteX38" fmla="*/ 760227 w 832884"/>
                  <a:gd name="connsiteY38" fmla="*/ 4063410 h 4446182"/>
                  <a:gd name="connsiteX39" fmla="*/ 770860 w 832884"/>
                  <a:gd name="connsiteY39" fmla="*/ 3882656 h 4446182"/>
                  <a:gd name="connsiteX40" fmla="*/ 590106 w 832884"/>
                  <a:gd name="connsiteY40" fmla="*/ 3765698 h 4446182"/>
                  <a:gd name="connsiteX41" fmla="*/ 239232 w 832884"/>
                  <a:gd name="connsiteY41" fmla="*/ 3574312 h 4446182"/>
                  <a:gd name="connsiteX42" fmla="*/ 101009 w 832884"/>
                  <a:gd name="connsiteY42" fmla="*/ 3436089 h 4446182"/>
                  <a:gd name="connsiteX43" fmla="*/ 334925 w 832884"/>
                  <a:gd name="connsiteY43" fmla="*/ 3255335 h 4446182"/>
                  <a:gd name="connsiteX44" fmla="*/ 664534 w 832884"/>
                  <a:gd name="connsiteY44" fmla="*/ 3085214 h 4446182"/>
                  <a:gd name="connsiteX45" fmla="*/ 781493 w 832884"/>
                  <a:gd name="connsiteY45" fmla="*/ 3021419 h 4446182"/>
                  <a:gd name="connsiteX46" fmla="*/ 781493 w 832884"/>
                  <a:gd name="connsiteY46" fmla="*/ 2819400 h 4446182"/>
                  <a:gd name="connsiteX47" fmla="*/ 473148 w 832884"/>
                  <a:gd name="connsiteY47" fmla="*/ 2649280 h 4446182"/>
                  <a:gd name="connsiteX48" fmla="*/ 186069 w 832884"/>
                  <a:gd name="connsiteY48" fmla="*/ 2479159 h 4446182"/>
                  <a:gd name="connsiteX49" fmla="*/ 111641 w 832884"/>
                  <a:gd name="connsiteY49" fmla="*/ 2383466 h 4446182"/>
                  <a:gd name="connsiteX50" fmla="*/ 292395 w 832884"/>
                  <a:gd name="connsiteY50" fmla="*/ 2223977 h 4446182"/>
                  <a:gd name="connsiteX51" fmla="*/ 600739 w 832884"/>
                  <a:gd name="connsiteY51" fmla="*/ 2064489 h 4446182"/>
                  <a:gd name="connsiteX52" fmla="*/ 770860 w 832884"/>
                  <a:gd name="connsiteY52" fmla="*/ 1958163 h 4446182"/>
                  <a:gd name="connsiteX53" fmla="*/ 770860 w 832884"/>
                  <a:gd name="connsiteY53" fmla="*/ 1756145 h 4446182"/>
                  <a:gd name="connsiteX54" fmla="*/ 515679 w 832884"/>
                  <a:gd name="connsiteY54" fmla="*/ 1607289 h 4446182"/>
                  <a:gd name="connsiteX55" fmla="*/ 217967 w 832884"/>
                  <a:gd name="connsiteY55" fmla="*/ 1447800 h 4446182"/>
                  <a:gd name="connsiteX56" fmla="*/ 69111 w 832884"/>
                  <a:gd name="connsiteY56" fmla="*/ 1330842 h 4446182"/>
                  <a:gd name="connsiteX57" fmla="*/ 58479 w 832884"/>
                  <a:gd name="connsiteY57" fmla="*/ 1203252 h 4446182"/>
                  <a:gd name="connsiteX58" fmla="*/ 419986 w 832884"/>
                  <a:gd name="connsiteY58" fmla="*/ 969335 h 4446182"/>
                  <a:gd name="connsiteX59" fmla="*/ 738962 w 832884"/>
                  <a:gd name="connsiteY59" fmla="*/ 809847 h 4446182"/>
                  <a:gd name="connsiteX60" fmla="*/ 419986 w 832884"/>
                  <a:gd name="connsiteY60" fmla="*/ 650359 h 4446182"/>
                  <a:gd name="connsiteX61" fmla="*/ 111641 w 832884"/>
                  <a:gd name="connsiteY61" fmla="*/ 427075 h 4446182"/>
                  <a:gd name="connsiteX62" fmla="*/ 47846 w 832884"/>
                  <a:gd name="connsiteY62" fmla="*/ 214424 h 4446182"/>
                  <a:gd name="connsiteX63" fmla="*/ 69111 w 832884"/>
                  <a:gd name="connsiteY63" fmla="*/ 33670 h 4446182"/>
                  <a:gd name="connsiteX64" fmla="*/ 132906 w 832884"/>
                  <a:gd name="connsiteY64" fmla="*/ 12405 h 4446182"/>
                  <a:gd name="connsiteX65" fmla="*/ 175437 w 832884"/>
                  <a:gd name="connsiteY65" fmla="*/ 54935 h 4446182"/>
                  <a:gd name="connsiteX0" fmla="*/ 175437 w 832884"/>
                  <a:gd name="connsiteY0" fmla="*/ 54935 h 4446182"/>
                  <a:gd name="connsiteX1" fmla="*/ 90376 w 832884"/>
                  <a:gd name="connsiteY1" fmla="*/ 214424 h 4446182"/>
                  <a:gd name="connsiteX2" fmla="*/ 143539 w 832884"/>
                  <a:gd name="connsiteY2" fmla="*/ 310117 h 4446182"/>
                  <a:gd name="connsiteX3" fmla="*/ 324293 w 832884"/>
                  <a:gd name="connsiteY3" fmla="*/ 469605 h 4446182"/>
                  <a:gd name="connsiteX4" fmla="*/ 515679 w 832884"/>
                  <a:gd name="connsiteY4" fmla="*/ 565298 h 4446182"/>
                  <a:gd name="connsiteX5" fmla="*/ 728330 w 832884"/>
                  <a:gd name="connsiteY5" fmla="*/ 692889 h 4446182"/>
                  <a:gd name="connsiteX6" fmla="*/ 802758 w 832884"/>
                  <a:gd name="connsiteY6" fmla="*/ 767317 h 4446182"/>
                  <a:gd name="connsiteX7" fmla="*/ 781493 w 832884"/>
                  <a:gd name="connsiteY7" fmla="*/ 894907 h 4446182"/>
                  <a:gd name="connsiteX8" fmla="*/ 632637 w 832884"/>
                  <a:gd name="connsiteY8" fmla="*/ 1022498 h 4446182"/>
                  <a:gd name="connsiteX9" fmla="*/ 260497 w 832884"/>
                  <a:gd name="connsiteY9" fmla="*/ 1181987 h 4446182"/>
                  <a:gd name="connsiteX10" fmla="*/ 69111 w 832884"/>
                  <a:gd name="connsiteY10" fmla="*/ 1341475 h 4446182"/>
                  <a:gd name="connsiteX11" fmla="*/ 79744 w 832884"/>
                  <a:gd name="connsiteY11" fmla="*/ 1458433 h 4446182"/>
                  <a:gd name="connsiteX12" fmla="*/ 175437 w 832884"/>
                  <a:gd name="connsiteY12" fmla="*/ 1564759 h 4446182"/>
                  <a:gd name="connsiteX13" fmla="*/ 462516 w 832884"/>
                  <a:gd name="connsiteY13" fmla="*/ 1692349 h 4446182"/>
                  <a:gd name="connsiteX14" fmla="*/ 685799 w 832884"/>
                  <a:gd name="connsiteY14" fmla="*/ 1830573 h 4446182"/>
                  <a:gd name="connsiteX15" fmla="*/ 717697 w 832884"/>
                  <a:gd name="connsiteY15" fmla="*/ 1873103 h 4446182"/>
                  <a:gd name="connsiteX16" fmla="*/ 441251 w 832884"/>
                  <a:gd name="connsiteY16" fmla="*/ 2021959 h 4446182"/>
                  <a:gd name="connsiteX17" fmla="*/ 186069 w 832884"/>
                  <a:gd name="connsiteY17" fmla="*/ 2149549 h 4446182"/>
                  <a:gd name="connsiteX18" fmla="*/ 58479 w 832884"/>
                  <a:gd name="connsiteY18" fmla="*/ 2277140 h 4446182"/>
                  <a:gd name="connsiteX19" fmla="*/ 47846 w 832884"/>
                  <a:gd name="connsiteY19" fmla="*/ 2511056 h 4446182"/>
                  <a:gd name="connsiteX20" fmla="*/ 69111 w 832884"/>
                  <a:gd name="connsiteY20" fmla="*/ 2532321 h 4446182"/>
                  <a:gd name="connsiteX21" fmla="*/ 154172 w 832884"/>
                  <a:gd name="connsiteY21" fmla="*/ 2628014 h 4446182"/>
                  <a:gd name="connsiteX22" fmla="*/ 409353 w 832884"/>
                  <a:gd name="connsiteY22" fmla="*/ 2723707 h 4446182"/>
                  <a:gd name="connsiteX23" fmla="*/ 632637 w 832884"/>
                  <a:gd name="connsiteY23" fmla="*/ 2851298 h 4446182"/>
                  <a:gd name="connsiteX24" fmla="*/ 696432 w 832884"/>
                  <a:gd name="connsiteY24" fmla="*/ 2915094 h 4446182"/>
                  <a:gd name="connsiteX25" fmla="*/ 483781 w 832884"/>
                  <a:gd name="connsiteY25" fmla="*/ 3042684 h 4446182"/>
                  <a:gd name="connsiteX26" fmla="*/ 154172 w 832884"/>
                  <a:gd name="connsiteY26" fmla="*/ 3223438 h 4446182"/>
                  <a:gd name="connsiteX27" fmla="*/ 47846 w 832884"/>
                  <a:gd name="connsiteY27" fmla="*/ 3425456 h 4446182"/>
                  <a:gd name="connsiteX28" fmla="*/ 79744 w 832884"/>
                  <a:gd name="connsiteY28" fmla="*/ 3606210 h 4446182"/>
                  <a:gd name="connsiteX29" fmla="*/ 334925 w 832884"/>
                  <a:gd name="connsiteY29" fmla="*/ 3744433 h 4446182"/>
                  <a:gd name="connsiteX30" fmla="*/ 590106 w 832884"/>
                  <a:gd name="connsiteY30" fmla="*/ 3872024 h 4446182"/>
                  <a:gd name="connsiteX31" fmla="*/ 707065 w 832884"/>
                  <a:gd name="connsiteY31" fmla="*/ 3978349 h 4446182"/>
                  <a:gd name="connsiteX32" fmla="*/ 600739 w 832884"/>
                  <a:gd name="connsiteY32" fmla="*/ 4116573 h 4446182"/>
                  <a:gd name="connsiteX33" fmla="*/ 377455 w 832884"/>
                  <a:gd name="connsiteY33" fmla="*/ 4244163 h 4446182"/>
                  <a:gd name="connsiteX34" fmla="*/ 186069 w 832884"/>
                  <a:gd name="connsiteY34" fmla="*/ 4371754 h 4446182"/>
                  <a:gd name="connsiteX35" fmla="*/ 217967 w 832884"/>
                  <a:gd name="connsiteY35" fmla="*/ 4446182 h 4446182"/>
                  <a:gd name="connsiteX36" fmla="*/ 345558 w 832884"/>
                  <a:gd name="connsiteY36" fmla="*/ 4371754 h 4446182"/>
                  <a:gd name="connsiteX37" fmla="*/ 643269 w 832884"/>
                  <a:gd name="connsiteY37" fmla="*/ 4222898 h 4446182"/>
                  <a:gd name="connsiteX38" fmla="*/ 760227 w 832884"/>
                  <a:gd name="connsiteY38" fmla="*/ 4063410 h 4446182"/>
                  <a:gd name="connsiteX39" fmla="*/ 770860 w 832884"/>
                  <a:gd name="connsiteY39" fmla="*/ 3882656 h 4446182"/>
                  <a:gd name="connsiteX40" fmla="*/ 590106 w 832884"/>
                  <a:gd name="connsiteY40" fmla="*/ 3765698 h 4446182"/>
                  <a:gd name="connsiteX41" fmla="*/ 239232 w 832884"/>
                  <a:gd name="connsiteY41" fmla="*/ 3574312 h 4446182"/>
                  <a:gd name="connsiteX42" fmla="*/ 101009 w 832884"/>
                  <a:gd name="connsiteY42" fmla="*/ 3436089 h 4446182"/>
                  <a:gd name="connsiteX43" fmla="*/ 334925 w 832884"/>
                  <a:gd name="connsiteY43" fmla="*/ 3255335 h 4446182"/>
                  <a:gd name="connsiteX44" fmla="*/ 664534 w 832884"/>
                  <a:gd name="connsiteY44" fmla="*/ 3085214 h 4446182"/>
                  <a:gd name="connsiteX45" fmla="*/ 781493 w 832884"/>
                  <a:gd name="connsiteY45" fmla="*/ 3021419 h 4446182"/>
                  <a:gd name="connsiteX46" fmla="*/ 781493 w 832884"/>
                  <a:gd name="connsiteY46" fmla="*/ 2819400 h 4446182"/>
                  <a:gd name="connsiteX47" fmla="*/ 473148 w 832884"/>
                  <a:gd name="connsiteY47" fmla="*/ 2649280 h 4446182"/>
                  <a:gd name="connsiteX48" fmla="*/ 186069 w 832884"/>
                  <a:gd name="connsiteY48" fmla="*/ 2479159 h 4446182"/>
                  <a:gd name="connsiteX49" fmla="*/ 111641 w 832884"/>
                  <a:gd name="connsiteY49" fmla="*/ 2383466 h 4446182"/>
                  <a:gd name="connsiteX50" fmla="*/ 292395 w 832884"/>
                  <a:gd name="connsiteY50" fmla="*/ 2223977 h 4446182"/>
                  <a:gd name="connsiteX51" fmla="*/ 600739 w 832884"/>
                  <a:gd name="connsiteY51" fmla="*/ 2064489 h 4446182"/>
                  <a:gd name="connsiteX52" fmla="*/ 770860 w 832884"/>
                  <a:gd name="connsiteY52" fmla="*/ 1958163 h 4446182"/>
                  <a:gd name="connsiteX53" fmla="*/ 770860 w 832884"/>
                  <a:gd name="connsiteY53" fmla="*/ 1756145 h 4446182"/>
                  <a:gd name="connsiteX54" fmla="*/ 515679 w 832884"/>
                  <a:gd name="connsiteY54" fmla="*/ 1607289 h 4446182"/>
                  <a:gd name="connsiteX55" fmla="*/ 217967 w 832884"/>
                  <a:gd name="connsiteY55" fmla="*/ 1447800 h 4446182"/>
                  <a:gd name="connsiteX56" fmla="*/ 69111 w 832884"/>
                  <a:gd name="connsiteY56" fmla="*/ 1330842 h 4446182"/>
                  <a:gd name="connsiteX57" fmla="*/ 58479 w 832884"/>
                  <a:gd name="connsiteY57" fmla="*/ 1203252 h 4446182"/>
                  <a:gd name="connsiteX58" fmla="*/ 419986 w 832884"/>
                  <a:gd name="connsiteY58" fmla="*/ 969335 h 4446182"/>
                  <a:gd name="connsiteX59" fmla="*/ 738962 w 832884"/>
                  <a:gd name="connsiteY59" fmla="*/ 809847 h 4446182"/>
                  <a:gd name="connsiteX60" fmla="*/ 419986 w 832884"/>
                  <a:gd name="connsiteY60" fmla="*/ 650359 h 4446182"/>
                  <a:gd name="connsiteX61" fmla="*/ 111641 w 832884"/>
                  <a:gd name="connsiteY61" fmla="*/ 427075 h 4446182"/>
                  <a:gd name="connsiteX62" fmla="*/ 47846 w 832884"/>
                  <a:gd name="connsiteY62" fmla="*/ 214424 h 4446182"/>
                  <a:gd name="connsiteX63" fmla="*/ 69111 w 832884"/>
                  <a:gd name="connsiteY63" fmla="*/ 33670 h 4446182"/>
                  <a:gd name="connsiteX64" fmla="*/ 132906 w 832884"/>
                  <a:gd name="connsiteY64" fmla="*/ 12405 h 4446182"/>
                  <a:gd name="connsiteX65" fmla="*/ 175437 w 832884"/>
                  <a:gd name="connsiteY65" fmla="*/ 54935 h 4446182"/>
                  <a:gd name="connsiteX0" fmla="*/ 175437 w 832884"/>
                  <a:gd name="connsiteY0" fmla="*/ 54935 h 4446182"/>
                  <a:gd name="connsiteX1" fmla="*/ 90376 w 832884"/>
                  <a:gd name="connsiteY1" fmla="*/ 214424 h 4446182"/>
                  <a:gd name="connsiteX2" fmla="*/ 143539 w 832884"/>
                  <a:gd name="connsiteY2" fmla="*/ 310117 h 4446182"/>
                  <a:gd name="connsiteX3" fmla="*/ 324293 w 832884"/>
                  <a:gd name="connsiteY3" fmla="*/ 469605 h 4446182"/>
                  <a:gd name="connsiteX4" fmla="*/ 515679 w 832884"/>
                  <a:gd name="connsiteY4" fmla="*/ 565298 h 4446182"/>
                  <a:gd name="connsiteX5" fmla="*/ 728330 w 832884"/>
                  <a:gd name="connsiteY5" fmla="*/ 692889 h 4446182"/>
                  <a:gd name="connsiteX6" fmla="*/ 802758 w 832884"/>
                  <a:gd name="connsiteY6" fmla="*/ 767317 h 4446182"/>
                  <a:gd name="connsiteX7" fmla="*/ 781493 w 832884"/>
                  <a:gd name="connsiteY7" fmla="*/ 894907 h 4446182"/>
                  <a:gd name="connsiteX8" fmla="*/ 632637 w 832884"/>
                  <a:gd name="connsiteY8" fmla="*/ 1022498 h 4446182"/>
                  <a:gd name="connsiteX9" fmla="*/ 260497 w 832884"/>
                  <a:gd name="connsiteY9" fmla="*/ 1181987 h 4446182"/>
                  <a:gd name="connsiteX10" fmla="*/ 69111 w 832884"/>
                  <a:gd name="connsiteY10" fmla="*/ 1341475 h 4446182"/>
                  <a:gd name="connsiteX11" fmla="*/ 79744 w 832884"/>
                  <a:gd name="connsiteY11" fmla="*/ 1458433 h 4446182"/>
                  <a:gd name="connsiteX12" fmla="*/ 175437 w 832884"/>
                  <a:gd name="connsiteY12" fmla="*/ 1564759 h 4446182"/>
                  <a:gd name="connsiteX13" fmla="*/ 462516 w 832884"/>
                  <a:gd name="connsiteY13" fmla="*/ 1692349 h 4446182"/>
                  <a:gd name="connsiteX14" fmla="*/ 685799 w 832884"/>
                  <a:gd name="connsiteY14" fmla="*/ 1830573 h 4446182"/>
                  <a:gd name="connsiteX15" fmla="*/ 717697 w 832884"/>
                  <a:gd name="connsiteY15" fmla="*/ 1873103 h 4446182"/>
                  <a:gd name="connsiteX16" fmla="*/ 441251 w 832884"/>
                  <a:gd name="connsiteY16" fmla="*/ 2021959 h 4446182"/>
                  <a:gd name="connsiteX17" fmla="*/ 186069 w 832884"/>
                  <a:gd name="connsiteY17" fmla="*/ 2149549 h 4446182"/>
                  <a:gd name="connsiteX18" fmla="*/ 58479 w 832884"/>
                  <a:gd name="connsiteY18" fmla="*/ 2277140 h 4446182"/>
                  <a:gd name="connsiteX19" fmla="*/ 47846 w 832884"/>
                  <a:gd name="connsiteY19" fmla="*/ 2511056 h 4446182"/>
                  <a:gd name="connsiteX20" fmla="*/ 69111 w 832884"/>
                  <a:gd name="connsiteY20" fmla="*/ 2532321 h 4446182"/>
                  <a:gd name="connsiteX21" fmla="*/ 154172 w 832884"/>
                  <a:gd name="connsiteY21" fmla="*/ 2628014 h 4446182"/>
                  <a:gd name="connsiteX22" fmla="*/ 409353 w 832884"/>
                  <a:gd name="connsiteY22" fmla="*/ 2723707 h 4446182"/>
                  <a:gd name="connsiteX23" fmla="*/ 632637 w 832884"/>
                  <a:gd name="connsiteY23" fmla="*/ 2851298 h 4446182"/>
                  <a:gd name="connsiteX24" fmla="*/ 696432 w 832884"/>
                  <a:gd name="connsiteY24" fmla="*/ 2915094 h 4446182"/>
                  <a:gd name="connsiteX25" fmla="*/ 483781 w 832884"/>
                  <a:gd name="connsiteY25" fmla="*/ 3042684 h 4446182"/>
                  <a:gd name="connsiteX26" fmla="*/ 154172 w 832884"/>
                  <a:gd name="connsiteY26" fmla="*/ 3223438 h 4446182"/>
                  <a:gd name="connsiteX27" fmla="*/ 47846 w 832884"/>
                  <a:gd name="connsiteY27" fmla="*/ 3425456 h 4446182"/>
                  <a:gd name="connsiteX28" fmla="*/ 79744 w 832884"/>
                  <a:gd name="connsiteY28" fmla="*/ 3606210 h 4446182"/>
                  <a:gd name="connsiteX29" fmla="*/ 334925 w 832884"/>
                  <a:gd name="connsiteY29" fmla="*/ 3744433 h 4446182"/>
                  <a:gd name="connsiteX30" fmla="*/ 590106 w 832884"/>
                  <a:gd name="connsiteY30" fmla="*/ 3872024 h 4446182"/>
                  <a:gd name="connsiteX31" fmla="*/ 707065 w 832884"/>
                  <a:gd name="connsiteY31" fmla="*/ 3978349 h 4446182"/>
                  <a:gd name="connsiteX32" fmla="*/ 600739 w 832884"/>
                  <a:gd name="connsiteY32" fmla="*/ 4116573 h 4446182"/>
                  <a:gd name="connsiteX33" fmla="*/ 377455 w 832884"/>
                  <a:gd name="connsiteY33" fmla="*/ 4244163 h 4446182"/>
                  <a:gd name="connsiteX34" fmla="*/ 186069 w 832884"/>
                  <a:gd name="connsiteY34" fmla="*/ 4371754 h 4446182"/>
                  <a:gd name="connsiteX35" fmla="*/ 217967 w 832884"/>
                  <a:gd name="connsiteY35" fmla="*/ 4446182 h 4446182"/>
                  <a:gd name="connsiteX36" fmla="*/ 345558 w 832884"/>
                  <a:gd name="connsiteY36" fmla="*/ 4371754 h 4446182"/>
                  <a:gd name="connsiteX37" fmla="*/ 643269 w 832884"/>
                  <a:gd name="connsiteY37" fmla="*/ 4222898 h 4446182"/>
                  <a:gd name="connsiteX38" fmla="*/ 760227 w 832884"/>
                  <a:gd name="connsiteY38" fmla="*/ 4063410 h 4446182"/>
                  <a:gd name="connsiteX39" fmla="*/ 770860 w 832884"/>
                  <a:gd name="connsiteY39" fmla="*/ 3882656 h 4446182"/>
                  <a:gd name="connsiteX40" fmla="*/ 590106 w 832884"/>
                  <a:gd name="connsiteY40" fmla="*/ 3765698 h 4446182"/>
                  <a:gd name="connsiteX41" fmla="*/ 239232 w 832884"/>
                  <a:gd name="connsiteY41" fmla="*/ 3574312 h 4446182"/>
                  <a:gd name="connsiteX42" fmla="*/ 101009 w 832884"/>
                  <a:gd name="connsiteY42" fmla="*/ 3436089 h 4446182"/>
                  <a:gd name="connsiteX43" fmla="*/ 334925 w 832884"/>
                  <a:gd name="connsiteY43" fmla="*/ 3255335 h 4446182"/>
                  <a:gd name="connsiteX44" fmla="*/ 664534 w 832884"/>
                  <a:gd name="connsiteY44" fmla="*/ 3085214 h 4446182"/>
                  <a:gd name="connsiteX45" fmla="*/ 781493 w 832884"/>
                  <a:gd name="connsiteY45" fmla="*/ 3021419 h 4446182"/>
                  <a:gd name="connsiteX46" fmla="*/ 781493 w 832884"/>
                  <a:gd name="connsiteY46" fmla="*/ 2819400 h 4446182"/>
                  <a:gd name="connsiteX47" fmla="*/ 473148 w 832884"/>
                  <a:gd name="connsiteY47" fmla="*/ 2649280 h 4446182"/>
                  <a:gd name="connsiteX48" fmla="*/ 186069 w 832884"/>
                  <a:gd name="connsiteY48" fmla="*/ 2479159 h 4446182"/>
                  <a:gd name="connsiteX49" fmla="*/ 111641 w 832884"/>
                  <a:gd name="connsiteY49" fmla="*/ 2383466 h 4446182"/>
                  <a:gd name="connsiteX50" fmla="*/ 292395 w 832884"/>
                  <a:gd name="connsiteY50" fmla="*/ 2223977 h 4446182"/>
                  <a:gd name="connsiteX51" fmla="*/ 600739 w 832884"/>
                  <a:gd name="connsiteY51" fmla="*/ 2064489 h 4446182"/>
                  <a:gd name="connsiteX52" fmla="*/ 770860 w 832884"/>
                  <a:gd name="connsiteY52" fmla="*/ 1958163 h 4446182"/>
                  <a:gd name="connsiteX53" fmla="*/ 770860 w 832884"/>
                  <a:gd name="connsiteY53" fmla="*/ 1756145 h 4446182"/>
                  <a:gd name="connsiteX54" fmla="*/ 515679 w 832884"/>
                  <a:gd name="connsiteY54" fmla="*/ 1607289 h 4446182"/>
                  <a:gd name="connsiteX55" fmla="*/ 217967 w 832884"/>
                  <a:gd name="connsiteY55" fmla="*/ 1447800 h 4446182"/>
                  <a:gd name="connsiteX56" fmla="*/ 69111 w 832884"/>
                  <a:gd name="connsiteY56" fmla="*/ 1330842 h 4446182"/>
                  <a:gd name="connsiteX57" fmla="*/ 58479 w 832884"/>
                  <a:gd name="connsiteY57" fmla="*/ 1203252 h 4446182"/>
                  <a:gd name="connsiteX58" fmla="*/ 419986 w 832884"/>
                  <a:gd name="connsiteY58" fmla="*/ 969335 h 4446182"/>
                  <a:gd name="connsiteX59" fmla="*/ 738962 w 832884"/>
                  <a:gd name="connsiteY59" fmla="*/ 809847 h 4446182"/>
                  <a:gd name="connsiteX60" fmla="*/ 419986 w 832884"/>
                  <a:gd name="connsiteY60" fmla="*/ 650359 h 4446182"/>
                  <a:gd name="connsiteX61" fmla="*/ 111641 w 832884"/>
                  <a:gd name="connsiteY61" fmla="*/ 427075 h 4446182"/>
                  <a:gd name="connsiteX62" fmla="*/ 47846 w 832884"/>
                  <a:gd name="connsiteY62" fmla="*/ 214424 h 4446182"/>
                  <a:gd name="connsiteX63" fmla="*/ 69111 w 832884"/>
                  <a:gd name="connsiteY63" fmla="*/ 33670 h 4446182"/>
                  <a:gd name="connsiteX64" fmla="*/ 132906 w 832884"/>
                  <a:gd name="connsiteY64" fmla="*/ 12405 h 4446182"/>
                  <a:gd name="connsiteX65" fmla="*/ 175437 w 832884"/>
                  <a:gd name="connsiteY65" fmla="*/ 54935 h 4446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</a:cxnLst>
                <a:rect l="l" t="t" r="r" b="b"/>
                <a:pathLst>
                  <a:path w="832884" h="4446182">
                    <a:moveTo>
                      <a:pt x="175437" y="54935"/>
                    </a:moveTo>
                    <a:cubicBezTo>
                      <a:pt x="168349" y="88605"/>
                      <a:pt x="95692" y="171894"/>
                      <a:pt x="90376" y="214424"/>
                    </a:cubicBezTo>
                    <a:cubicBezTo>
                      <a:pt x="85060" y="256954"/>
                      <a:pt x="104553" y="267587"/>
                      <a:pt x="143539" y="310117"/>
                    </a:cubicBezTo>
                    <a:cubicBezTo>
                      <a:pt x="182525" y="352647"/>
                      <a:pt x="262270" y="427075"/>
                      <a:pt x="324293" y="469605"/>
                    </a:cubicBezTo>
                    <a:cubicBezTo>
                      <a:pt x="386316" y="512135"/>
                      <a:pt x="448340" y="528084"/>
                      <a:pt x="515679" y="565298"/>
                    </a:cubicBezTo>
                    <a:cubicBezTo>
                      <a:pt x="583019" y="602512"/>
                      <a:pt x="680484" y="659219"/>
                      <a:pt x="728330" y="692889"/>
                    </a:cubicBezTo>
                    <a:cubicBezTo>
                      <a:pt x="776176" y="726559"/>
                      <a:pt x="793898" y="733647"/>
                      <a:pt x="802758" y="767317"/>
                    </a:cubicBezTo>
                    <a:cubicBezTo>
                      <a:pt x="811618" y="800987"/>
                      <a:pt x="809846" y="852377"/>
                      <a:pt x="781493" y="894907"/>
                    </a:cubicBezTo>
                    <a:cubicBezTo>
                      <a:pt x="753140" y="937437"/>
                      <a:pt x="719470" y="974651"/>
                      <a:pt x="632637" y="1022498"/>
                    </a:cubicBezTo>
                    <a:cubicBezTo>
                      <a:pt x="545804" y="1070345"/>
                      <a:pt x="354418" y="1128824"/>
                      <a:pt x="260497" y="1181987"/>
                    </a:cubicBezTo>
                    <a:cubicBezTo>
                      <a:pt x="166576" y="1235150"/>
                      <a:pt x="99236" y="1295401"/>
                      <a:pt x="69111" y="1341475"/>
                    </a:cubicBezTo>
                    <a:cubicBezTo>
                      <a:pt x="38986" y="1387549"/>
                      <a:pt x="62023" y="1421219"/>
                      <a:pt x="79744" y="1458433"/>
                    </a:cubicBezTo>
                    <a:cubicBezTo>
                      <a:pt x="97465" y="1495647"/>
                      <a:pt x="111642" y="1525773"/>
                      <a:pt x="175437" y="1564759"/>
                    </a:cubicBezTo>
                    <a:cubicBezTo>
                      <a:pt x="239232" y="1603745"/>
                      <a:pt x="377456" y="1648047"/>
                      <a:pt x="462516" y="1692349"/>
                    </a:cubicBezTo>
                    <a:cubicBezTo>
                      <a:pt x="547576" y="1736651"/>
                      <a:pt x="643269" y="1800447"/>
                      <a:pt x="685799" y="1830573"/>
                    </a:cubicBezTo>
                    <a:cubicBezTo>
                      <a:pt x="728329" y="1860699"/>
                      <a:pt x="701376" y="1797259"/>
                      <a:pt x="717697" y="1873103"/>
                    </a:cubicBezTo>
                    <a:cubicBezTo>
                      <a:pt x="676939" y="1905001"/>
                      <a:pt x="529856" y="1975885"/>
                      <a:pt x="441251" y="2021959"/>
                    </a:cubicBezTo>
                    <a:cubicBezTo>
                      <a:pt x="352646" y="2068033"/>
                      <a:pt x="249864" y="2107019"/>
                      <a:pt x="186069" y="2149549"/>
                    </a:cubicBezTo>
                    <a:cubicBezTo>
                      <a:pt x="122274" y="2192079"/>
                      <a:pt x="81516" y="2216889"/>
                      <a:pt x="58479" y="2277140"/>
                    </a:cubicBezTo>
                    <a:cubicBezTo>
                      <a:pt x="35442" y="2337391"/>
                      <a:pt x="46074" y="2468526"/>
                      <a:pt x="47846" y="2511056"/>
                    </a:cubicBezTo>
                    <a:cubicBezTo>
                      <a:pt x="49618" y="2553586"/>
                      <a:pt x="51390" y="2512828"/>
                      <a:pt x="69111" y="2532321"/>
                    </a:cubicBezTo>
                    <a:cubicBezTo>
                      <a:pt x="86832" y="2551814"/>
                      <a:pt x="97465" y="2596116"/>
                      <a:pt x="154172" y="2628014"/>
                    </a:cubicBezTo>
                    <a:cubicBezTo>
                      <a:pt x="210879" y="2659912"/>
                      <a:pt x="329609" y="2686493"/>
                      <a:pt x="409353" y="2723707"/>
                    </a:cubicBezTo>
                    <a:cubicBezTo>
                      <a:pt x="489097" y="2760921"/>
                      <a:pt x="584791" y="2819400"/>
                      <a:pt x="632637" y="2851298"/>
                    </a:cubicBezTo>
                    <a:cubicBezTo>
                      <a:pt x="680484" y="2883196"/>
                      <a:pt x="721241" y="2883196"/>
                      <a:pt x="696432" y="2915094"/>
                    </a:cubicBezTo>
                    <a:cubicBezTo>
                      <a:pt x="671623" y="2946992"/>
                      <a:pt x="574158" y="2991293"/>
                      <a:pt x="483781" y="3042684"/>
                    </a:cubicBezTo>
                    <a:cubicBezTo>
                      <a:pt x="393404" y="3094075"/>
                      <a:pt x="226828" y="3159643"/>
                      <a:pt x="154172" y="3223438"/>
                    </a:cubicBezTo>
                    <a:cubicBezTo>
                      <a:pt x="81516" y="3287233"/>
                      <a:pt x="60251" y="3361661"/>
                      <a:pt x="47846" y="3425456"/>
                    </a:cubicBezTo>
                    <a:cubicBezTo>
                      <a:pt x="35441" y="3489251"/>
                      <a:pt x="31898" y="3553047"/>
                      <a:pt x="79744" y="3606210"/>
                    </a:cubicBezTo>
                    <a:cubicBezTo>
                      <a:pt x="127590" y="3659373"/>
                      <a:pt x="249865" y="3700131"/>
                      <a:pt x="334925" y="3744433"/>
                    </a:cubicBezTo>
                    <a:cubicBezTo>
                      <a:pt x="419985" y="3788735"/>
                      <a:pt x="528083" y="3833038"/>
                      <a:pt x="590106" y="3872024"/>
                    </a:cubicBezTo>
                    <a:cubicBezTo>
                      <a:pt x="652129" y="3911010"/>
                      <a:pt x="705293" y="3937591"/>
                      <a:pt x="707065" y="3978349"/>
                    </a:cubicBezTo>
                    <a:cubicBezTo>
                      <a:pt x="708837" y="4019107"/>
                      <a:pt x="655674" y="4072271"/>
                      <a:pt x="600739" y="4116573"/>
                    </a:cubicBezTo>
                    <a:cubicBezTo>
                      <a:pt x="545804" y="4160875"/>
                      <a:pt x="446567" y="4201633"/>
                      <a:pt x="377455" y="4244163"/>
                    </a:cubicBezTo>
                    <a:cubicBezTo>
                      <a:pt x="308343" y="4286693"/>
                      <a:pt x="212650" y="4338084"/>
                      <a:pt x="186069" y="4371754"/>
                    </a:cubicBezTo>
                    <a:cubicBezTo>
                      <a:pt x="159488" y="4405424"/>
                      <a:pt x="191386" y="4446182"/>
                      <a:pt x="217967" y="4446182"/>
                    </a:cubicBezTo>
                    <a:cubicBezTo>
                      <a:pt x="244548" y="4446182"/>
                      <a:pt x="274674" y="4408968"/>
                      <a:pt x="345558" y="4371754"/>
                    </a:cubicBezTo>
                    <a:cubicBezTo>
                      <a:pt x="416442" y="4334540"/>
                      <a:pt x="574158" y="4274289"/>
                      <a:pt x="643269" y="4222898"/>
                    </a:cubicBezTo>
                    <a:cubicBezTo>
                      <a:pt x="712380" y="4171507"/>
                      <a:pt x="738962" y="4120117"/>
                      <a:pt x="760227" y="4063410"/>
                    </a:cubicBezTo>
                    <a:cubicBezTo>
                      <a:pt x="781492" y="4006703"/>
                      <a:pt x="799214" y="3932275"/>
                      <a:pt x="770860" y="3882656"/>
                    </a:cubicBezTo>
                    <a:cubicBezTo>
                      <a:pt x="742507" y="3833037"/>
                      <a:pt x="678711" y="3817089"/>
                      <a:pt x="590106" y="3765698"/>
                    </a:cubicBezTo>
                    <a:cubicBezTo>
                      <a:pt x="501501" y="3714307"/>
                      <a:pt x="320748" y="3629247"/>
                      <a:pt x="239232" y="3574312"/>
                    </a:cubicBezTo>
                    <a:cubicBezTo>
                      <a:pt x="157716" y="3519377"/>
                      <a:pt x="85060" y="3489252"/>
                      <a:pt x="101009" y="3436089"/>
                    </a:cubicBezTo>
                    <a:cubicBezTo>
                      <a:pt x="116958" y="3382926"/>
                      <a:pt x="241004" y="3313814"/>
                      <a:pt x="334925" y="3255335"/>
                    </a:cubicBezTo>
                    <a:cubicBezTo>
                      <a:pt x="428846" y="3196856"/>
                      <a:pt x="590106" y="3124200"/>
                      <a:pt x="664534" y="3085214"/>
                    </a:cubicBezTo>
                    <a:cubicBezTo>
                      <a:pt x="738962" y="3046228"/>
                      <a:pt x="762000" y="3065721"/>
                      <a:pt x="781493" y="3021419"/>
                    </a:cubicBezTo>
                    <a:cubicBezTo>
                      <a:pt x="800986" y="2977117"/>
                      <a:pt x="832884" y="2881423"/>
                      <a:pt x="781493" y="2819400"/>
                    </a:cubicBezTo>
                    <a:cubicBezTo>
                      <a:pt x="730102" y="2757377"/>
                      <a:pt x="572385" y="2705987"/>
                      <a:pt x="473148" y="2649280"/>
                    </a:cubicBezTo>
                    <a:cubicBezTo>
                      <a:pt x="373911" y="2592573"/>
                      <a:pt x="246320" y="2523461"/>
                      <a:pt x="186069" y="2479159"/>
                    </a:cubicBezTo>
                    <a:cubicBezTo>
                      <a:pt x="125818" y="2434857"/>
                      <a:pt x="93920" y="2425996"/>
                      <a:pt x="111641" y="2383466"/>
                    </a:cubicBezTo>
                    <a:cubicBezTo>
                      <a:pt x="129362" y="2340936"/>
                      <a:pt x="210879" y="2277140"/>
                      <a:pt x="292395" y="2223977"/>
                    </a:cubicBezTo>
                    <a:cubicBezTo>
                      <a:pt x="373911" y="2170814"/>
                      <a:pt x="520995" y="2108791"/>
                      <a:pt x="600739" y="2064489"/>
                    </a:cubicBezTo>
                    <a:cubicBezTo>
                      <a:pt x="680483" y="2020187"/>
                      <a:pt x="742507" y="2009554"/>
                      <a:pt x="770860" y="1958163"/>
                    </a:cubicBezTo>
                    <a:cubicBezTo>
                      <a:pt x="799214" y="1906772"/>
                      <a:pt x="813390" y="1814624"/>
                      <a:pt x="770860" y="1756145"/>
                    </a:cubicBezTo>
                    <a:cubicBezTo>
                      <a:pt x="728330" y="1697666"/>
                      <a:pt x="607828" y="1658680"/>
                      <a:pt x="515679" y="1607289"/>
                    </a:cubicBezTo>
                    <a:cubicBezTo>
                      <a:pt x="423530" y="1555898"/>
                      <a:pt x="292395" y="1493875"/>
                      <a:pt x="217967" y="1447800"/>
                    </a:cubicBezTo>
                    <a:cubicBezTo>
                      <a:pt x="143539" y="1401726"/>
                      <a:pt x="95692" y="1371600"/>
                      <a:pt x="69111" y="1330842"/>
                    </a:cubicBezTo>
                    <a:cubicBezTo>
                      <a:pt x="42530" y="1290084"/>
                      <a:pt x="0" y="1263503"/>
                      <a:pt x="58479" y="1203252"/>
                    </a:cubicBezTo>
                    <a:cubicBezTo>
                      <a:pt x="116958" y="1143001"/>
                      <a:pt x="306572" y="1034903"/>
                      <a:pt x="419986" y="969335"/>
                    </a:cubicBezTo>
                    <a:cubicBezTo>
                      <a:pt x="533400" y="903768"/>
                      <a:pt x="738962" y="863010"/>
                      <a:pt x="738962" y="809847"/>
                    </a:cubicBezTo>
                    <a:cubicBezTo>
                      <a:pt x="738962" y="756684"/>
                      <a:pt x="524540" y="714154"/>
                      <a:pt x="419986" y="650359"/>
                    </a:cubicBezTo>
                    <a:cubicBezTo>
                      <a:pt x="315433" y="586564"/>
                      <a:pt x="173664" y="499731"/>
                      <a:pt x="111641" y="427075"/>
                    </a:cubicBezTo>
                    <a:cubicBezTo>
                      <a:pt x="49618" y="354419"/>
                      <a:pt x="54934" y="279991"/>
                      <a:pt x="47846" y="214424"/>
                    </a:cubicBezTo>
                    <a:cubicBezTo>
                      <a:pt x="40758" y="148857"/>
                      <a:pt x="54934" y="67340"/>
                      <a:pt x="69111" y="33670"/>
                    </a:cubicBezTo>
                    <a:cubicBezTo>
                      <a:pt x="83288" y="0"/>
                      <a:pt x="118729" y="10633"/>
                      <a:pt x="132906" y="12405"/>
                    </a:cubicBezTo>
                    <a:cubicBezTo>
                      <a:pt x="147083" y="14177"/>
                      <a:pt x="182525" y="21265"/>
                      <a:pt x="175437" y="54935"/>
                    </a:cubicBezTo>
                    <a:close/>
                  </a:path>
                </a:pathLst>
              </a:custGeom>
              <a:grpFill/>
              <a:ln w="0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25400" h="38100"/>
                <a:bevelB w="25400" h="381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sp>
          <p:nvSpPr>
            <p:cNvPr id="314" name="TextBox 313"/>
            <p:cNvSpPr txBox="1"/>
            <p:nvPr/>
          </p:nvSpPr>
          <p:spPr>
            <a:xfrm rot="20906421">
              <a:off x="1993202" y="3369694"/>
              <a:ext cx="107862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i="0" dirty="0" smtClean="0">
                  <a:ln w="9525" cmpd="sng">
                    <a:solidFill>
                      <a:srgbClr val="92D050"/>
                    </a:solidFill>
                    <a:prstDash val="solid"/>
                  </a:ln>
                  <a:solidFill>
                    <a:srgbClr val="00B050"/>
                  </a:solidFill>
                  <a:latin typeface="+mn-lt"/>
                </a:rPr>
                <a:t>Viral DNA</a:t>
              </a:r>
              <a:endParaRPr lang="en-GB" i="0" dirty="0">
                <a:ln w="9525" cmpd="sng">
                  <a:solidFill>
                    <a:srgbClr val="92D050"/>
                  </a:solidFill>
                  <a:prstDash val="solid"/>
                </a:ln>
                <a:solidFill>
                  <a:srgbClr val="00B050"/>
                </a:solidFill>
                <a:latin typeface="+mn-lt"/>
              </a:endParaRPr>
            </a:p>
          </p:txBody>
        </p:sp>
        <p:grpSp>
          <p:nvGrpSpPr>
            <p:cNvPr id="315" name="Group 314"/>
            <p:cNvGrpSpPr/>
            <p:nvPr/>
          </p:nvGrpSpPr>
          <p:grpSpPr>
            <a:xfrm>
              <a:off x="49942" y="6309320"/>
              <a:ext cx="4284000" cy="363824"/>
              <a:chOff x="0" y="1946099"/>
              <a:chExt cx="4346856" cy="363824"/>
            </a:xfrm>
          </p:grpSpPr>
          <p:sp>
            <p:nvSpPr>
              <p:cNvPr id="316" name="Rectangle 315"/>
              <p:cNvSpPr/>
              <p:nvPr/>
            </p:nvSpPr>
            <p:spPr bwMode="auto">
              <a:xfrm>
                <a:off x="0" y="1946099"/>
                <a:ext cx="4344411" cy="16686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matte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17" name="Rectangle 316"/>
              <p:cNvSpPr/>
              <p:nvPr/>
            </p:nvSpPr>
            <p:spPr bwMode="auto">
              <a:xfrm>
                <a:off x="2445" y="2143059"/>
                <a:ext cx="4344411" cy="166864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matte"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93" name="Group 192"/>
            <p:cNvGrpSpPr/>
            <p:nvPr/>
          </p:nvGrpSpPr>
          <p:grpSpPr>
            <a:xfrm>
              <a:off x="2915816" y="4781580"/>
              <a:ext cx="712879" cy="807660"/>
              <a:chOff x="800285" y="5003295"/>
              <a:chExt cx="712879" cy="807660"/>
            </a:xfrm>
            <a:solidFill>
              <a:schemeClr val="accent6">
                <a:lumMod val="40000"/>
                <a:lumOff val="60000"/>
              </a:schemeClr>
            </a:soli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harsh" dir="t"/>
            </a:scene3d>
          </p:grpSpPr>
          <p:sp>
            <p:nvSpPr>
              <p:cNvPr id="195" name="Oval 194"/>
              <p:cNvSpPr>
                <a:spLocks noChangeAspect="1"/>
              </p:cNvSpPr>
              <p:nvPr/>
            </p:nvSpPr>
            <p:spPr bwMode="auto">
              <a:xfrm>
                <a:off x="800285" y="5256493"/>
                <a:ext cx="712879" cy="55446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14300" h="114300"/>
              </a:sp3d>
            </p:spPr>
            <p:txBody>
              <a:bodyPr vert="horz" wrap="none" lIns="91440" tIns="10800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GB" i="0" dirty="0">
                    <a:ln w="9525" cmpd="sng">
                      <a:solidFill>
                        <a:srgbClr val="FFFF00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</a:rPr>
                  <a:t>6</a:t>
                </a:r>
                <a:r>
                  <a:rPr kumimoji="0" lang="en-GB" sz="1600" i="0" u="none" strike="noStrike" normalizeH="0" baseline="0" dirty="0" smtClean="0">
                    <a:ln w="9525" cmpd="sng">
                      <a:solidFill>
                        <a:srgbClr val="FFFF00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</a:rPr>
                  <a:t>0s</a:t>
                </a:r>
              </a:p>
            </p:txBody>
          </p:sp>
          <p:sp>
            <p:nvSpPr>
              <p:cNvPr id="196" name="Oval 195"/>
              <p:cNvSpPr>
                <a:spLocks noChangeAspect="1"/>
              </p:cNvSpPr>
              <p:nvPr/>
            </p:nvSpPr>
            <p:spPr bwMode="auto">
              <a:xfrm>
                <a:off x="886978" y="5003295"/>
                <a:ext cx="544380" cy="544380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114300" h="114300"/>
              </a:sp3d>
            </p:spPr>
            <p:txBody>
              <a:bodyPr vert="horz" wrap="none" lIns="36000" tIns="108000" rIns="91440" bIns="50400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GB" i="0" dirty="0">
                    <a:ln w="9525" cmpd="sng">
                      <a:solidFill>
                        <a:srgbClr val="FFFF00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</a:rPr>
                  <a:t>4</a:t>
                </a:r>
                <a:r>
                  <a:rPr kumimoji="0" lang="en-GB" sz="1600" i="0" u="none" strike="noStrike" normalizeH="0" baseline="0" dirty="0" smtClean="0">
                    <a:ln w="9525" cmpd="sng">
                      <a:solidFill>
                        <a:srgbClr val="FFFF00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63500" dir="3600000" algn="tl" rotWithShape="0">
                        <a:srgbClr val="000000">
                          <a:alpha val="70000"/>
                        </a:srgbClr>
                      </a:outerShdw>
                    </a:effectLst>
                    <a:latin typeface="+mn-lt"/>
                    <a:cs typeface="Times New Roman" pitchFamily="18" charset="0"/>
                  </a:rPr>
                  <a:t>0s</a:t>
                </a:r>
              </a:p>
            </p:txBody>
          </p:sp>
        </p:grpSp>
      </p:grpSp>
      <p:grpSp>
        <p:nvGrpSpPr>
          <p:cNvPr id="6" name="Group 5"/>
          <p:cNvGrpSpPr/>
          <p:nvPr/>
        </p:nvGrpSpPr>
        <p:grpSpPr>
          <a:xfrm>
            <a:off x="2430340" y="5157192"/>
            <a:ext cx="1664010" cy="792088"/>
            <a:chOff x="2430340" y="5157192"/>
            <a:chExt cx="1664010" cy="792088"/>
          </a:xfrm>
        </p:grpSpPr>
        <p:sp>
          <p:nvSpPr>
            <p:cNvPr id="198" name="Freeform 197"/>
            <p:cNvSpPr/>
            <p:nvPr/>
          </p:nvSpPr>
          <p:spPr bwMode="auto">
            <a:xfrm>
              <a:off x="2430340" y="5157192"/>
              <a:ext cx="845516" cy="792088"/>
            </a:xfrm>
            <a:custGeom>
              <a:avLst/>
              <a:gdLst>
                <a:gd name="connsiteX0" fmla="*/ 1551709 w 1551709"/>
                <a:gd name="connsiteY0" fmla="*/ 0 h 609600"/>
                <a:gd name="connsiteX1" fmla="*/ 942109 w 1551709"/>
                <a:gd name="connsiteY1" fmla="*/ 512618 h 609600"/>
                <a:gd name="connsiteX2" fmla="*/ 429491 w 1551709"/>
                <a:gd name="connsiteY2" fmla="*/ 221672 h 609600"/>
                <a:gd name="connsiteX3" fmla="*/ 0 w 1551709"/>
                <a:gd name="connsiteY3" fmla="*/ 609600 h 609600"/>
                <a:gd name="connsiteX4" fmla="*/ 0 w 1551709"/>
                <a:gd name="connsiteY4" fmla="*/ 609600 h 609600"/>
                <a:gd name="connsiteX0" fmla="*/ 1551709 w 1551709"/>
                <a:gd name="connsiteY0" fmla="*/ 0 h 609600"/>
                <a:gd name="connsiteX1" fmla="*/ 942109 w 1551709"/>
                <a:gd name="connsiteY1" fmla="*/ 512618 h 609600"/>
                <a:gd name="connsiteX2" fmla="*/ 484082 w 1551709"/>
                <a:gd name="connsiteY2" fmla="*/ 590162 h 609600"/>
                <a:gd name="connsiteX3" fmla="*/ 0 w 1551709"/>
                <a:gd name="connsiteY3" fmla="*/ 609600 h 609600"/>
                <a:gd name="connsiteX4" fmla="*/ 0 w 1551709"/>
                <a:gd name="connsiteY4" fmla="*/ 609600 h 609600"/>
                <a:gd name="connsiteX0" fmla="*/ 1551709 w 1551709"/>
                <a:gd name="connsiteY0" fmla="*/ 0 h 611346"/>
                <a:gd name="connsiteX1" fmla="*/ 1105882 w 1551709"/>
                <a:gd name="connsiteY1" fmla="*/ 430732 h 611346"/>
                <a:gd name="connsiteX2" fmla="*/ 484082 w 1551709"/>
                <a:gd name="connsiteY2" fmla="*/ 590162 h 611346"/>
                <a:gd name="connsiteX3" fmla="*/ 0 w 1551709"/>
                <a:gd name="connsiteY3" fmla="*/ 609600 h 611346"/>
                <a:gd name="connsiteX4" fmla="*/ 0 w 1551709"/>
                <a:gd name="connsiteY4" fmla="*/ 609600 h 611346"/>
                <a:gd name="connsiteX0" fmla="*/ 1105882 w 1105882"/>
                <a:gd name="connsiteY0" fmla="*/ 0 h 180614"/>
                <a:gd name="connsiteX1" fmla="*/ 484082 w 1105882"/>
                <a:gd name="connsiteY1" fmla="*/ 159430 h 180614"/>
                <a:gd name="connsiteX2" fmla="*/ 0 w 1105882"/>
                <a:gd name="connsiteY2" fmla="*/ 178868 h 180614"/>
                <a:gd name="connsiteX3" fmla="*/ 0 w 1105882"/>
                <a:gd name="connsiteY3" fmla="*/ 178868 h 180614"/>
                <a:gd name="connsiteX0" fmla="*/ 1105882 w 1105882"/>
                <a:gd name="connsiteY0" fmla="*/ 170234 h 349102"/>
                <a:gd name="connsiteX1" fmla="*/ 293013 w 1105882"/>
                <a:gd name="connsiteY1" fmla="*/ 2118 h 349102"/>
                <a:gd name="connsiteX2" fmla="*/ 0 w 1105882"/>
                <a:gd name="connsiteY2" fmla="*/ 349102 h 349102"/>
                <a:gd name="connsiteX3" fmla="*/ 0 w 1105882"/>
                <a:gd name="connsiteY3" fmla="*/ 349102 h 349102"/>
                <a:gd name="connsiteX0" fmla="*/ 300664 w 300664"/>
                <a:gd name="connsiteY0" fmla="*/ 0 h 943142"/>
                <a:gd name="connsiteX1" fmla="*/ 293013 w 300664"/>
                <a:gd name="connsiteY1" fmla="*/ 596158 h 943142"/>
                <a:gd name="connsiteX2" fmla="*/ 0 w 300664"/>
                <a:gd name="connsiteY2" fmla="*/ 943142 h 943142"/>
                <a:gd name="connsiteX3" fmla="*/ 0 w 300664"/>
                <a:gd name="connsiteY3" fmla="*/ 943142 h 943142"/>
                <a:gd name="connsiteX0" fmla="*/ 300664 w 300664"/>
                <a:gd name="connsiteY0" fmla="*/ 0 h 943142"/>
                <a:gd name="connsiteX1" fmla="*/ 183831 w 300664"/>
                <a:gd name="connsiteY1" fmla="*/ 459680 h 943142"/>
                <a:gd name="connsiteX2" fmla="*/ 0 w 300664"/>
                <a:gd name="connsiteY2" fmla="*/ 943142 h 943142"/>
                <a:gd name="connsiteX3" fmla="*/ 0 w 300664"/>
                <a:gd name="connsiteY3" fmla="*/ 943142 h 943142"/>
                <a:gd name="connsiteX0" fmla="*/ 363079 w 363079"/>
                <a:gd name="connsiteY0" fmla="*/ 0 h 943142"/>
                <a:gd name="connsiteX1" fmla="*/ 14234 w 363079"/>
                <a:gd name="connsiteY1" fmla="*/ 227668 h 943142"/>
                <a:gd name="connsiteX2" fmla="*/ 62415 w 363079"/>
                <a:gd name="connsiteY2" fmla="*/ 943142 h 943142"/>
                <a:gd name="connsiteX3" fmla="*/ 62415 w 363079"/>
                <a:gd name="connsiteY3" fmla="*/ 943142 h 943142"/>
                <a:gd name="connsiteX0" fmla="*/ 600914 w 600914"/>
                <a:gd name="connsiteY0" fmla="*/ 0 h 943142"/>
                <a:gd name="connsiteX1" fmla="*/ 252069 w 600914"/>
                <a:gd name="connsiteY1" fmla="*/ 227668 h 943142"/>
                <a:gd name="connsiteX2" fmla="*/ 300250 w 600914"/>
                <a:gd name="connsiteY2" fmla="*/ 943142 h 943142"/>
                <a:gd name="connsiteX3" fmla="*/ 0 w 600914"/>
                <a:gd name="connsiteY3" fmla="*/ 615596 h 943142"/>
                <a:gd name="connsiteX0" fmla="*/ 600914 w 600914"/>
                <a:gd name="connsiteY0" fmla="*/ 0 h 615596"/>
                <a:gd name="connsiteX1" fmla="*/ 252069 w 600914"/>
                <a:gd name="connsiteY1" fmla="*/ 227668 h 615596"/>
                <a:gd name="connsiteX2" fmla="*/ 0 w 600914"/>
                <a:gd name="connsiteY2" fmla="*/ 615596 h 615596"/>
                <a:gd name="connsiteX0" fmla="*/ 628210 w 628210"/>
                <a:gd name="connsiteY0" fmla="*/ 0 h 547358"/>
                <a:gd name="connsiteX1" fmla="*/ 279365 w 628210"/>
                <a:gd name="connsiteY1" fmla="*/ 227668 h 547358"/>
                <a:gd name="connsiteX2" fmla="*/ 0 w 628210"/>
                <a:gd name="connsiteY2" fmla="*/ 547358 h 547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8210" h="547358">
                  <a:moveTo>
                    <a:pt x="628210" y="0"/>
                  </a:moveTo>
                  <a:cubicBezTo>
                    <a:pt x="450272" y="98360"/>
                    <a:pt x="384067" y="136442"/>
                    <a:pt x="279365" y="227668"/>
                  </a:cubicBezTo>
                  <a:cubicBezTo>
                    <a:pt x="174663" y="318894"/>
                    <a:pt x="52514" y="466540"/>
                    <a:pt x="0" y="547358"/>
                  </a:cubicBezTo>
                </a:path>
              </a:pathLst>
            </a:custGeom>
            <a:noFill/>
            <a:ln w="50800" cap="flat" cmpd="sng" algn="ctr">
              <a:solidFill>
                <a:srgbClr val="C00000">
                  <a:alpha val="78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flat">
              <a:bevelT w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86" name="TextBox 285"/>
            <p:cNvSpPr txBox="1"/>
            <p:nvPr/>
          </p:nvSpPr>
          <p:spPr>
            <a:xfrm>
              <a:off x="2596824" y="5591032"/>
              <a:ext cx="14975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i="0" dirty="0" smtClean="0">
                  <a:ln w="9525" cmpd="sng">
                    <a:solidFill>
                      <a:schemeClr val="accent1">
                        <a:lumMod val="75000"/>
                      </a:schemeClr>
                    </a:solidFill>
                    <a:prstDash val="solid"/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</a:rPr>
                <a:t>Gag precursor</a:t>
              </a:r>
              <a:endParaRPr lang="en-GB" i="0" dirty="0">
                <a:ln w="9525" cmpd="sng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67544" y="5419906"/>
            <a:ext cx="806542" cy="961422"/>
            <a:chOff x="5839722" y="5221067"/>
            <a:chExt cx="806542" cy="961422"/>
          </a:xfrm>
        </p:grpSpPr>
        <p:grpSp>
          <p:nvGrpSpPr>
            <p:cNvPr id="288" name="Group 92"/>
            <p:cNvGrpSpPr>
              <a:grpSpLocks noChangeAspect="1"/>
            </p:cNvGrpSpPr>
            <p:nvPr/>
          </p:nvGrpSpPr>
          <p:grpSpPr>
            <a:xfrm rot="20186867">
              <a:off x="6125102" y="5460723"/>
              <a:ext cx="228949" cy="577014"/>
              <a:chOff x="6286512" y="3786190"/>
              <a:chExt cx="785818" cy="1929362"/>
            </a:xfrm>
            <a:solidFill>
              <a:schemeClr val="accent1"/>
            </a:solidFill>
            <a:scene3d>
              <a:camera prst="orthographicFront"/>
              <a:lightRig rig="harsh" dir="t"/>
            </a:scene3d>
          </p:grpSpPr>
          <p:sp>
            <p:nvSpPr>
              <p:cNvPr id="393" name="Freeform 392"/>
              <p:cNvSpPr/>
              <p:nvPr/>
            </p:nvSpPr>
            <p:spPr bwMode="auto">
              <a:xfrm>
                <a:off x="6500826" y="4071942"/>
                <a:ext cx="192572" cy="1643610"/>
              </a:xfrm>
              <a:custGeom>
                <a:avLst/>
                <a:gdLst>
                  <a:gd name="connsiteX0" fmla="*/ 175437 w 832884"/>
                  <a:gd name="connsiteY0" fmla="*/ 54935 h 4446182"/>
                  <a:gd name="connsiteX1" fmla="*/ 90376 w 832884"/>
                  <a:gd name="connsiteY1" fmla="*/ 214424 h 4446182"/>
                  <a:gd name="connsiteX2" fmla="*/ 143539 w 832884"/>
                  <a:gd name="connsiteY2" fmla="*/ 310117 h 4446182"/>
                  <a:gd name="connsiteX3" fmla="*/ 324293 w 832884"/>
                  <a:gd name="connsiteY3" fmla="*/ 469605 h 4446182"/>
                  <a:gd name="connsiteX4" fmla="*/ 515679 w 832884"/>
                  <a:gd name="connsiteY4" fmla="*/ 565298 h 4446182"/>
                  <a:gd name="connsiteX5" fmla="*/ 728330 w 832884"/>
                  <a:gd name="connsiteY5" fmla="*/ 692889 h 4446182"/>
                  <a:gd name="connsiteX6" fmla="*/ 802758 w 832884"/>
                  <a:gd name="connsiteY6" fmla="*/ 767317 h 4446182"/>
                  <a:gd name="connsiteX7" fmla="*/ 781493 w 832884"/>
                  <a:gd name="connsiteY7" fmla="*/ 894907 h 4446182"/>
                  <a:gd name="connsiteX8" fmla="*/ 632637 w 832884"/>
                  <a:gd name="connsiteY8" fmla="*/ 1022498 h 4446182"/>
                  <a:gd name="connsiteX9" fmla="*/ 260497 w 832884"/>
                  <a:gd name="connsiteY9" fmla="*/ 1181987 h 4446182"/>
                  <a:gd name="connsiteX10" fmla="*/ 69111 w 832884"/>
                  <a:gd name="connsiteY10" fmla="*/ 1341475 h 4446182"/>
                  <a:gd name="connsiteX11" fmla="*/ 79744 w 832884"/>
                  <a:gd name="connsiteY11" fmla="*/ 1458433 h 4446182"/>
                  <a:gd name="connsiteX12" fmla="*/ 175437 w 832884"/>
                  <a:gd name="connsiteY12" fmla="*/ 1564759 h 4446182"/>
                  <a:gd name="connsiteX13" fmla="*/ 462516 w 832884"/>
                  <a:gd name="connsiteY13" fmla="*/ 1692349 h 4446182"/>
                  <a:gd name="connsiteX14" fmla="*/ 685799 w 832884"/>
                  <a:gd name="connsiteY14" fmla="*/ 1830573 h 4446182"/>
                  <a:gd name="connsiteX15" fmla="*/ 717697 w 832884"/>
                  <a:gd name="connsiteY15" fmla="*/ 1873103 h 4446182"/>
                  <a:gd name="connsiteX16" fmla="*/ 441251 w 832884"/>
                  <a:gd name="connsiteY16" fmla="*/ 2021959 h 4446182"/>
                  <a:gd name="connsiteX17" fmla="*/ 186069 w 832884"/>
                  <a:gd name="connsiteY17" fmla="*/ 2149549 h 4446182"/>
                  <a:gd name="connsiteX18" fmla="*/ 58479 w 832884"/>
                  <a:gd name="connsiteY18" fmla="*/ 2277140 h 4446182"/>
                  <a:gd name="connsiteX19" fmla="*/ 47846 w 832884"/>
                  <a:gd name="connsiteY19" fmla="*/ 2511056 h 4446182"/>
                  <a:gd name="connsiteX20" fmla="*/ 69111 w 832884"/>
                  <a:gd name="connsiteY20" fmla="*/ 2532321 h 4446182"/>
                  <a:gd name="connsiteX21" fmla="*/ 154172 w 832884"/>
                  <a:gd name="connsiteY21" fmla="*/ 2628014 h 4446182"/>
                  <a:gd name="connsiteX22" fmla="*/ 409353 w 832884"/>
                  <a:gd name="connsiteY22" fmla="*/ 2723707 h 4446182"/>
                  <a:gd name="connsiteX23" fmla="*/ 632637 w 832884"/>
                  <a:gd name="connsiteY23" fmla="*/ 2851298 h 4446182"/>
                  <a:gd name="connsiteX24" fmla="*/ 696432 w 832884"/>
                  <a:gd name="connsiteY24" fmla="*/ 2915094 h 4446182"/>
                  <a:gd name="connsiteX25" fmla="*/ 483781 w 832884"/>
                  <a:gd name="connsiteY25" fmla="*/ 3042684 h 4446182"/>
                  <a:gd name="connsiteX26" fmla="*/ 154172 w 832884"/>
                  <a:gd name="connsiteY26" fmla="*/ 3223438 h 4446182"/>
                  <a:gd name="connsiteX27" fmla="*/ 47846 w 832884"/>
                  <a:gd name="connsiteY27" fmla="*/ 3425456 h 4446182"/>
                  <a:gd name="connsiteX28" fmla="*/ 79744 w 832884"/>
                  <a:gd name="connsiteY28" fmla="*/ 3606210 h 4446182"/>
                  <a:gd name="connsiteX29" fmla="*/ 334925 w 832884"/>
                  <a:gd name="connsiteY29" fmla="*/ 3744433 h 4446182"/>
                  <a:gd name="connsiteX30" fmla="*/ 590106 w 832884"/>
                  <a:gd name="connsiteY30" fmla="*/ 3872024 h 4446182"/>
                  <a:gd name="connsiteX31" fmla="*/ 707065 w 832884"/>
                  <a:gd name="connsiteY31" fmla="*/ 3978349 h 4446182"/>
                  <a:gd name="connsiteX32" fmla="*/ 600739 w 832884"/>
                  <a:gd name="connsiteY32" fmla="*/ 4116573 h 4446182"/>
                  <a:gd name="connsiteX33" fmla="*/ 377455 w 832884"/>
                  <a:gd name="connsiteY33" fmla="*/ 4244163 h 4446182"/>
                  <a:gd name="connsiteX34" fmla="*/ 186069 w 832884"/>
                  <a:gd name="connsiteY34" fmla="*/ 4371754 h 4446182"/>
                  <a:gd name="connsiteX35" fmla="*/ 217967 w 832884"/>
                  <a:gd name="connsiteY35" fmla="*/ 4446182 h 4446182"/>
                  <a:gd name="connsiteX36" fmla="*/ 345558 w 832884"/>
                  <a:gd name="connsiteY36" fmla="*/ 4371754 h 4446182"/>
                  <a:gd name="connsiteX37" fmla="*/ 643269 w 832884"/>
                  <a:gd name="connsiteY37" fmla="*/ 4222898 h 4446182"/>
                  <a:gd name="connsiteX38" fmla="*/ 760227 w 832884"/>
                  <a:gd name="connsiteY38" fmla="*/ 4063410 h 4446182"/>
                  <a:gd name="connsiteX39" fmla="*/ 770860 w 832884"/>
                  <a:gd name="connsiteY39" fmla="*/ 3882656 h 4446182"/>
                  <a:gd name="connsiteX40" fmla="*/ 590106 w 832884"/>
                  <a:gd name="connsiteY40" fmla="*/ 3765698 h 4446182"/>
                  <a:gd name="connsiteX41" fmla="*/ 239232 w 832884"/>
                  <a:gd name="connsiteY41" fmla="*/ 3574312 h 4446182"/>
                  <a:gd name="connsiteX42" fmla="*/ 101009 w 832884"/>
                  <a:gd name="connsiteY42" fmla="*/ 3436089 h 4446182"/>
                  <a:gd name="connsiteX43" fmla="*/ 334925 w 832884"/>
                  <a:gd name="connsiteY43" fmla="*/ 3255335 h 4446182"/>
                  <a:gd name="connsiteX44" fmla="*/ 664534 w 832884"/>
                  <a:gd name="connsiteY44" fmla="*/ 3085214 h 4446182"/>
                  <a:gd name="connsiteX45" fmla="*/ 781493 w 832884"/>
                  <a:gd name="connsiteY45" fmla="*/ 3021419 h 4446182"/>
                  <a:gd name="connsiteX46" fmla="*/ 781493 w 832884"/>
                  <a:gd name="connsiteY46" fmla="*/ 2819400 h 4446182"/>
                  <a:gd name="connsiteX47" fmla="*/ 473148 w 832884"/>
                  <a:gd name="connsiteY47" fmla="*/ 2649280 h 4446182"/>
                  <a:gd name="connsiteX48" fmla="*/ 186069 w 832884"/>
                  <a:gd name="connsiteY48" fmla="*/ 2479159 h 4446182"/>
                  <a:gd name="connsiteX49" fmla="*/ 111641 w 832884"/>
                  <a:gd name="connsiteY49" fmla="*/ 2383466 h 4446182"/>
                  <a:gd name="connsiteX50" fmla="*/ 292395 w 832884"/>
                  <a:gd name="connsiteY50" fmla="*/ 2223977 h 4446182"/>
                  <a:gd name="connsiteX51" fmla="*/ 600739 w 832884"/>
                  <a:gd name="connsiteY51" fmla="*/ 2064489 h 4446182"/>
                  <a:gd name="connsiteX52" fmla="*/ 770860 w 832884"/>
                  <a:gd name="connsiteY52" fmla="*/ 1958163 h 4446182"/>
                  <a:gd name="connsiteX53" fmla="*/ 770860 w 832884"/>
                  <a:gd name="connsiteY53" fmla="*/ 1756145 h 4446182"/>
                  <a:gd name="connsiteX54" fmla="*/ 515679 w 832884"/>
                  <a:gd name="connsiteY54" fmla="*/ 1607289 h 4446182"/>
                  <a:gd name="connsiteX55" fmla="*/ 217967 w 832884"/>
                  <a:gd name="connsiteY55" fmla="*/ 1447800 h 4446182"/>
                  <a:gd name="connsiteX56" fmla="*/ 69111 w 832884"/>
                  <a:gd name="connsiteY56" fmla="*/ 1330842 h 4446182"/>
                  <a:gd name="connsiteX57" fmla="*/ 58479 w 832884"/>
                  <a:gd name="connsiteY57" fmla="*/ 1203252 h 4446182"/>
                  <a:gd name="connsiteX58" fmla="*/ 419986 w 832884"/>
                  <a:gd name="connsiteY58" fmla="*/ 969335 h 4446182"/>
                  <a:gd name="connsiteX59" fmla="*/ 738962 w 832884"/>
                  <a:gd name="connsiteY59" fmla="*/ 809847 h 4446182"/>
                  <a:gd name="connsiteX60" fmla="*/ 419986 w 832884"/>
                  <a:gd name="connsiteY60" fmla="*/ 650359 h 4446182"/>
                  <a:gd name="connsiteX61" fmla="*/ 111641 w 832884"/>
                  <a:gd name="connsiteY61" fmla="*/ 427075 h 4446182"/>
                  <a:gd name="connsiteX62" fmla="*/ 47846 w 832884"/>
                  <a:gd name="connsiteY62" fmla="*/ 214424 h 4446182"/>
                  <a:gd name="connsiteX63" fmla="*/ 69111 w 832884"/>
                  <a:gd name="connsiteY63" fmla="*/ 33670 h 4446182"/>
                  <a:gd name="connsiteX64" fmla="*/ 132906 w 832884"/>
                  <a:gd name="connsiteY64" fmla="*/ 12405 h 4446182"/>
                  <a:gd name="connsiteX65" fmla="*/ 175437 w 832884"/>
                  <a:gd name="connsiteY65" fmla="*/ 54935 h 4446182"/>
                  <a:gd name="connsiteX0" fmla="*/ 175437 w 832884"/>
                  <a:gd name="connsiteY0" fmla="*/ 54935 h 4446182"/>
                  <a:gd name="connsiteX1" fmla="*/ 90376 w 832884"/>
                  <a:gd name="connsiteY1" fmla="*/ 214424 h 4446182"/>
                  <a:gd name="connsiteX2" fmla="*/ 143539 w 832884"/>
                  <a:gd name="connsiteY2" fmla="*/ 310117 h 4446182"/>
                  <a:gd name="connsiteX3" fmla="*/ 324293 w 832884"/>
                  <a:gd name="connsiteY3" fmla="*/ 469605 h 4446182"/>
                  <a:gd name="connsiteX4" fmla="*/ 515679 w 832884"/>
                  <a:gd name="connsiteY4" fmla="*/ 565298 h 4446182"/>
                  <a:gd name="connsiteX5" fmla="*/ 728330 w 832884"/>
                  <a:gd name="connsiteY5" fmla="*/ 692889 h 4446182"/>
                  <a:gd name="connsiteX6" fmla="*/ 802758 w 832884"/>
                  <a:gd name="connsiteY6" fmla="*/ 767317 h 4446182"/>
                  <a:gd name="connsiteX7" fmla="*/ 781493 w 832884"/>
                  <a:gd name="connsiteY7" fmla="*/ 894907 h 4446182"/>
                  <a:gd name="connsiteX8" fmla="*/ 632637 w 832884"/>
                  <a:gd name="connsiteY8" fmla="*/ 1022498 h 4446182"/>
                  <a:gd name="connsiteX9" fmla="*/ 260497 w 832884"/>
                  <a:gd name="connsiteY9" fmla="*/ 1181987 h 4446182"/>
                  <a:gd name="connsiteX10" fmla="*/ 69111 w 832884"/>
                  <a:gd name="connsiteY10" fmla="*/ 1341475 h 4446182"/>
                  <a:gd name="connsiteX11" fmla="*/ 79744 w 832884"/>
                  <a:gd name="connsiteY11" fmla="*/ 1458433 h 4446182"/>
                  <a:gd name="connsiteX12" fmla="*/ 175437 w 832884"/>
                  <a:gd name="connsiteY12" fmla="*/ 1564759 h 4446182"/>
                  <a:gd name="connsiteX13" fmla="*/ 462516 w 832884"/>
                  <a:gd name="connsiteY13" fmla="*/ 1692349 h 4446182"/>
                  <a:gd name="connsiteX14" fmla="*/ 685799 w 832884"/>
                  <a:gd name="connsiteY14" fmla="*/ 1830573 h 4446182"/>
                  <a:gd name="connsiteX15" fmla="*/ 717697 w 832884"/>
                  <a:gd name="connsiteY15" fmla="*/ 1873103 h 4446182"/>
                  <a:gd name="connsiteX16" fmla="*/ 441251 w 832884"/>
                  <a:gd name="connsiteY16" fmla="*/ 2021959 h 4446182"/>
                  <a:gd name="connsiteX17" fmla="*/ 186069 w 832884"/>
                  <a:gd name="connsiteY17" fmla="*/ 2149549 h 4446182"/>
                  <a:gd name="connsiteX18" fmla="*/ 58479 w 832884"/>
                  <a:gd name="connsiteY18" fmla="*/ 2277140 h 4446182"/>
                  <a:gd name="connsiteX19" fmla="*/ 47846 w 832884"/>
                  <a:gd name="connsiteY19" fmla="*/ 2511056 h 4446182"/>
                  <a:gd name="connsiteX20" fmla="*/ 69111 w 832884"/>
                  <a:gd name="connsiteY20" fmla="*/ 2532321 h 4446182"/>
                  <a:gd name="connsiteX21" fmla="*/ 154172 w 832884"/>
                  <a:gd name="connsiteY21" fmla="*/ 2628014 h 4446182"/>
                  <a:gd name="connsiteX22" fmla="*/ 409353 w 832884"/>
                  <a:gd name="connsiteY22" fmla="*/ 2723707 h 4446182"/>
                  <a:gd name="connsiteX23" fmla="*/ 632637 w 832884"/>
                  <a:gd name="connsiteY23" fmla="*/ 2851298 h 4446182"/>
                  <a:gd name="connsiteX24" fmla="*/ 696432 w 832884"/>
                  <a:gd name="connsiteY24" fmla="*/ 2915094 h 4446182"/>
                  <a:gd name="connsiteX25" fmla="*/ 483781 w 832884"/>
                  <a:gd name="connsiteY25" fmla="*/ 3042684 h 4446182"/>
                  <a:gd name="connsiteX26" fmla="*/ 154172 w 832884"/>
                  <a:gd name="connsiteY26" fmla="*/ 3223438 h 4446182"/>
                  <a:gd name="connsiteX27" fmla="*/ 47846 w 832884"/>
                  <a:gd name="connsiteY27" fmla="*/ 3425456 h 4446182"/>
                  <a:gd name="connsiteX28" fmla="*/ 79744 w 832884"/>
                  <a:gd name="connsiteY28" fmla="*/ 3606210 h 4446182"/>
                  <a:gd name="connsiteX29" fmla="*/ 334925 w 832884"/>
                  <a:gd name="connsiteY29" fmla="*/ 3744433 h 4446182"/>
                  <a:gd name="connsiteX30" fmla="*/ 590106 w 832884"/>
                  <a:gd name="connsiteY30" fmla="*/ 3872024 h 4446182"/>
                  <a:gd name="connsiteX31" fmla="*/ 707065 w 832884"/>
                  <a:gd name="connsiteY31" fmla="*/ 3978349 h 4446182"/>
                  <a:gd name="connsiteX32" fmla="*/ 600739 w 832884"/>
                  <a:gd name="connsiteY32" fmla="*/ 4116573 h 4446182"/>
                  <a:gd name="connsiteX33" fmla="*/ 377455 w 832884"/>
                  <a:gd name="connsiteY33" fmla="*/ 4244163 h 4446182"/>
                  <a:gd name="connsiteX34" fmla="*/ 186069 w 832884"/>
                  <a:gd name="connsiteY34" fmla="*/ 4371754 h 4446182"/>
                  <a:gd name="connsiteX35" fmla="*/ 217967 w 832884"/>
                  <a:gd name="connsiteY35" fmla="*/ 4446182 h 4446182"/>
                  <a:gd name="connsiteX36" fmla="*/ 345558 w 832884"/>
                  <a:gd name="connsiteY36" fmla="*/ 4371754 h 4446182"/>
                  <a:gd name="connsiteX37" fmla="*/ 643269 w 832884"/>
                  <a:gd name="connsiteY37" fmla="*/ 4222898 h 4446182"/>
                  <a:gd name="connsiteX38" fmla="*/ 760227 w 832884"/>
                  <a:gd name="connsiteY38" fmla="*/ 4063410 h 4446182"/>
                  <a:gd name="connsiteX39" fmla="*/ 770860 w 832884"/>
                  <a:gd name="connsiteY39" fmla="*/ 3882656 h 4446182"/>
                  <a:gd name="connsiteX40" fmla="*/ 590106 w 832884"/>
                  <a:gd name="connsiteY40" fmla="*/ 3765698 h 4446182"/>
                  <a:gd name="connsiteX41" fmla="*/ 239232 w 832884"/>
                  <a:gd name="connsiteY41" fmla="*/ 3574312 h 4446182"/>
                  <a:gd name="connsiteX42" fmla="*/ 101009 w 832884"/>
                  <a:gd name="connsiteY42" fmla="*/ 3436089 h 4446182"/>
                  <a:gd name="connsiteX43" fmla="*/ 334925 w 832884"/>
                  <a:gd name="connsiteY43" fmla="*/ 3255335 h 4446182"/>
                  <a:gd name="connsiteX44" fmla="*/ 664534 w 832884"/>
                  <a:gd name="connsiteY44" fmla="*/ 3085214 h 4446182"/>
                  <a:gd name="connsiteX45" fmla="*/ 781493 w 832884"/>
                  <a:gd name="connsiteY45" fmla="*/ 3021419 h 4446182"/>
                  <a:gd name="connsiteX46" fmla="*/ 781493 w 832884"/>
                  <a:gd name="connsiteY46" fmla="*/ 2819400 h 4446182"/>
                  <a:gd name="connsiteX47" fmla="*/ 473148 w 832884"/>
                  <a:gd name="connsiteY47" fmla="*/ 2649280 h 4446182"/>
                  <a:gd name="connsiteX48" fmla="*/ 186069 w 832884"/>
                  <a:gd name="connsiteY48" fmla="*/ 2479159 h 4446182"/>
                  <a:gd name="connsiteX49" fmla="*/ 111641 w 832884"/>
                  <a:gd name="connsiteY49" fmla="*/ 2383466 h 4446182"/>
                  <a:gd name="connsiteX50" fmla="*/ 292395 w 832884"/>
                  <a:gd name="connsiteY50" fmla="*/ 2223977 h 4446182"/>
                  <a:gd name="connsiteX51" fmla="*/ 600739 w 832884"/>
                  <a:gd name="connsiteY51" fmla="*/ 2064489 h 4446182"/>
                  <a:gd name="connsiteX52" fmla="*/ 770860 w 832884"/>
                  <a:gd name="connsiteY52" fmla="*/ 1958163 h 4446182"/>
                  <a:gd name="connsiteX53" fmla="*/ 770860 w 832884"/>
                  <a:gd name="connsiteY53" fmla="*/ 1756145 h 4446182"/>
                  <a:gd name="connsiteX54" fmla="*/ 515679 w 832884"/>
                  <a:gd name="connsiteY54" fmla="*/ 1607289 h 4446182"/>
                  <a:gd name="connsiteX55" fmla="*/ 217967 w 832884"/>
                  <a:gd name="connsiteY55" fmla="*/ 1447800 h 4446182"/>
                  <a:gd name="connsiteX56" fmla="*/ 69111 w 832884"/>
                  <a:gd name="connsiteY56" fmla="*/ 1330842 h 4446182"/>
                  <a:gd name="connsiteX57" fmla="*/ 58479 w 832884"/>
                  <a:gd name="connsiteY57" fmla="*/ 1203252 h 4446182"/>
                  <a:gd name="connsiteX58" fmla="*/ 419986 w 832884"/>
                  <a:gd name="connsiteY58" fmla="*/ 969335 h 4446182"/>
                  <a:gd name="connsiteX59" fmla="*/ 738962 w 832884"/>
                  <a:gd name="connsiteY59" fmla="*/ 809847 h 4446182"/>
                  <a:gd name="connsiteX60" fmla="*/ 419986 w 832884"/>
                  <a:gd name="connsiteY60" fmla="*/ 650359 h 4446182"/>
                  <a:gd name="connsiteX61" fmla="*/ 111641 w 832884"/>
                  <a:gd name="connsiteY61" fmla="*/ 427075 h 4446182"/>
                  <a:gd name="connsiteX62" fmla="*/ 47846 w 832884"/>
                  <a:gd name="connsiteY62" fmla="*/ 214424 h 4446182"/>
                  <a:gd name="connsiteX63" fmla="*/ 69111 w 832884"/>
                  <a:gd name="connsiteY63" fmla="*/ 33670 h 4446182"/>
                  <a:gd name="connsiteX64" fmla="*/ 132906 w 832884"/>
                  <a:gd name="connsiteY64" fmla="*/ 12405 h 4446182"/>
                  <a:gd name="connsiteX65" fmla="*/ 175437 w 832884"/>
                  <a:gd name="connsiteY65" fmla="*/ 54935 h 4446182"/>
                  <a:gd name="connsiteX0" fmla="*/ 175437 w 832884"/>
                  <a:gd name="connsiteY0" fmla="*/ 54935 h 4446182"/>
                  <a:gd name="connsiteX1" fmla="*/ 90376 w 832884"/>
                  <a:gd name="connsiteY1" fmla="*/ 214424 h 4446182"/>
                  <a:gd name="connsiteX2" fmla="*/ 143539 w 832884"/>
                  <a:gd name="connsiteY2" fmla="*/ 310117 h 4446182"/>
                  <a:gd name="connsiteX3" fmla="*/ 324293 w 832884"/>
                  <a:gd name="connsiteY3" fmla="*/ 469605 h 4446182"/>
                  <a:gd name="connsiteX4" fmla="*/ 515679 w 832884"/>
                  <a:gd name="connsiteY4" fmla="*/ 565298 h 4446182"/>
                  <a:gd name="connsiteX5" fmla="*/ 728330 w 832884"/>
                  <a:gd name="connsiteY5" fmla="*/ 692889 h 4446182"/>
                  <a:gd name="connsiteX6" fmla="*/ 802758 w 832884"/>
                  <a:gd name="connsiteY6" fmla="*/ 767317 h 4446182"/>
                  <a:gd name="connsiteX7" fmla="*/ 781493 w 832884"/>
                  <a:gd name="connsiteY7" fmla="*/ 894907 h 4446182"/>
                  <a:gd name="connsiteX8" fmla="*/ 632637 w 832884"/>
                  <a:gd name="connsiteY8" fmla="*/ 1022498 h 4446182"/>
                  <a:gd name="connsiteX9" fmla="*/ 260497 w 832884"/>
                  <a:gd name="connsiteY9" fmla="*/ 1181987 h 4446182"/>
                  <a:gd name="connsiteX10" fmla="*/ 69111 w 832884"/>
                  <a:gd name="connsiteY10" fmla="*/ 1341475 h 4446182"/>
                  <a:gd name="connsiteX11" fmla="*/ 79744 w 832884"/>
                  <a:gd name="connsiteY11" fmla="*/ 1458433 h 4446182"/>
                  <a:gd name="connsiteX12" fmla="*/ 175437 w 832884"/>
                  <a:gd name="connsiteY12" fmla="*/ 1564759 h 4446182"/>
                  <a:gd name="connsiteX13" fmla="*/ 462516 w 832884"/>
                  <a:gd name="connsiteY13" fmla="*/ 1692349 h 4446182"/>
                  <a:gd name="connsiteX14" fmla="*/ 685799 w 832884"/>
                  <a:gd name="connsiteY14" fmla="*/ 1830573 h 4446182"/>
                  <a:gd name="connsiteX15" fmla="*/ 717697 w 832884"/>
                  <a:gd name="connsiteY15" fmla="*/ 1873103 h 4446182"/>
                  <a:gd name="connsiteX16" fmla="*/ 441251 w 832884"/>
                  <a:gd name="connsiteY16" fmla="*/ 2021959 h 4446182"/>
                  <a:gd name="connsiteX17" fmla="*/ 186069 w 832884"/>
                  <a:gd name="connsiteY17" fmla="*/ 2149549 h 4446182"/>
                  <a:gd name="connsiteX18" fmla="*/ 58479 w 832884"/>
                  <a:gd name="connsiteY18" fmla="*/ 2277140 h 4446182"/>
                  <a:gd name="connsiteX19" fmla="*/ 47846 w 832884"/>
                  <a:gd name="connsiteY19" fmla="*/ 2511056 h 4446182"/>
                  <a:gd name="connsiteX20" fmla="*/ 69111 w 832884"/>
                  <a:gd name="connsiteY20" fmla="*/ 2532321 h 4446182"/>
                  <a:gd name="connsiteX21" fmla="*/ 154172 w 832884"/>
                  <a:gd name="connsiteY21" fmla="*/ 2628014 h 4446182"/>
                  <a:gd name="connsiteX22" fmla="*/ 409353 w 832884"/>
                  <a:gd name="connsiteY22" fmla="*/ 2723707 h 4446182"/>
                  <a:gd name="connsiteX23" fmla="*/ 632637 w 832884"/>
                  <a:gd name="connsiteY23" fmla="*/ 2851298 h 4446182"/>
                  <a:gd name="connsiteX24" fmla="*/ 696432 w 832884"/>
                  <a:gd name="connsiteY24" fmla="*/ 2915094 h 4446182"/>
                  <a:gd name="connsiteX25" fmla="*/ 483781 w 832884"/>
                  <a:gd name="connsiteY25" fmla="*/ 3042684 h 4446182"/>
                  <a:gd name="connsiteX26" fmla="*/ 154172 w 832884"/>
                  <a:gd name="connsiteY26" fmla="*/ 3223438 h 4446182"/>
                  <a:gd name="connsiteX27" fmla="*/ 47846 w 832884"/>
                  <a:gd name="connsiteY27" fmla="*/ 3425456 h 4446182"/>
                  <a:gd name="connsiteX28" fmla="*/ 79744 w 832884"/>
                  <a:gd name="connsiteY28" fmla="*/ 3606210 h 4446182"/>
                  <a:gd name="connsiteX29" fmla="*/ 334925 w 832884"/>
                  <a:gd name="connsiteY29" fmla="*/ 3744433 h 4446182"/>
                  <a:gd name="connsiteX30" fmla="*/ 590106 w 832884"/>
                  <a:gd name="connsiteY30" fmla="*/ 3872024 h 4446182"/>
                  <a:gd name="connsiteX31" fmla="*/ 707065 w 832884"/>
                  <a:gd name="connsiteY31" fmla="*/ 3978349 h 4446182"/>
                  <a:gd name="connsiteX32" fmla="*/ 600739 w 832884"/>
                  <a:gd name="connsiteY32" fmla="*/ 4116573 h 4446182"/>
                  <a:gd name="connsiteX33" fmla="*/ 377455 w 832884"/>
                  <a:gd name="connsiteY33" fmla="*/ 4244163 h 4446182"/>
                  <a:gd name="connsiteX34" fmla="*/ 186069 w 832884"/>
                  <a:gd name="connsiteY34" fmla="*/ 4371754 h 4446182"/>
                  <a:gd name="connsiteX35" fmla="*/ 217967 w 832884"/>
                  <a:gd name="connsiteY35" fmla="*/ 4446182 h 4446182"/>
                  <a:gd name="connsiteX36" fmla="*/ 345558 w 832884"/>
                  <a:gd name="connsiteY36" fmla="*/ 4371754 h 4446182"/>
                  <a:gd name="connsiteX37" fmla="*/ 643269 w 832884"/>
                  <a:gd name="connsiteY37" fmla="*/ 4222898 h 4446182"/>
                  <a:gd name="connsiteX38" fmla="*/ 760227 w 832884"/>
                  <a:gd name="connsiteY38" fmla="*/ 4063410 h 4446182"/>
                  <a:gd name="connsiteX39" fmla="*/ 770860 w 832884"/>
                  <a:gd name="connsiteY39" fmla="*/ 3882656 h 4446182"/>
                  <a:gd name="connsiteX40" fmla="*/ 590106 w 832884"/>
                  <a:gd name="connsiteY40" fmla="*/ 3765698 h 4446182"/>
                  <a:gd name="connsiteX41" fmla="*/ 239232 w 832884"/>
                  <a:gd name="connsiteY41" fmla="*/ 3574312 h 4446182"/>
                  <a:gd name="connsiteX42" fmla="*/ 101009 w 832884"/>
                  <a:gd name="connsiteY42" fmla="*/ 3436089 h 4446182"/>
                  <a:gd name="connsiteX43" fmla="*/ 334925 w 832884"/>
                  <a:gd name="connsiteY43" fmla="*/ 3255335 h 4446182"/>
                  <a:gd name="connsiteX44" fmla="*/ 664534 w 832884"/>
                  <a:gd name="connsiteY44" fmla="*/ 3085214 h 4446182"/>
                  <a:gd name="connsiteX45" fmla="*/ 781493 w 832884"/>
                  <a:gd name="connsiteY45" fmla="*/ 3021419 h 4446182"/>
                  <a:gd name="connsiteX46" fmla="*/ 781493 w 832884"/>
                  <a:gd name="connsiteY46" fmla="*/ 2819400 h 4446182"/>
                  <a:gd name="connsiteX47" fmla="*/ 473148 w 832884"/>
                  <a:gd name="connsiteY47" fmla="*/ 2649280 h 4446182"/>
                  <a:gd name="connsiteX48" fmla="*/ 186069 w 832884"/>
                  <a:gd name="connsiteY48" fmla="*/ 2479159 h 4446182"/>
                  <a:gd name="connsiteX49" fmla="*/ 111641 w 832884"/>
                  <a:gd name="connsiteY49" fmla="*/ 2383466 h 4446182"/>
                  <a:gd name="connsiteX50" fmla="*/ 292395 w 832884"/>
                  <a:gd name="connsiteY50" fmla="*/ 2223977 h 4446182"/>
                  <a:gd name="connsiteX51" fmla="*/ 600739 w 832884"/>
                  <a:gd name="connsiteY51" fmla="*/ 2064489 h 4446182"/>
                  <a:gd name="connsiteX52" fmla="*/ 770860 w 832884"/>
                  <a:gd name="connsiteY52" fmla="*/ 1958163 h 4446182"/>
                  <a:gd name="connsiteX53" fmla="*/ 770860 w 832884"/>
                  <a:gd name="connsiteY53" fmla="*/ 1756145 h 4446182"/>
                  <a:gd name="connsiteX54" fmla="*/ 515679 w 832884"/>
                  <a:gd name="connsiteY54" fmla="*/ 1607289 h 4446182"/>
                  <a:gd name="connsiteX55" fmla="*/ 217967 w 832884"/>
                  <a:gd name="connsiteY55" fmla="*/ 1447800 h 4446182"/>
                  <a:gd name="connsiteX56" fmla="*/ 69111 w 832884"/>
                  <a:gd name="connsiteY56" fmla="*/ 1330842 h 4446182"/>
                  <a:gd name="connsiteX57" fmla="*/ 58479 w 832884"/>
                  <a:gd name="connsiteY57" fmla="*/ 1203252 h 4446182"/>
                  <a:gd name="connsiteX58" fmla="*/ 419986 w 832884"/>
                  <a:gd name="connsiteY58" fmla="*/ 969335 h 4446182"/>
                  <a:gd name="connsiteX59" fmla="*/ 738962 w 832884"/>
                  <a:gd name="connsiteY59" fmla="*/ 809847 h 4446182"/>
                  <a:gd name="connsiteX60" fmla="*/ 419986 w 832884"/>
                  <a:gd name="connsiteY60" fmla="*/ 650359 h 4446182"/>
                  <a:gd name="connsiteX61" fmla="*/ 111641 w 832884"/>
                  <a:gd name="connsiteY61" fmla="*/ 427075 h 4446182"/>
                  <a:gd name="connsiteX62" fmla="*/ 47846 w 832884"/>
                  <a:gd name="connsiteY62" fmla="*/ 214424 h 4446182"/>
                  <a:gd name="connsiteX63" fmla="*/ 69111 w 832884"/>
                  <a:gd name="connsiteY63" fmla="*/ 33670 h 4446182"/>
                  <a:gd name="connsiteX64" fmla="*/ 132906 w 832884"/>
                  <a:gd name="connsiteY64" fmla="*/ 12405 h 4446182"/>
                  <a:gd name="connsiteX65" fmla="*/ 175437 w 832884"/>
                  <a:gd name="connsiteY65" fmla="*/ 54935 h 4446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</a:cxnLst>
                <a:rect l="l" t="t" r="r" b="b"/>
                <a:pathLst>
                  <a:path w="832884" h="4446182">
                    <a:moveTo>
                      <a:pt x="175437" y="54935"/>
                    </a:moveTo>
                    <a:cubicBezTo>
                      <a:pt x="168349" y="88605"/>
                      <a:pt x="95692" y="171894"/>
                      <a:pt x="90376" y="214424"/>
                    </a:cubicBezTo>
                    <a:cubicBezTo>
                      <a:pt x="85060" y="256954"/>
                      <a:pt x="104553" y="267587"/>
                      <a:pt x="143539" y="310117"/>
                    </a:cubicBezTo>
                    <a:cubicBezTo>
                      <a:pt x="182525" y="352647"/>
                      <a:pt x="262270" y="427075"/>
                      <a:pt x="324293" y="469605"/>
                    </a:cubicBezTo>
                    <a:cubicBezTo>
                      <a:pt x="386316" y="512135"/>
                      <a:pt x="448340" y="528084"/>
                      <a:pt x="515679" y="565298"/>
                    </a:cubicBezTo>
                    <a:cubicBezTo>
                      <a:pt x="583019" y="602512"/>
                      <a:pt x="680484" y="659219"/>
                      <a:pt x="728330" y="692889"/>
                    </a:cubicBezTo>
                    <a:cubicBezTo>
                      <a:pt x="776176" y="726559"/>
                      <a:pt x="793898" y="733647"/>
                      <a:pt x="802758" y="767317"/>
                    </a:cubicBezTo>
                    <a:cubicBezTo>
                      <a:pt x="811618" y="800987"/>
                      <a:pt x="809846" y="852377"/>
                      <a:pt x="781493" y="894907"/>
                    </a:cubicBezTo>
                    <a:cubicBezTo>
                      <a:pt x="753140" y="937437"/>
                      <a:pt x="719470" y="974651"/>
                      <a:pt x="632637" y="1022498"/>
                    </a:cubicBezTo>
                    <a:cubicBezTo>
                      <a:pt x="545804" y="1070345"/>
                      <a:pt x="354418" y="1128824"/>
                      <a:pt x="260497" y="1181987"/>
                    </a:cubicBezTo>
                    <a:cubicBezTo>
                      <a:pt x="166576" y="1235150"/>
                      <a:pt x="99236" y="1295401"/>
                      <a:pt x="69111" y="1341475"/>
                    </a:cubicBezTo>
                    <a:cubicBezTo>
                      <a:pt x="38986" y="1387549"/>
                      <a:pt x="62023" y="1421219"/>
                      <a:pt x="79744" y="1458433"/>
                    </a:cubicBezTo>
                    <a:cubicBezTo>
                      <a:pt x="97465" y="1495647"/>
                      <a:pt x="111642" y="1525773"/>
                      <a:pt x="175437" y="1564759"/>
                    </a:cubicBezTo>
                    <a:cubicBezTo>
                      <a:pt x="239232" y="1603745"/>
                      <a:pt x="377456" y="1648047"/>
                      <a:pt x="462516" y="1692349"/>
                    </a:cubicBezTo>
                    <a:cubicBezTo>
                      <a:pt x="547576" y="1736651"/>
                      <a:pt x="643269" y="1800447"/>
                      <a:pt x="685799" y="1830573"/>
                    </a:cubicBezTo>
                    <a:cubicBezTo>
                      <a:pt x="728329" y="1860699"/>
                      <a:pt x="701376" y="1797259"/>
                      <a:pt x="717697" y="1873103"/>
                    </a:cubicBezTo>
                    <a:cubicBezTo>
                      <a:pt x="676939" y="1905001"/>
                      <a:pt x="529856" y="1975885"/>
                      <a:pt x="441251" y="2021959"/>
                    </a:cubicBezTo>
                    <a:cubicBezTo>
                      <a:pt x="352646" y="2068033"/>
                      <a:pt x="249864" y="2107019"/>
                      <a:pt x="186069" y="2149549"/>
                    </a:cubicBezTo>
                    <a:cubicBezTo>
                      <a:pt x="122274" y="2192079"/>
                      <a:pt x="81516" y="2216889"/>
                      <a:pt x="58479" y="2277140"/>
                    </a:cubicBezTo>
                    <a:cubicBezTo>
                      <a:pt x="35442" y="2337391"/>
                      <a:pt x="46074" y="2468526"/>
                      <a:pt x="47846" y="2511056"/>
                    </a:cubicBezTo>
                    <a:cubicBezTo>
                      <a:pt x="49618" y="2553586"/>
                      <a:pt x="51390" y="2512828"/>
                      <a:pt x="69111" y="2532321"/>
                    </a:cubicBezTo>
                    <a:cubicBezTo>
                      <a:pt x="86832" y="2551814"/>
                      <a:pt x="97465" y="2596116"/>
                      <a:pt x="154172" y="2628014"/>
                    </a:cubicBezTo>
                    <a:cubicBezTo>
                      <a:pt x="210879" y="2659912"/>
                      <a:pt x="329609" y="2686493"/>
                      <a:pt x="409353" y="2723707"/>
                    </a:cubicBezTo>
                    <a:cubicBezTo>
                      <a:pt x="489097" y="2760921"/>
                      <a:pt x="584791" y="2819400"/>
                      <a:pt x="632637" y="2851298"/>
                    </a:cubicBezTo>
                    <a:cubicBezTo>
                      <a:pt x="680484" y="2883196"/>
                      <a:pt x="721241" y="2883196"/>
                      <a:pt x="696432" y="2915094"/>
                    </a:cubicBezTo>
                    <a:cubicBezTo>
                      <a:pt x="671623" y="2946992"/>
                      <a:pt x="574158" y="2991293"/>
                      <a:pt x="483781" y="3042684"/>
                    </a:cubicBezTo>
                    <a:cubicBezTo>
                      <a:pt x="393404" y="3094075"/>
                      <a:pt x="226828" y="3159643"/>
                      <a:pt x="154172" y="3223438"/>
                    </a:cubicBezTo>
                    <a:cubicBezTo>
                      <a:pt x="81516" y="3287233"/>
                      <a:pt x="60251" y="3361661"/>
                      <a:pt x="47846" y="3425456"/>
                    </a:cubicBezTo>
                    <a:cubicBezTo>
                      <a:pt x="35441" y="3489251"/>
                      <a:pt x="31898" y="3553047"/>
                      <a:pt x="79744" y="3606210"/>
                    </a:cubicBezTo>
                    <a:cubicBezTo>
                      <a:pt x="127590" y="3659373"/>
                      <a:pt x="249865" y="3700131"/>
                      <a:pt x="334925" y="3744433"/>
                    </a:cubicBezTo>
                    <a:cubicBezTo>
                      <a:pt x="419985" y="3788735"/>
                      <a:pt x="528083" y="3833038"/>
                      <a:pt x="590106" y="3872024"/>
                    </a:cubicBezTo>
                    <a:cubicBezTo>
                      <a:pt x="652129" y="3911010"/>
                      <a:pt x="705293" y="3937591"/>
                      <a:pt x="707065" y="3978349"/>
                    </a:cubicBezTo>
                    <a:cubicBezTo>
                      <a:pt x="708837" y="4019107"/>
                      <a:pt x="655674" y="4072271"/>
                      <a:pt x="600739" y="4116573"/>
                    </a:cubicBezTo>
                    <a:cubicBezTo>
                      <a:pt x="545804" y="4160875"/>
                      <a:pt x="446567" y="4201633"/>
                      <a:pt x="377455" y="4244163"/>
                    </a:cubicBezTo>
                    <a:cubicBezTo>
                      <a:pt x="308343" y="4286693"/>
                      <a:pt x="212650" y="4338084"/>
                      <a:pt x="186069" y="4371754"/>
                    </a:cubicBezTo>
                    <a:cubicBezTo>
                      <a:pt x="159488" y="4405424"/>
                      <a:pt x="191386" y="4446182"/>
                      <a:pt x="217967" y="4446182"/>
                    </a:cubicBezTo>
                    <a:cubicBezTo>
                      <a:pt x="244548" y="4446182"/>
                      <a:pt x="274674" y="4408968"/>
                      <a:pt x="345558" y="4371754"/>
                    </a:cubicBezTo>
                    <a:cubicBezTo>
                      <a:pt x="416442" y="4334540"/>
                      <a:pt x="574158" y="4274289"/>
                      <a:pt x="643269" y="4222898"/>
                    </a:cubicBezTo>
                    <a:cubicBezTo>
                      <a:pt x="712380" y="4171507"/>
                      <a:pt x="738962" y="4120117"/>
                      <a:pt x="760227" y="4063410"/>
                    </a:cubicBezTo>
                    <a:cubicBezTo>
                      <a:pt x="781492" y="4006703"/>
                      <a:pt x="799214" y="3932275"/>
                      <a:pt x="770860" y="3882656"/>
                    </a:cubicBezTo>
                    <a:cubicBezTo>
                      <a:pt x="742507" y="3833037"/>
                      <a:pt x="678711" y="3817089"/>
                      <a:pt x="590106" y="3765698"/>
                    </a:cubicBezTo>
                    <a:cubicBezTo>
                      <a:pt x="501501" y="3714307"/>
                      <a:pt x="320748" y="3629247"/>
                      <a:pt x="239232" y="3574312"/>
                    </a:cubicBezTo>
                    <a:cubicBezTo>
                      <a:pt x="157716" y="3519377"/>
                      <a:pt x="85060" y="3489252"/>
                      <a:pt x="101009" y="3436089"/>
                    </a:cubicBezTo>
                    <a:cubicBezTo>
                      <a:pt x="116958" y="3382926"/>
                      <a:pt x="241004" y="3313814"/>
                      <a:pt x="334925" y="3255335"/>
                    </a:cubicBezTo>
                    <a:cubicBezTo>
                      <a:pt x="428846" y="3196856"/>
                      <a:pt x="590106" y="3124200"/>
                      <a:pt x="664534" y="3085214"/>
                    </a:cubicBezTo>
                    <a:cubicBezTo>
                      <a:pt x="738962" y="3046228"/>
                      <a:pt x="762000" y="3065721"/>
                      <a:pt x="781493" y="3021419"/>
                    </a:cubicBezTo>
                    <a:cubicBezTo>
                      <a:pt x="800986" y="2977117"/>
                      <a:pt x="832884" y="2881423"/>
                      <a:pt x="781493" y="2819400"/>
                    </a:cubicBezTo>
                    <a:cubicBezTo>
                      <a:pt x="730102" y="2757377"/>
                      <a:pt x="572385" y="2705987"/>
                      <a:pt x="473148" y="2649280"/>
                    </a:cubicBezTo>
                    <a:cubicBezTo>
                      <a:pt x="373911" y="2592573"/>
                      <a:pt x="246320" y="2523461"/>
                      <a:pt x="186069" y="2479159"/>
                    </a:cubicBezTo>
                    <a:cubicBezTo>
                      <a:pt x="125818" y="2434857"/>
                      <a:pt x="93920" y="2425996"/>
                      <a:pt x="111641" y="2383466"/>
                    </a:cubicBezTo>
                    <a:cubicBezTo>
                      <a:pt x="129362" y="2340936"/>
                      <a:pt x="210879" y="2277140"/>
                      <a:pt x="292395" y="2223977"/>
                    </a:cubicBezTo>
                    <a:cubicBezTo>
                      <a:pt x="373911" y="2170814"/>
                      <a:pt x="520995" y="2108791"/>
                      <a:pt x="600739" y="2064489"/>
                    </a:cubicBezTo>
                    <a:cubicBezTo>
                      <a:pt x="680483" y="2020187"/>
                      <a:pt x="742507" y="2009554"/>
                      <a:pt x="770860" y="1958163"/>
                    </a:cubicBezTo>
                    <a:cubicBezTo>
                      <a:pt x="799214" y="1906772"/>
                      <a:pt x="813390" y="1814624"/>
                      <a:pt x="770860" y="1756145"/>
                    </a:cubicBezTo>
                    <a:cubicBezTo>
                      <a:pt x="728330" y="1697666"/>
                      <a:pt x="607828" y="1658680"/>
                      <a:pt x="515679" y="1607289"/>
                    </a:cubicBezTo>
                    <a:cubicBezTo>
                      <a:pt x="423530" y="1555898"/>
                      <a:pt x="292395" y="1493875"/>
                      <a:pt x="217967" y="1447800"/>
                    </a:cubicBezTo>
                    <a:cubicBezTo>
                      <a:pt x="143539" y="1401726"/>
                      <a:pt x="95692" y="1371600"/>
                      <a:pt x="69111" y="1330842"/>
                    </a:cubicBezTo>
                    <a:cubicBezTo>
                      <a:pt x="42530" y="1290084"/>
                      <a:pt x="0" y="1263503"/>
                      <a:pt x="58479" y="1203252"/>
                    </a:cubicBezTo>
                    <a:cubicBezTo>
                      <a:pt x="116958" y="1143001"/>
                      <a:pt x="306572" y="1034903"/>
                      <a:pt x="419986" y="969335"/>
                    </a:cubicBezTo>
                    <a:cubicBezTo>
                      <a:pt x="533400" y="903768"/>
                      <a:pt x="738962" y="863010"/>
                      <a:pt x="738962" y="809847"/>
                    </a:cubicBezTo>
                    <a:cubicBezTo>
                      <a:pt x="738962" y="756684"/>
                      <a:pt x="524540" y="714154"/>
                      <a:pt x="419986" y="650359"/>
                    </a:cubicBezTo>
                    <a:cubicBezTo>
                      <a:pt x="315433" y="586564"/>
                      <a:pt x="173664" y="499731"/>
                      <a:pt x="111641" y="427075"/>
                    </a:cubicBezTo>
                    <a:cubicBezTo>
                      <a:pt x="49618" y="354419"/>
                      <a:pt x="54934" y="279991"/>
                      <a:pt x="47846" y="214424"/>
                    </a:cubicBezTo>
                    <a:cubicBezTo>
                      <a:pt x="40758" y="148857"/>
                      <a:pt x="54934" y="67340"/>
                      <a:pt x="69111" y="33670"/>
                    </a:cubicBezTo>
                    <a:cubicBezTo>
                      <a:pt x="83288" y="0"/>
                      <a:pt x="118729" y="10633"/>
                      <a:pt x="132906" y="12405"/>
                    </a:cubicBezTo>
                    <a:cubicBezTo>
                      <a:pt x="147083" y="14177"/>
                      <a:pt x="182525" y="21265"/>
                      <a:pt x="175437" y="54935"/>
                    </a:cubicBezTo>
                    <a:close/>
                  </a:path>
                </a:pathLst>
              </a:custGeom>
              <a:grpFill/>
              <a:ln w="9525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25400" h="38100"/>
                <a:bevelB w="25400" h="381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94" name="Freeform 393"/>
              <p:cNvSpPr/>
              <p:nvPr/>
            </p:nvSpPr>
            <p:spPr bwMode="auto">
              <a:xfrm>
                <a:off x="6786578" y="3942448"/>
                <a:ext cx="192572" cy="1643610"/>
              </a:xfrm>
              <a:custGeom>
                <a:avLst/>
                <a:gdLst>
                  <a:gd name="connsiteX0" fmla="*/ 175437 w 832884"/>
                  <a:gd name="connsiteY0" fmla="*/ 54935 h 4446182"/>
                  <a:gd name="connsiteX1" fmla="*/ 90376 w 832884"/>
                  <a:gd name="connsiteY1" fmla="*/ 214424 h 4446182"/>
                  <a:gd name="connsiteX2" fmla="*/ 143539 w 832884"/>
                  <a:gd name="connsiteY2" fmla="*/ 310117 h 4446182"/>
                  <a:gd name="connsiteX3" fmla="*/ 324293 w 832884"/>
                  <a:gd name="connsiteY3" fmla="*/ 469605 h 4446182"/>
                  <a:gd name="connsiteX4" fmla="*/ 515679 w 832884"/>
                  <a:gd name="connsiteY4" fmla="*/ 565298 h 4446182"/>
                  <a:gd name="connsiteX5" fmla="*/ 728330 w 832884"/>
                  <a:gd name="connsiteY5" fmla="*/ 692889 h 4446182"/>
                  <a:gd name="connsiteX6" fmla="*/ 802758 w 832884"/>
                  <a:gd name="connsiteY6" fmla="*/ 767317 h 4446182"/>
                  <a:gd name="connsiteX7" fmla="*/ 781493 w 832884"/>
                  <a:gd name="connsiteY7" fmla="*/ 894907 h 4446182"/>
                  <a:gd name="connsiteX8" fmla="*/ 632637 w 832884"/>
                  <a:gd name="connsiteY8" fmla="*/ 1022498 h 4446182"/>
                  <a:gd name="connsiteX9" fmla="*/ 260497 w 832884"/>
                  <a:gd name="connsiteY9" fmla="*/ 1181987 h 4446182"/>
                  <a:gd name="connsiteX10" fmla="*/ 69111 w 832884"/>
                  <a:gd name="connsiteY10" fmla="*/ 1341475 h 4446182"/>
                  <a:gd name="connsiteX11" fmla="*/ 79744 w 832884"/>
                  <a:gd name="connsiteY11" fmla="*/ 1458433 h 4446182"/>
                  <a:gd name="connsiteX12" fmla="*/ 175437 w 832884"/>
                  <a:gd name="connsiteY12" fmla="*/ 1564759 h 4446182"/>
                  <a:gd name="connsiteX13" fmla="*/ 462516 w 832884"/>
                  <a:gd name="connsiteY13" fmla="*/ 1692349 h 4446182"/>
                  <a:gd name="connsiteX14" fmla="*/ 685799 w 832884"/>
                  <a:gd name="connsiteY14" fmla="*/ 1830573 h 4446182"/>
                  <a:gd name="connsiteX15" fmla="*/ 717697 w 832884"/>
                  <a:gd name="connsiteY15" fmla="*/ 1873103 h 4446182"/>
                  <a:gd name="connsiteX16" fmla="*/ 441251 w 832884"/>
                  <a:gd name="connsiteY16" fmla="*/ 2021959 h 4446182"/>
                  <a:gd name="connsiteX17" fmla="*/ 186069 w 832884"/>
                  <a:gd name="connsiteY17" fmla="*/ 2149549 h 4446182"/>
                  <a:gd name="connsiteX18" fmla="*/ 58479 w 832884"/>
                  <a:gd name="connsiteY18" fmla="*/ 2277140 h 4446182"/>
                  <a:gd name="connsiteX19" fmla="*/ 47846 w 832884"/>
                  <a:gd name="connsiteY19" fmla="*/ 2511056 h 4446182"/>
                  <a:gd name="connsiteX20" fmla="*/ 69111 w 832884"/>
                  <a:gd name="connsiteY20" fmla="*/ 2532321 h 4446182"/>
                  <a:gd name="connsiteX21" fmla="*/ 154172 w 832884"/>
                  <a:gd name="connsiteY21" fmla="*/ 2628014 h 4446182"/>
                  <a:gd name="connsiteX22" fmla="*/ 409353 w 832884"/>
                  <a:gd name="connsiteY22" fmla="*/ 2723707 h 4446182"/>
                  <a:gd name="connsiteX23" fmla="*/ 632637 w 832884"/>
                  <a:gd name="connsiteY23" fmla="*/ 2851298 h 4446182"/>
                  <a:gd name="connsiteX24" fmla="*/ 696432 w 832884"/>
                  <a:gd name="connsiteY24" fmla="*/ 2915094 h 4446182"/>
                  <a:gd name="connsiteX25" fmla="*/ 483781 w 832884"/>
                  <a:gd name="connsiteY25" fmla="*/ 3042684 h 4446182"/>
                  <a:gd name="connsiteX26" fmla="*/ 154172 w 832884"/>
                  <a:gd name="connsiteY26" fmla="*/ 3223438 h 4446182"/>
                  <a:gd name="connsiteX27" fmla="*/ 47846 w 832884"/>
                  <a:gd name="connsiteY27" fmla="*/ 3425456 h 4446182"/>
                  <a:gd name="connsiteX28" fmla="*/ 79744 w 832884"/>
                  <a:gd name="connsiteY28" fmla="*/ 3606210 h 4446182"/>
                  <a:gd name="connsiteX29" fmla="*/ 334925 w 832884"/>
                  <a:gd name="connsiteY29" fmla="*/ 3744433 h 4446182"/>
                  <a:gd name="connsiteX30" fmla="*/ 590106 w 832884"/>
                  <a:gd name="connsiteY30" fmla="*/ 3872024 h 4446182"/>
                  <a:gd name="connsiteX31" fmla="*/ 707065 w 832884"/>
                  <a:gd name="connsiteY31" fmla="*/ 3978349 h 4446182"/>
                  <a:gd name="connsiteX32" fmla="*/ 600739 w 832884"/>
                  <a:gd name="connsiteY32" fmla="*/ 4116573 h 4446182"/>
                  <a:gd name="connsiteX33" fmla="*/ 377455 w 832884"/>
                  <a:gd name="connsiteY33" fmla="*/ 4244163 h 4446182"/>
                  <a:gd name="connsiteX34" fmla="*/ 186069 w 832884"/>
                  <a:gd name="connsiteY34" fmla="*/ 4371754 h 4446182"/>
                  <a:gd name="connsiteX35" fmla="*/ 217967 w 832884"/>
                  <a:gd name="connsiteY35" fmla="*/ 4446182 h 4446182"/>
                  <a:gd name="connsiteX36" fmla="*/ 345558 w 832884"/>
                  <a:gd name="connsiteY36" fmla="*/ 4371754 h 4446182"/>
                  <a:gd name="connsiteX37" fmla="*/ 643269 w 832884"/>
                  <a:gd name="connsiteY37" fmla="*/ 4222898 h 4446182"/>
                  <a:gd name="connsiteX38" fmla="*/ 760227 w 832884"/>
                  <a:gd name="connsiteY38" fmla="*/ 4063410 h 4446182"/>
                  <a:gd name="connsiteX39" fmla="*/ 770860 w 832884"/>
                  <a:gd name="connsiteY39" fmla="*/ 3882656 h 4446182"/>
                  <a:gd name="connsiteX40" fmla="*/ 590106 w 832884"/>
                  <a:gd name="connsiteY40" fmla="*/ 3765698 h 4446182"/>
                  <a:gd name="connsiteX41" fmla="*/ 239232 w 832884"/>
                  <a:gd name="connsiteY41" fmla="*/ 3574312 h 4446182"/>
                  <a:gd name="connsiteX42" fmla="*/ 101009 w 832884"/>
                  <a:gd name="connsiteY42" fmla="*/ 3436089 h 4446182"/>
                  <a:gd name="connsiteX43" fmla="*/ 334925 w 832884"/>
                  <a:gd name="connsiteY43" fmla="*/ 3255335 h 4446182"/>
                  <a:gd name="connsiteX44" fmla="*/ 664534 w 832884"/>
                  <a:gd name="connsiteY44" fmla="*/ 3085214 h 4446182"/>
                  <a:gd name="connsiteX45" fmla="*/ 781493 w 832884"/>
                  <a:gd name="connsiteY45" fmla="*/ 3021419 h 4446182"/>
                  <a:gd name="connsiteX46" fmla="*/ 781493 w 832884"/>
                  <a:gd name="connsiteY46" fmla="*/ 2819400 h 4446182"/>
                  <a:gd name="connsiteX47" fmla="*/ 473148 w 832884"/>
                  <a:gd name="connsiteY47" fmla="*/ 2649280 h 4446182"/>
                  <a:gd name="connsiteX48" fmla="*/ 186069 w 832884"/>
                  <a:gd name="connsiteY48" fmla="*/ 2479159 h 4446182"/>
                  <a:gd name="connsiteX49" fmla="*/ 111641 w 832884"/>
                  <a:gd name="connsiteY49" fmla="*/ 2383466 h 4446182"/>
                  <a:gd name="connsiteX50" fmla="*/ 292395 w 832884"/>
                  <a:gd name="connsiteY50" fmla="*/ 2223977 h 4446182"/>
                  <a:gd name="connsiteX51" fmla="*/ 600739 w 832884"/>
                  <a:gd name="connsiteY51" fmla="*/ 2064489 h 4446182"/>
                  <a:gd name="connsiteX52" fmla="*/ 770860 w 832884"/>
                  <a:gd name="connsiteY52" fmla="*/ 1958163 h 4446182"/>
                  <a:gd name="connsiteX53" fmla="*/ 770860 w 832884"/>
                  <a:gd name="connsiteY53" fmla="*/ 1756145 h 4446182"/>
                  <a:gd name="connsiteX54" fmla="*/ 515679 w 832884"/>
                  <a:gd name="connsiteY54" fmla="*/ 1607289 h 4446182"/>
                  <a:gd name="connsiteX55" fmla="*/ 217967 w 832884"/>
                  <a:gd name="connsiteY55" fmla="*/ 1447800 h 4446182"/>
                  <a:gd name="connsiteX56" fmla="*/ 69111 w 832884"/>
                  <a:gd name="connsiteY56" fmla="*/ 1330842 h 4446182"/>
                  <a:gd name="connsiteX57" fmla="*/ 58479 w 832884"/>
                  <a:gd name="connsiteY57" fmla="*/ 1203252 h 4446182"/>
                  <a:gd name="connsiteX58" fmla="*/ 419986 w 832884"/>
                  <a:gd name="connsiteY58" fmla="*/ 969335 h 4446182"/>
                  <a:gd name="connsiteX59" fmla="*/ 738962 w 832884"/>
                  <a:gd name="connsiteY59" fmla="*/ 809847 h 4446182"/>
                  <a:gd name="connsiteX60" fmla="*/ 419986 w 832884"/>
                  <a:gd name="connsiteY60" fmla="*/ 650359 h 4446182"/>
                  <a:gd name="connsiteX61" fmla="*/ 111641 w 832884"/>
                  <a:gd name="connsiteY61" fmla="*/ 427075 h 4446182"/>
                  <a:gd name="connsiteX62" fmla="*/ 47846 w 832884"/>
                  <a:gd name="connsiteY62" fmla="*/ 214424 h 4446182"/>
                  <a:gd name="connsiteX63" fmla="*/ 69111 w 832884"/>
                  <a:gd name="connsiteY63" fmla="*/ 33670 h 4446182"/>
                  <a:gd name="connsiteX64" fmla="*/ 132906 w 832884"/>
                  <a:gd name="connsiteY64" fmla="*/ 12405 h 4446182"/>
                  <a:gd name="connsiteX65" fmla="*/ 175437 w 832884"/>
                  <a:gd name="connsiteY65" fmla="*/ 54935 h 4446182"/>
                  <a:gd name="connsiteX0" fmla="*/ 175437 w 832884"/>
                  <a:gd name="connsiteY0" fmla="*/ 54935 h 4446182"/>
                  <a:gd name="connsiteX1" fmla="*/ 90376 w 832884"/>
                  <a:gd name="connsiteY1" fmla="*/ 214424 h 4446182"/>
                  <a:gd name="connsiteX2" fmla="*/ 143539 w 832884"/>
                  <a:gd name="connsiteY2" fmla="*/ 310117 h 4446182"/>
                  <a:gd name="connsiteX3" fmla="*/ 324293 w 832884"/>
                  <a:gd name="connsiteY3" fmla="*/ 469605 h 4446182"/>
                  <a:gd name="connsiteX4" fmla="*/ 515679 w 832884"/>
                  <a:gd name="connsiteY4" fmla="*/ 565298 h 4446182"/>
                  <a:gd name="connsiteX5" fmla="*/ 728330 w 832884"/>
                  <a:gd name="connsiteY5" fmla="*/ 692889 h 4446182"/>
                  <a:gd name="connsiteX6" fmla="*/ 802758 w 832884"/>
                  <a:gd name="connsiteY6" fmla="*/ 767317 h 4446182"/>
                  <a:gd name="connsiteX7" fmla="*/ 781493 w 832884"/>
                  <a:gd name="connsiteY7" fmla="*/ 894907 h 4446182"/>
                  <a:gd name="connsiteX8" fmla="*/ 632637 w 832884"/>
                  <a:gd name="connsiteY8" fmla="*/ 1022498 h 4446182"/>
                  <a:gd name="connsiteX9" fmla="*/ 260497 w 832884"/>
                  <a:gd name="connsiteY9" fmla="*/ 1181987 h 4446182"/>
                  <a:gd name="connsiteX10" fmla="*/ 69111 w 832884"/>
                  <a:gd name="connsiteY10" fmla="*/ 1341475 h 4446182"/>
                  <a:gd name="connsiteX11" fmla="*/ 79744 w 832884"/>
                  <a:gd name="connsiteY11" fmla="*/ 1458433 h 4446182"/>
                  <a:gd name="connsiteX12" fmla="*/ 175437 w 832884"/>
                  <a:gd name="connsiteY12" fmla="*/ 1564759 h 4446182"/>
                  <a:gd name="connsiteX13" fmla="*/ 462516 w 832884"/>
                  <a:gd name="connsiteY13" fmla="*/ 1692349 h 4446182"/>
                  <a:gd name="connsiteX14" fmla="*/ 685799 w 832884"/>
                  <a:gd name="connsiteY14" fmla="*/ 1830573 h 4446182"/>
                  <a:gd name="connsiteX15" fmla="*/ 717697 w 832884"/>
                  <a:gd name="connsiteY15" fmla="*/ 1873103 h 4446182"/>
                  <a:gd name="connsiteX16" fmla="*/ 441251 w 832884"/>
                  <a:gd name="connsiteY16" fmla="*/ 2021959 h 4446182"/>
                  <a:gd name="connsiteX17" fmla="*/ 186069 w 832884"/>
                  <a:gd name="connsiteY17" fmla="*/ 2149549 h 4446182"/>
                  <a:gd name="connsiteX18" fmla="*/ 58479 w 832884"/>
                  <a:gd name="connsiteY18" fmla="*/ 2277140 h 4446182"/>
                  <a:gd name="connsiteX19" fmla="*/ 47846 w 832884"/>
                  <a:gd name="connsiteY19" fmla="*/ 2511056 h 4446182"/>
                  <a:gd name="connsiteX20" fmla="*/ 69111 w 832884"/>
                  <a:gd name="connsiteY20" fmla="*/ 2532321 h 4446182"/>
                  <a:gd name="connsiteX21" fmla="*/ 154172 w 832884"/>
                  <a:gd name="connsiteY21" fmla="*/ 2628014 h 4446182"/>
                  <a:gd name="connsiteX22" fmla="*/ 409353 w 832884"/>
                  <a:gd name="connsiteY22" fmla="*/ 2723707 h 4446182"/>
                  <a:gd name="connsiteX23" fmla="*/ 632637 w 832884"/>
                  <a:gd name="connsiteY23" fmla="*/ 2851298 h 4446182"/>
                  <a:gd name="connsiteX24" fmla="*/ 696432 w 832884"/>
                  <a:gd name="connsiteY24" fmla="*/ 2915094 h 4446182"/>
                  <a:gd name="connsiteX25" fmla="*/ 483781 w 832884"/>
                  <a:gd name="connsiteY25" fmla="*/ 3042684 h 4446182"/>
                  <a:gd name="connsiteX26" fmla="*/ 154172 w 832884"/>
                  <a:gd name="connsiteY26" fmla="*/ 3223438 h 4446182"/>
                  <a:gd name="connsiteX27" fmla="*/ 47846 w 832884"/>
                  <a:gd name="connsiteY27" fmla="*/ 3425456 h 4446182"/>
                  <a:gd name="connsiteX28" fmla="*/ 79744 w 832884"/>
                  <a:gd name="connsiteY28" fmla="*/ 3606210 h 4446182"/>
                  <a:gd name="connsiteX29" fmla="*/ 334925 w 832884"/>
                  <a:gd name="connsiteY29" fmla="*/ 3744433 h 4446182"/>
                  <a:gd name="connsiteX30" fmla="*/ 590106 w 832884"/>
                  <a:gd name="connsiteY30" fmla="*/ 3872024 h 4446182"/>
                  <a:gd name="connsiteX31" fmla="*/ 707065 w 832884"/>
                  <a:gd name="connsiteY31" fmla="*/ 3978349 h 4446182"/>
                  <a:gd name="connsiteX32" fmla="*/ 600739 w 832884"/>
                  <a:gd name="connsiteY32" fmla="*/ 4116573 h 4446182"/>
                  <a:gd name="connsiteX33" fmla="*/ 377455 w 832884"/>
                  <a:gd name="connsiteY33" fmla="*/ 4244163 h 4446182"/>
                  <a:gd name="connsiteX34" fmla="*/ 186069 w 832884"/>
                  <a:gd name="connsiteY34" fmla="*/ 4371754 h 4446182"/>
                  <a:gd name="connsiteX35" fmla="*/ 217967 w 832884"/>
                  <a:gd name="connsiteY35" fmla="*/ 4446182 h 4446182"/>
                  <a:gd name="connsiteX36" fmla="*/ 345558 w 832884"/>
                  <a:gd name="connsiteY36" fmla="*/ 4371754 h 4446182"/>
                  <a:gd name="connsiteX37" fmla="*/ 643269 w 832884"/>
                  <a:gd name="connsiteY37" fmla="*/ 4222898 h 4446182"/>
                  <a:gd name="connsiteX38" fmla="*/ 760227 w 832884"/>
                  <a:gd name="connsiteY38" fmla="*/ 4063410 h 4446182"/>
                  <a:gd name="connsiteX39" fmla="*/ 770860 w 832884"/>
                  <a:gd name="connsiteY39" fmla="*/ 3882656 h 4446182"/>
                  <a:gd name="connsiteX40" fmla="*/ 590106 w 832884"/>
                  <a:gd name="connsiteY40" fmla="*/ 3765698 h 4446182"/>
                  <a:gd name="connsiteX41" fmla="*/ 239232 w 832884"/>
                  <a:gd name="connsiteY41" fmla="*/ 3574312 h 4446182"/>
                  <a:gd name="connsiteX42" fmla="*/ 101009 w 832884"/>
                  <a:gd name="connsiteY42" fmla="*/ 3436089 h 4446182"/>
                  <a:gd name="connsiteX43" fmla="*/ 334925 w 832884"/>
                  <a:gd name="connsiteY43" fmla="*/ 3255335 h 4446182"/>
                  <a:gd name="connsiteX44" fmla="*/ 664534 w 832884"/>
                  <a:gd name="connsiteY44" fmla="*/ 3085214 h 4446182"/>
                  <a:gd name="connsiteX45" fmla="*/ 781493 w 832884"/>
                  <a:gd name="connsiteY45" fmla="*/ 3021419 h 4446182"/>
                  <a:gd name="connsiteX46" fmla="*/ 781493 w 832884"/>
                  <a:gd name="connsiteY46" fmla="*/ 2819400 h 4446182"/>
                  <a:gd name="connsiteX47" fmla="*/ 473148 w 832884"/>
                  <a:gd name="connsiteY47" fmla="*/ 2649280 h 4446182"/>
                  <a:gd name="connsiteX48" fmla="*/ 186069 w 832884"/>
                  <a:gd name="connsiteY48" fmla="*/ 2479159 h 4446182"/>
                  <a:gd name="connsiteX49" fmla="*/ 111641 w 832884"/>
                  <a:gd name="connsiteY49" fmla="*/ 2383466 h 4446182"/>
                  <a:gd name="connsiteX50" fmla="*/ 292395 w 832884"/>
                  <a:gd name="connsiteY50" fmla="*/ 2223977 h 4446182"/>
                  <a:gd name="connsiteX51" fmla="*/ 600739 w 832884"/>
                  <a:gd name="connsiteY51" fmla="*/ 2064489 h 4446182"/>
                  <a:gd name="connsiteX52" fmla="*/ 770860 w 832884"/>
                  <a:gd name="connsiteY52" fmla="*/ 1958163 h 4446182"/>
                  <a:gd name="connsiteX53" fmla="*/ 770860 w 832884"/>
                  <a:gd name="connsiteY53" fmla="*/ 1756145 h 4446182"/>
                  <a:gd name="connsiteX54" fmla="*/ 515679 w 832884"/>
                  <a:gd name="connsiteY54" fmla="*/ 1607289 h 4446182"/>
                  <a:gd name="connsiteX55" fmla="*/ 217967 w 832884"/>
                  <a:gd name="connsiteY55" fmla="*/ 1447800 h 4446182"/>
                  <a:gd name="connsiteX56" fmla="*/ 69111 w 832884"/>
                  <a:gd name="connsiteY56" fmla="*/ 1330842 h 4446182"/>
                  <a:gd name="connsiteX57" fmla="*/ 58479 w 832884"/>
                  <a:gd name="connsiteY57" fmla="*/ 1203252 h 4446182"/>
                  <a:gd name="connsiteX58" fmla="*/ 419986 w 832884"/>
                  <a:gd name="connsiteY58" fmla="*/ 969335 h 4446182"/>
                  <a:gd name="connsiteX59" fmla="*/ 738962 w 832884"/>
                  <a:gd name="connsiteY59" fmla="*/ 809847 h 4446182"/>
                  <a:gd name="connsiteX60" fmla="*/ 419986 w 832884"/>
                  <a:gd name="connsiteY60" fmla="*/ 650359 h 4446182"/>
                  <a:gd name="connsiteX61" fmla="*/ 111641 w 832884"/>
                  <a:gd name="connsiteY61" fmla="*/ 427075 h 4446182"/>
                  <a:gd name="connsiteX62" fmla="*/ 47846 w 832884"/>
                  <a:gd name="connsiteY62" fmla="*/ 214424 h 4446182"/>
                  <a:gd name="connsiteX63" fmla="*/ 69111 w 832884"/>
                  <a:gd name="connsiteY63" fmla="*/ 33670 h 4446182"/>
                  <a:gd name="connsiteX64" fmla="*/ 132906 w 832884"/>
                  <a:gd name="connsiteY64" fmla="*/ 12405 h 4446182"/>
                  <a:gd name="connsiteX65" fmla="*/ 175437 w 832884"/>
                  <a:gd name="connsiteY65" fmla="*/ 54935 h 4446182"/>
                  <a:gd name="connsiteX0" fmla="*/ 175437 w 832884"/>
                  <a:gd name="connsiteY0" fmla="*/ 54935 h 4446182"/>
                  <a:gd name="connsiteX1" fmla="*/ 90376 w 832884"/>
                  <a:gd name="connsiteY1" fmla="*/ 214424 h 4446182"/>
                  <a:gd name="connsiteX2" fmla="*/ 143539 w 832884"/>
                  <a:gd name="connsiteY2" fmla="*/ 310117 h 4446182"/>
                  <a:gd name="connsiteX3" fmla="*/ 324293 w 832884"/>
                  <a:gd name="connsiteY3" fmla="*/ 469605 h 4446182"/>
                  <a:gd name="connsiteX4" fmla="*/ 515679 w 832884"/>
                  <a:gd name="connsiteY4" fmla="*/ 565298 h 4446182"/>
                  <a:gd name="connsiteX5" fmla="*/ 728330 w 832884"/>
                  <a:gd name="connsiteY5" fmla="*/ 692889 h 4446182"/>
                  <a:gd name="connsiteX6" fmla="*/ 802758 w 832884"/>
                  <a:gd name="connsiteY6" fmla="*/ 767317 h 4446182"/>
                  <a:gd name="connsiteX7" fmla="*/ 781493 w 832884"/>
                  <a:gd name="connsiteY7" fmla="*/ 894907 h 4446182"/>
                  <a:gd name="connsiteX8" fmla="*/ 632637 w 832884"/>
                  <a:gd name="connsiteY8" fmla="*/ 1022498 h 4446182"/>
                  <a:gd name="connsiteX9" fmla="*/ 260497 w 832884"/>
                  <a:gd name="connsiteY9" fmla="*/ 1181987 h 4446182"/>
                  <a:gd name="connsiteX10" fmla="*/ 69111 w 832884"/>
                  <a:gd name="connsiteY10" fmla="*/ 1341475 h 4446182"/>
                  <a:gd name="connsiteX11" fmla="*/ 79744 w 832884"/>
                  <a:gd name="connsiteY11" fmla="*/ 1458433 h 4446182"/>
                  <a:gd name="connsiteX12" fmla="*/ 175437 w 832884"/>
                  <a:gd name="connsiteY12" fmla="*/ 1564759 h 4446182"/>
                  <a:gd name="connsiteX13" fmla="*/ 462516 w 832884"/>
                  <a:gd name="connsiteY13" fmla="*/ 1692349 h 4446182"/>
                  <a:gd name="connsiteX14" fmla="*/ 685799 w 832884"/>
                  <a:gd name="connsiteY14" fmla="*/ 1830573 h 4446182"/>
                  <a:gd name="connsiteX15" fmla="*/ 717697 w 832884"/>
                  <a:gd name="connsiteY15" fmla="*/ 1873103 h 4446182"/>
                  <a:gd name="connsiteX16" fmla="*/ 441251 w 832884"/>
                  <a:gd name="connsiteY16" fmla="*/ 2021959 h 4446182"/>
                  <a:gd name="connsiteX17" fmla="*/ 186069 w 832884"/>
                  <a:gd name="connsiteY17" fmla="*/ 2149549 h 4446182"/>
                  <a:gd name="connsiteX18" fmla="*/ 58479 w 832884"/>
                  <a:gd name="connsiteY18" fmla="*/ 2277140 h 4446182"/>
                  <a:gd name="connsiteX19" fmla="*/ 47846 w 832884"/>
                  <a:gd name="connsiteY19" fmla="*/ 2511056 h 4446182"/>
                  <a:gd name="connsiteX20" fmla="*/ 69111 w 832884"/>
                  <a:gd name="connsiteY20" fmla="*/ 2532321 h 4446182"/>
                  <a:gd name="connsiteX21" fmla="*/ 154172 w 832884"/>
                  <a:gd name="connsiteY21" fmla="*/ 2628014 h 4446182"/>
                  <a:gd name="connsiteX22" fmla="*/ 409353 w 832884"/>
                  <a:gd name="connsiteY22" fmla="*/ 2723707 h 4446182"/>
                  <a:gd name="connsiteX23" fmla="*/ 632637 w 832884"/>
                  <a:gd name="connsiteY23" fmla="*/ 2851298 h 4446182"/>
                  <a:gd name="connsiteX24" fmla="*/ 696432 w 832884"/>
                  <a:gd name="connsiteY24" fmla="*/ 2915094 h 4446182"/>
                  <a:gd name="connsiteX25" fmla="*/ 483781 w 832884"/>
                  <a:gd name="connsiteY25" fmla="*/ 3042684 h 4446182"/>
                  <a:gd name="connsiteX26" fmla="*/ 154172 w 832884"/>
                  <a:gd name="connsiteY26" fmla="*/ 3223438 h 4446182"/>
                  <a:gd name="connsiteX27" fmla="*/ 47846 w 832884"/>
                  <a:gd name="connsiteY27" fmla="*/ 3425456 h 4446182"/>
                  <a:gd name="connsiteX28" fmla="*/ 79744 w 832884"/>
                  <a:gd name="connsiteY28" fmla="*/ 3606210 h 4446182"/>
                  <a:gd name="connsiteX29" fmla="*/ 334925 w 832884"/>
                  <a:gd name="connsiteY29" fmla="*/ 3744433 h 4446182"/>
                  <a:gd name="connsiteX30" fmla="*/ 590106 w 832884"/>
                  <a:gd name="connsiteY30" fmla="*/ 3872024 h 4446182"/>
                  <a:gd name="connsiteX31" fmla="*/ 707065 w 832884"/>
                  <a:gd name="connsiteY31" fmla="*/ 3978349 h 4446182"/>
                  <a:gd name="connsiteX32" fmla="*/ 600739 w 832884"/>
                  <a:gd name="connsiteY32" fmla="*/ 4116573 h 4446182"/>
                  <a:gd name="connsiteX33" fmla="*/ 377455 w 832884"/>
                  <a:gd name="connsiteY33" fmla="*/ 4244163 h 4446182"/>
                  <a:gd name="connsiteX34" fmla="*/ 186069 w 832884"/>
                  <a:gd name="connsiteY34" fmla="*/ 4371754 h 4446182"/>
                  <a:gd name="connsiteX35" fmla="*/ 217967 w 832884"/>
                  <a:gd name="connsiteY35" fmla="*/ 4446182 h 4446182"/>
                  <a:gd name="connsiteX36" fmla="*/ 345558 w 832884"/>
                  <a:gd name="connsiteY36" fmla="*/ 4371754 h 4446182"/>
                  <a:gd name="connsiteX37" fmla="*/ 643269 w 832884"/>
                  <a:gd name="connsiteY37" fmla="*/ 4222898 h 4446182"/>
                  <a:gd name="connsiteX38" fmla="*/ 760227 w 832884"/>
                  <a:gd name="connsiteY38" fmla="*/ 4063410 h 4446182"/>
                  <a:gd name="connsiteX39" fmla="*/ 770860 w 832884"/>
                  <a:gd name="connsiteY39" fmla="*/ 3882656 h 4446182"/>
                  <a:gd name="connsiteX40" fmla="*/ 590106 w 832884"/>
                  <a:gd name="connsiteY40" fmla="*/ 3765698 h 4446182"/>
                  <a:gd name="connsiteX41" fmla="*/ 239232 w 832884"/>
                  <a:gd name="connsiteY41" fmla="*/ 3574312 h 4446182"/>
                  <a:gd name="connsiteX42" fmla="*/ 101009 w 832884"/>
                  <a:gd name="connsiteY42" fmla="*/ 3436089 h 4446182"/>
                  <a:gd name="connsiteX43" fmla="*/ 334925 w 832884"/>
                  <a:gd name="connsiteY43" fmla="*/ 3255335 h 4446182"/>
                  <a:gd name="connsiteX44" fmla="*/ 664534 w 832884"/>
                  <a:gd name="connsiteY44" fmla="*/ 3085214 h 4446182"/>
                  <a:gd name="connsiteX45" fmla="*/ 781493 w 832884"/>
                  <a:gd name="connsiteY45" fmla="*/ 3021419 h 4446182"/>
                  <a:gd name="connsiteX46" fmla="*/ 781493 w 832884"/>
                  <a:gd name="connsiteY46" fmla="*/ 2819400 h 4446182"/>
                  <a:gd name="connsiteX47" fmla="*/ 473148 w 832884"/>
                  <a:gd name="connsiteY47" fmla="*/ 2649280 h 4446182"/>
                  <a:gd name="connsiteX48" fmla="*/ 186069 w 832884"/>
                  <a:gd name="connsiteY48" fmla="*/ 2479159 h 4446182"/>
                  <a:gd name="connsiteX49" fmla="*/ 111641 w 832884"/>
                  <a:gd name="connsiteY49" fmla="*/ 2383466 h 4446182"/>
                  <a:gd name="connsiteX50" fmla="*/ 292395 w 832884"/>
                  <a:gd name="connsiteY50" fmla="*/ 2223977 h 4446182"/>
                  <a:gd name="connsiteX51" fmla="*/ 600739 w 832884"/>
                  <a:gd name="connsiteY51" fmla="*/ 2064489 h 4446182"/>
                  <a:gd name="connsiteX52" fmla="*/ 770860 w 832884"/>
                  <a:gd name="connsiteY52" fmla="*/ 1958163 h 4446182"/>
                  <a:gd name="connsiteX53" fmla="*/ 770860 w 832884"/>
                  <a:gd name="connsiteY53" fmla="*/ 1756145 h 4446182"/>
                  <a:gd name="connsiteX54" fmla="*/ 515679 w 832884"/>
                  <a:gd name="connsiteY54" fmla="*/ 1607289 h 4446182"/>
                  <a:gd name="connsiteX55" fmla="*/ 217967 w 832884"/>
                  <a:gd name="connsiteY55" fmla="*/ 1447800 h 4446182"/>
                  <a:gd name="connsiteX56" fmla="*/ 69111 w 832884"/>
                  <a:gd name="connsiteY56" fmla="*/ 1330842 h 4446182"/>
                  <a:gd name="connsiteX57" fmla="*/ 58479 w 832884"/>
                  <a:gd name="connsiteY57" fmla="*/ 1203252 h 4446182"/>
                  <a:gd name="connsiteX58" fmla="*/ 419986 w 832884"/>
                  <a:gd name="connsiteY58" fmla="*/ 969335 h 4446182"/>
                  <a:gd name="connsiteX59" fmla="*/ 738962 w 832884"/>
                  <a:gd name="connsiteY59" fmla="*/ 809847 h 4446182"/>
                  <a:gd name="connsiteX60" fmla="*/ 419986 w 832884"/>
                  <a:gd name="connsiteY60" fmla="*/ 650359 h 4446182"/>
                  <a:gd name="connsiteX61" fmla="*/ 111641 w 832884"/>
                  <a:gd name="connsiteY61" fmla="*/ 427075 h 4446182"/>
                  <a:gd name="connsiteX62" fmla="*/ 47846 w 832884"/>
                  <a:gd name="connsiteY62" fmla="*/ 214424 h 4446182"/>
                  <a:gd name="connsiteX63" fmla="*/ 69111 w 832884"/>
                  <a:gd name="connsiteY63" fmla="*/ 33670 h 4446182"/>
                  <a:gd name="connsiteX64" fmla="*/ 132906 w 832884"/>
                  <a:gd name="connsiteY64" fmla="*/ 12405 h 4446182"/>
                  <a:gd name="connsiteX65" fmla="*/ 175437 w 832884"/>
                  <a:gd name="connsiteY65" fmla="*/ 54935 h 4446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</a:cxnLst>
                <a:rect l="l" t="t" r="r" b="b"/>
                <a:pathLst>
                  <a:path w="832884" h="4446182">
                    <a:moveTo>
                      <a:pt x="175437" y="54935"/>
                    </a:moveTo>
                    <a:cubicBezTo>
                      <a:pt x="168349" y="88605"/>
                      <a:pt x="95692" y="171894"/>
                      <a:pt x="90376" y="214424"/>
                    </a:cubicBezTo>
                    <a:cubicBezTo>
                      <a:pt x="85060" y="256954"/>
                      <a:pt x="104553" y="267587"/>
                      <a:pt x="143539" y="310117"/>
                    </a:cubicBezTo>
                    <a:cubicBezTo>
                      <a:pt x="182525" y="352647"/>
                      <a:pt x="262270" y="427075"/>
                      <a:pt x="324293" y="469605"/>
                    </a:cubicBezTo>
                    <a:cubicBezTo>
                      <a:pt x="386316" y="512135"/>
                      <a:pt x="448340" y="528084"/>
                      <a:pt x="515679" y="565298"/>
                    </a:cubicBezTo>
                    <a:cubicBezTo>
                      <a:pt x="583019" y="602512"/>
                      <a:pt x="680484" y="659219"/>
                      <a:pt x="728330" y="692889"/>
                    </a:cubicBezTo>
                    <a:cubicBezTo>
                      <a:pt x="776176" y="726559"/>
                      <a:pt x="793898" y="733647"/>
                      <a:pt x="802758" y="767317"/>
                    </a:cubicBezTo>
                    <a:cubicBezTo>
                      <a:pt x="811618" y="800987"/>
                      <a:pt x="809846" y="852377"/>
                      <a:pt x="781493" y="894907"/>
                    </a:cubicBezTo>
                    <a:cubicBezTo>
                      <a:pt x="753140" y="937437"/>
                      <a:pt x="719470" y="974651"/>
                      <a:pt x="632637" y="1022498"/>
                    </a:cubicBezTo>
                    <a:cubicBezTo>
                      <a:pt x="545804" y="1070345"/>
                      <a:pt x="354418" y="1128824"/>
                      <a:pt x="260497" y="1181987"/>
                    </a:cubicBezTo>
                    <a:cubicBezTo>
                      <a:pt x="166576" y="1235150"/>
                      <a:pt x="99236" y="1295401"/>
                      <a:pt x="69111" y="1341475"/>
                    </a:cubicBezTo>
                    <a:cubicBezTo>
                      <a:pt x="38986" y="1387549"/>
                      <a:pt x="62023" y="1421219"/>
                      <a:pt x="79744" y="1458433"/>
                    </a:cubicBezTo>
                    <a:cubicBezTo>
                      <a:pt x="97465" y="1495647"/>
                      <a:pt x="111642" y="1525773"/>
                      <a:pt x="175437" y="1564759"/>
                    </a:cubicBezTo>
                    <a:cubicBezTo>
                      <a:pt x="239232" y="1603745"/>
                      <a:pt x="377456" y="1648047"/>
                      <a:pt x="462516" y="1692349"/>
                    </a:cubicBezTo>
                    <a:cubicBezTo>
                      <a:pt x="547576" y="1736651"/>
                      <a:pt x="643269" y="1800447"/>
                      <a:pt x="685799" y="1830573"/>
                    </a:cubicBezTo>
                    <a:cubicBezTo>
                      <a:pt x="728329" y="1860699"/>
                      <a:pt x="701376" y="1797259"/>
                      <a:pt x="717697" y="1873103"/>
                    </a:cubicBezTo>
                    <a:cubicBezTo>
                      <a:pt x="676939" y="1905001"/>
                      <a:pt x="529856" y="1975885"/>
                      <a:pt x="441251" y="2021959"/>
                    </a:cubicBezTo>
                    <a:cubicBezTo>
                      <a:pt x="352646" y="2068033"/>
                      <a:pt x="249864" y="2107019"/>
                      <a:pt x="186069" y="2149549"/>
                    </a:cubicBezTo>
                    <a:cubicBezTo>
                      <a:pt x="122274" y="2192079"/>
                      <a:pt x="81516" y="2216889"/>
                      <a:pt x="58479" y="2277140"/>
                    </a:cubicBezTo>
                    <a:cubicBezTo>
                      <a:pt x="35442" y="2337391"/>
                      <a:pt x="46074" y="2468526"/>
                      <a:pt x="47846" y="2511056"/>
                    </a:cubicBezTo>
                    <a:cubicBezTo>
                      <a:pt x="49618" y="2553586"/>
                      <a:pt x="51390" y="2512828"/>
                      <a:pt x="69111" y="2532321"/>
                    </a:cubicBezTo>
                    <a:cubicBezTo>
                      <a:pt x="86832" y="2551814"/>
                      <a:pt x="97465" y="2596116"/>
                      <a:pt x="154172" y="2628014"/>
                    </a:cubicBezTo>
                    <a:cubicBezTo>
                      <a:pt x="210879" y="2659912"/>
                      <a:pt x="329609" y="2686493"/>
                      <a:pt x="409353" y="2723707"/>
                    </a:cubicBezTo>
                    <a:cubicBezTo>
                      <a:pt x="489097" y="2760921"/>
                      <a:pt x="584791" y="2819400"/>
                      <a:pt x="632637" y="2851298"/>
                    </a:cubicBezTo>
                    <a:cubicBezTo>
                      <a:pt x="680484" y="2883196"/>
                      <a:pt x="721241" y="2883196"/>
                      <a:pt x="696432" y="2915094"/>
                    </a:cubicBezTo>
                    <a:cubicBezTo>
                      <a:pt x="671623" y="2946992"/>
                      <a:pt x="574158" y="2991293"/>
                      <a:pt x="483781" y="3042684"/>
                    </a:cubicBezTo>
                    <a:cubicBezTo>
                      <a:pt x="393404" y="3094075"/>
                      <a:pt x="226828" y="3159643"/>
                      <a:pt x="154172" y="3223438"/>
                    </a:cubicBezTo>
                    <a:cubicBezTo>
                      <a:pt x="81516" y="3287233"/>
                      <a:pt x="60251" y="3361661"/>
                      <a:pt x="47846" y="3425456"/>
                    </a:cubicBezTo>
                    <a:cubicBezTo>
                      <a:pt x="35441" y="3489251"/>
                      <a:pt x="31898" y="3553047"/>
                      <a:pt x="79744" y="3606210"/>
                    </a:cubicBezTo>
                    <a:cubicBezTo>
                      <a:pt x="127590" y="3659373"/>
                      <a:pt x="249865" y="3700131"/>
                      <a:pt x="334925" y="3744433"/>
                    </a:cubicBezTo>
                    <a:cubicBezTo>
                      <a:pt x="419985" y="3788735"/>
                      <a:pt x="528083" y="3833038"/>
                      <a:pt x="590106" y="3872024"/>
                    </a:cubicBezTo>
                    <a:cubicBezTo>
                      <a:pt x="652129" y="3911010"/>
                      <a:pt x="705293" y="3937591"/>
                      <a:pt x="707065" y="3978349"/>
                    </a:cubicBezTo>
                    <a:cubicBezTo>
                      <a:pt x="708837" y="4019107"/>
                      <a:pt x="655674" y="4072271"/>
                      <a:pt x="600739" y="4116573"/>
                    </a:cubicBezTo>
                    <a:cubicBezTo>
                      <a:pt x="545804" y="4160875"/>
                      <a:pt x="446567" y="4201633"/>
                      <a:pt x="377455" y="4244163"/>
                    </a:cubicBezTo>
                    <a:cubicBezTo>
                      <a:pt x="308343" y="4286693"/>
                      <a:pt x="212650" y="4338084"/>
                      <a:pt x="186069" y="4371754"/>
                    </a:cubicBezTo>
                    <a:cubicBezTo>
                      <a:pt x="159488" y="4405424"/>
                      <a:pt x="191386" y="4446182"/>
                      <a:pt x="217967" y="4446182"/>
                    </a:cubicBezTo>
                    <a:cubicBezTo>
                      <a:pt x="244548" y="4446182"/>
                      <a:pt x="274674" y="4408968"/>
                      <a:pt x="345558" y="4371754"/>
                    </a:cubicBezTo>
                    <a:cubicBezTo>
                      <a:pt x="416442" y="4334540"/>
                      <a:pt x="574158" y="4274289"/>
                      <a:pt x="643269" y="4222898"/>
                    </a:cubicBezTo>
                    <a:cubicBezTo>
                      <a:pt x="712380" y="4171507"/>
                      <a:pt x="738962" y="4120117"/>
                      <a:pt x="760227" y="4063410"/>
                    </a:cubicBezTo>
                    <a:cubicBezTo>
                      <a:pt x="781492" y="4006703"/>
                      <a:pt x="799214" y="3932275"/>
                      <a:pt x="770860" y="3882656"/>
                    </a:cubicBezTo>
                    <a:cubicBezTo>
                      <a:pt x="742507" y="3833037"/>
                      <a:pt x="678711" y="3817089"/>
                      <a:pt x="590106" y="3765698"/>
                    </a:cubicBezTo>
                    <a:cubicBezTo>
                      <a:pt x="501501" y="3714307"/>
                      <a:pt x="320748" y="3629247"/>
                      <a:pt x="239232" y="3574312"/>
                    </a:cubicBezTo>
                    <a:cubicBezTo>
                      <a:pt x="157716" y="3519377"/>
                      <a:pt x="85060" y="3489252"/>
                      <a:pt x="101009" y="3436089"/>
                    </a:cubicBezTo>
                    <a:cubicBezTo>
                      <a:pt x="116958" y="3382926"/>
                      <a:pt x="241004" y="3313814"/>
                      <a:pt x="334925" y="3255335"/>
                    </a:cubicBezTo>
                    <a:cubicBezTo>
                      <a:pt x="428846" y="3196856"/>
                      <a:pt x="590106" y="3124200"/>
                      <a:pt x="664534" y="3085214"/>
                    </a:cubicBezTo>
                    <a:cubicBezTo>
                      <a:pt x="738962" y="3046228"/>
                      <a:pt x="762000" y="3065721"/>
                      <a:pt x="781493" y="3021419"/>
                    </a:cubicBezTo>
                    <a:cubicBezTo>
                      <a:pt x="800986" y="2977117"/>
                      <a:pt x="832884" y="2881423"/>
                      <a:pt x="781493" y="2819400"/>
                    </a:cubicBezTo>
                    <a:cubicBezTo>
                      <a:pt x="730102" y="2757377"/>
                      <a:pt x="572385" y="2705987"/>
                      <a:pt x="473148" y="2649280"/>
                    </a:cubicBezTo>
                    <a:cubicBezTo>
                      <a:pt x="373911" y="2592573"/>
                      <a:pt x="246320" y="2523461"/>
                      <a:pt x="186069" y="2479159"/>
                    </a:cubicBezTo>
                    <a:cubicBezTo>
                      <a:pt x="125818" y="2434857"/>
                      <a:pt x="93920" y="2425996"/>
                      <a:pt x="111641" y="2383466"/>
                    </a:cubicBezTo>
                    <a:cubicBezTo>
                      <a:pt x="129362" y="2340936"/>
                      <a:pt x="210879" y="2277140"/>
                      <a:pt x="292395" y="2223977"/>
                    </a:cubicBezTo>
                    <a:cubicBezTo>
                      <a:pt x="373911" y="2170814"/>
                      <a:pt x="520995" y="2108791"/>
                      <a:pt x="600739" y="2064489"/>
                    </a:cubicBezTo>
                    <a:cubicBezTo>
                      <a:pt x="680483" y="2020187"/>
                      <a:pt x="742507" y="2009554"/>
                      <a:pt x="770860" y="1958163"/>
                    </a:cubicBezTo>
                    <a:cubicBezTo>
                      <a:pt x="799214" y="1906772"/>
                      <a:pt x="813390" y="1814624"/>
                      <a:pt x="770860" y="1756145"/>
                    </a:cubicBezTo>
                    <a:cubicBezTo>
                      <a:pt x="728330" y="1697666"/>
                      <a:pt x="607828" y="1658680"/>
                      <a:pt x="515679" y="1607289"/>
                    </a:cubicBezTo>
                    <a:cubicBezTo>
                      <a:pt x="423530" y="1555898"/>
                      <a:pt x="292395" y="1493875"/>
                      <a:pt x="217967" y="1447800"/>
                    </a:cubicBezTo>
                    <a:cubicBezTo>
                      <a:pt x="143539" y="1401726"/>
                      <a:pt x="95692" y="1371600"/>
                      <a:pt x="69111" y="1330842"/>
                    </a:cubicBezTo>
                    <a:cubicBezTo>
                      <a:pt x="42530" y="1290084"/>
                      <a:pt x="0" y="1263503"/>
                      <a:pt x="58479" y="1203252"/>
                    </a:cubicBezTo>
                    <a:cubicBezTo>
                      <a:pt x="116958" y="1143001"/>
                      <a:pt x="306572" y="1034903"/>
                      <a:pt x="419986" y="969335"/>
                    </a:cubicBezTo>
                    <a:cubicBezTo>
                      <a:pt x="533400" y="903768"/>
                      <a:pt x="738962" y="863010"/>
                      <a:pt x="738962" y="809847"/>
                    </a:cubicBezTo>
                    <a:cubicBezTo>
                      <a:pt x="738962" y="756684"/>
                      <a:pt x="524540" y="714154"/>
                      <a:pt x="419986" y="650359"/>
                    </a:cubicBezTo>
                    <a:cubicBezTo>
                      <a:pt x="315433" y="586564"/>
                      <a:pt x="173664" y="499731"/>
                      <a:pt x="111641" y="427075"/>
                    </a:cubicBezTo>
                    <a:cubicBezTo>
                      <a:pt x="49618" y="354419"/>
                      <a:pt x="54934" y="279991"/>
                      <a:pt x="47846" y="214424"/>
                    </a:cubicBezTo>
                    <a:cubicBezTo>
                      <a:pt x="40758" y="148857"/>
                      <a:pt x="54934" y="67340"/>
                      <a:pt x="69111" y="33670"/>
                    </a:cubicBezTo>
                    <a:cubicBezTo>
                      <a:pt x="83288" y="0"/>
                      <a:pt x="118729" y="10633"/>
                      <a:pt x="132906" y="12405"/>
                    </a:cubicBezTo>
                    <a:cubicBezTo>
                      <a:pt x="147083" y="14177"/>
                      <a:pt x="182525" y="21265"/>
                      <a:pt x="175437" y="54935"/>
                    </a:cubicBezTo>
                    <a:close/>
                  </a:path>
                </a:pathLst>
              </a:custGeom>
              <a:grpFill/>
              <a:ln w="9525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25400" h="38100"/>
                <a:bevelB w="25400" h="381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95" name="Oval 394"/>
              <p:cNvSpPr/>
              <p:nvPr/>
            </p:nvSpPr>
            <p:spPr bwMode="auto">
              <a:xfrm>
                <a:off x="6286512" y="3857628"/>
                <a:ext cx="357190" cy="357190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241300" h="247650"/>
                <a:bevelB w="241300" h="241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sp>
            <p:nvSpPr>
              <p:cNvPr id="396" name="Oval 395"/>
              <p:cNvSpPr/>
              <p:nvPr/>
            </p:nvSpPr>
            <p:spPr bwMode="auto">
              <a:xfrm>
                <a:off x="6715140" y="3786190"/>
                <a:ext cx="357190" cy="357190"/>
              </a:xfrm>
              <a:prstGeom prst="ellipse">
                <a:avLst/>
              </a:pr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p3d prstMaterial="flat">
                <a:bevelT w="241300" h="247650"/>
                <a:bevelB w="241300" h="2413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</p:grpSp>
        <p:grpSp>
          <p:nvGrpSpPr>
            <p:cNvPr id="289" name="Group 5"/>
            <p:cNvGrpSpPr>
              <a:grpSpLocks noChangeAspect="1"/>
            </p:cNvGrpSpPr>
            <p:nvPr/>
          </p:nvGrpSpPr>
          <p:grpSpPr>
            <a:xfrm rot="1570630">
              <a:off x="5839722" y="5221067"/>
              <a:ext cx="806542" cy="961422"/>
              <a:chOff x="4429124" y="2714619"/>
              <a:chExt cx="1643074" cy="2000265"/>
            </a:xfrm>
            <a:solidFill>
              <a:srgbClr val="C00000">
                <a:alpha val="70000"/>
              </a:srgbClr>
            </a:solidFill>
          </p:grpSpPr>
          <p:cxnSp>
            <p:nvCxnSpPr>
              <p:cNvPr id="358" name="Straight Connector 357"/>
              <p:cNvCxnSpPr>
                <a:endCxn id="380" idx="2"/>
              </p:cNvCxnSpPr>
              <p:nvPr/>
            </p:nvCxnSpPr>
            <p:spPr bwMode="auto">
              <a:xfrm rot="5400000">
                <a:off x="5130615" y="4166859"/>
                <a:ext cx="681250" cy="414798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359" name="Straight Connector 358"/>
              <p:cNvCxnSpPr>
                <a:stCxn id="380" idx="2"/>
              </p:cNvCxnSpPr>
              <p:nvPr/>
            </p:nvCxnSpPr>
            <p:spPr bwMode="auto">
              <a:xfrm flipH="1" flipV="1">
                <a:off x="4905129" y="4033634"/>
                <a:ext cx="358711" cy="681250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360" name="Straight Connector 359"/>
              <p:cNvCxnSpPr/>
              <p:nvPr/>
            </p:nvCxnSpPr>
            <p:spPr bwMode="auto">
              <a:xfrm rot="10800000">
                <a:off x="5678637" y="4033635"/>
                <a:ext cx="393561" cy="157778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361" name="Straight Connector 360"/>
              <p:cNvCxnSpPr/>
              <p:nvPr/>
            </p:nvCxnSpPr>
            <p:spPr bwMode="auto">
              <a:xfrm rot="10800000">
                <a:off x="4905129" y="4033634"/>
                <a:ext cx="773508" cy="1396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362" name="Straight Connector 361"/>
              <p:cNvCxnSpPr/>
              <p:nvPr/>
            </p:nvCxnSpPr>
            <p:spPr bwMode="auto">
              <a:xfrm rot="10800000" flipV="1">
                <a:off x="4429124" y="4033634"/>
                <a:ext cx="476005" cy="188431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363" name="Straight Connector 362"/>
              <p:cNvCxnSpPr/>
              <p:nvPr/>
            </p:nvCxnSpPr>
            <p:spPr bwMode="auto">
              <a:xfrm rot="5400000">
                <a:off x="5461059" y="3434680"/>
                <a:ext cx="816532" cy="381376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364" name="Straight Connector 363"/>
              <p:cNvCxnSpPr/>
              <p:nvPr/>
            </p:nvCxnSpPr>
            <p:spPr bwMode="auto">
              <a:xfrm rot="16200000" flipH="1">
                <a:off x="5030714" y="3385711"/>
                <a:ext cx="879343" cy="416503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365" name="Straight Connector 364"/>
              <p:cNvCxnSpPr/>
              <p:nvPr/>
            </p:nvCxnSpPr>
            <p:spPr bwMode="auto">
              <a:xfrm rot="10800000">
                <a:off x="5262133" y="3154291"/>
                <a:ext cx="791786" cy="49947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376" name="Straight Connector 375"/>
              <p:cNvCxnSpPr/>
              <p:nvPr/>
            </p:nvCxnSpPr>
            <p:spPr bwMode="auto">
              <a:xfrm rot="16200000" flipH="1">
                <a:off x="5033871" y="2926030"/>
                <a:ext cx="439671" cy="16850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377" name="Straight Connector 376"/>
              <p:cNvCxnSpPr/>
              <p:nvPr/>
            </p:nvCxnSpPr>
            <p:spPr bwMode="auto">
              <a:xfrm rot="10800000" flipV="1">
                <a:off x="4435217" y="3154291"/>
                <a:ext cx="826916" cy="75673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378" name="Straight Connector 377"/>
              <p:cNvCxnSpPr/>
              <p:nvPr/>
            </p:nvCxnSpPr>
            <p:spPr bwMode="auto">
              <a:xfrm rot="5400000">
                <a:off x="4643960" y="3415460"/>
                <a:ext cx="879343" cy="357005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379" name="Straight Connector 378"/>
              <p:cNvCxnSpPr/>
              <p:nvPr/>
            </p:nvCxnSpPr>
            <p:spPr bwMode="auto">
              <a:xfrm rot="16200000" flipH="1">
                <a:off x="4268338" y="3396843"/>
                <a:ext cx="803669" cy="469912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sp>
            <p:nvSpPr>
              <p:cNvPr id="380" name="Freeform 379"/>
              <p:cNvSpPr/>
              <p:nvPr/>
            </p:nvSpPr>
            <p:spPr bwMode="auto">
              <a:xfrm>
                <a:off x="4429124" y="2714620"/>
                <a:ext cx="1638969" cy="2000264"/>
              </a:xfrm>
              <a:custGeom>
                <a:avLst/>
                <a:gdLst>
                  <a:gd name="connsiteX0" fmla="*/ 0 w 1967789"/>
                  <a:gd name="connsiteY0" fmla="*/ 592531 h 2275027"/>
                  <a:gd name="connsiteX1" fmla="*/ 7315 w 1967789"/>
                  <a:gd name="connsiteY1" fmla="*/ 1711757 h 2275027"/>
                  <a:gd name="connsiteX2" fmla="*/ 1002182 w 1967789"/>
                  <a:gd name="connsiteY2" fmla="*/ 2275027 h 2275027"/>
                  <a:gd name="connsiteX3" fmla="*/ 1967789 w 1967789"/>
                  <a:gd name="connsiteY3" fmla="*/ 1689811 h 2275027"/>
                  <a:gd name="connsiteX4" fmla="*/ 1967789 w 1967789"/>
                  <a:gd name="connsiteY4" fmla="*/ 548640 h 2275027"/>
                  <a:gd name="connsiteX5" fmla="*/ 980237 w 1967789"/>
                  <a:gd name="connsiteY5" fmla="*/ 0 h 2275027"/>
                  <a:gd name="connsiteX6" fmla="*/ 0 w 1967789"/>
                  <a:gd name="connsiteY6" fmla="*/ 592531 h 2275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67789" h="2275027">
                    <a:moveTo>
                      <a:pt x="0" y="592531"/>
                    </a:moveTo>
                    <a:cubicBezTo>
                      <a:pt x="2438" y="965606"/>
                      <a:pt x="4877" y="1338682"/>
                      <a:pt x="7315" y="1711757"/>
                    </a:cubicBezTo>
                    <a:lnTo>
                      <a:pt x="1002182" y="2275027"/>
                    </a:lnTo>
                    <a:lnTo>
                      <a:pt x="1967789" y="1689811"/>
                    </a:lnTo>
                    <a:lnTo>
                      <a:pt x="1967789" y="548640"/>
                    </a:lnTo>
                    <a:lnTo>
                      <a:pt x="980237" y="0"/>
                    </a:lnTo>
                    <a:lnTo>
                      <a:pt x="0" y="592531"/>
                    </a:lnTo>
                    <a:close/>
                  </a:path>
                </a:pathLst>
              </a:cu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sz="1600" b="0" i="1" u="none" strike="noStrike" cap="none" normalizeH="0" baseline="0" smtClean="0">
                  <a:ln>
                    <a:noFill/>
                  </a:ln>
                  <a:solidFill>
                    <a:srgbClr val="6E6E6F"/>
                  </a:solidFill>
                  <a:effectLst/>
                  <a:latin typeface="Verdana" pitchFamily="34" charset="0"/>
                  <a:cs typeface="Times New Roman" pitchFamily="18" charset="0"/>
                </a:endParaRPr>
              </a:p>
            </p:txBody>
          </p:sp>
          <p:cxnSp>
            <p:nvCxnSpPr>
              <p:cNvPr id="381" name="Straight Connector 380"/>
              <p:cNvCxnSpPr>
                <a:stCxn id="380" idx="5"/>
              </p:cNvCxnSpPr>
              <p:nvPr/>
            </p:nvCxnSpPr>
            <p:spPr bwMode="auto">
              <a:xfrm flipH="1">
                <a:off x="4845628" y="2714620"/>
                <a:ext cx="399934" cy="628102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382" name="Straight Connector 381"/>
              <p:cNvCxnSpPr/>
              <p:nvPr/>
            </p:nvCxnSpPr>
            <p:spPr bwMode="auto">
              <a:xfrm rot="16200000" flipH="1">
                <a:off x="5148049" y="2812134"/>
                <a:ext cx="628102" cy="433074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383" name="Straight Connector 382"/>
              <p:cNvCxnSpPr/>
              <p:nvPr/>
            </p:nvCxnSpPr>
            <p:spPr bwMode="auto">
              <a:xfrm rot="10800000" flipV="1">
                <a:off x="5678637" y="3210669"/>
                <a:ext cx="376990" cy="132052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384" name="Straight Connector 383"/>
              <p:cNvCxnSpPr/>
              <p:nvPr/>
            </p:nvCxnSpPr>
            <p:spPr bwMode="auto">
              <a:xfrm rot="10800000">
                <a:off x="4845630" y="3342722"/>
                <a:ext cx="833008" cy="1396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385" name="Straight Connector 384"/>
              <p:cNvCxnSpPr/>
              <p:nvPr/>
            </p:nvCxnSpPr>
            <p:spPr bwMode="auto">
              <a:xfrm rot="16200000" flipH="1">
                <a:off x="4549207" y="3634759"/>
                <a:ext cx="1004963" cy="420889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386" name="Straight Connector 385"/>
              <p:cNvCxnSpPr/>
              <p:nvPr/>
            </p:nvCxnSpPr>
            <p:spPr bwMode="auto">
              <a:xfrm rot="5400000">
                <a:off x="4967903" y="3636951"/>
                <a:ext cx="1004963" cy="416504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387" name="Straight Connector 386"/>
              <p:cNvCxnSpPr/>
              <p:nvPr/>
            </p:nvCxnSpPr>
            <p:spPr bwMode="auto">
              <a:xfrm rot="10800000">
                <a:off x="4429124" y="3229965"/>
                <a:ext cx="416504" cy="112757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388" name="Straight Connector 387"/>
              <p:cNvCxnSpPr/>
              <p:nvPr/>
            </p:nvCxnSpPr>
            <p:spPr bwMode="auto">
              <a:xfrm rot="10800000">
                <a:off x="4429124" y="4222064"/>
                <a:ext cx="833009" cy="125620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389" name="Straight Connector 388"/>
              <p:cNvCxnSpPr/>
              <p:nvPr/>
            </p:nvCxnSpPr>
            <p:spPr bwMode="auto">
              <a:xfrm rot="10800000" flipV="1">
                <a:off x="5262133" y="4189906"/>
                <a:ext cx="808638" cy="157778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390" name="Straight Connector 389"/>
              <p:cNvCxnSpPr>
                <a:endCxn id="380" idx="1"/>
              </p:cNvCxnSpPr>
              <p:nvPr/>
            </p:nvCxnSpPr>
            <p:spPr bwMode="auto">
              <a:xfrm rot="5400000">
                <a:off x="4201962" y="3575977"/>
                <a:ext cx="876921" cy="410412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391" name="Straight Connector 390"/>
              <p:cNvCxnSpPr>
                <a:endCxn id="380" idx="3"/>
              </p:cNvCxnSpPr>
              <p:nvPr/>
            </p:nvCxnSpPr>
            <p:spPr bwMode="auto">
              <a:xfrm rot="16200000" flipH="1">
                <a:off x="5444551" y="3576806"/>
                <a:ext cx="857626" cy="389456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  <p:cxnSp>
            <p:nvCxnSpPr>
              <p:cNvPr id="392" name="Straight Connector 391"/>
              <p:cNvCxnSpPr>
                <a:endCxn id="380" idx="2"/>
              </p:cNvCxnSpPr>
              <p:nvPr/>
            </p:nvCxnSpPr>
            <p:spPr bwMode="auto">
              <a:xfrm rot="16200000" flipH="1">
                <a:off x="5079387" y="4530430"/>
                <a:ext cx="367199" cy="1707"/>
              </a:xfrm>
              <a:prstGeom prst="line">
                <a:avLst/>
              </a:prstGeom>
              <a:grpFill/>
              <a:ln w="3175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 prstMaterial="flat">
                <a:bevelT w="330200" h="330200"/>
                <a:bevelB w="330200" h="330200"/>
              </a:sp3d>
            </p:spPr>
          </p:cxnSp>
        </p:grpSp>
      </p:grpSp>
      <p:sp>
        <p:nvSpPr>
          <p:cNvPr id="249" name="Rectangle 248"/>
          <p:cNvSpPr/>
          <p:nvPr/>
        </p:nvSpPr>
        <p:spPr>
          <a:xfrm>
            <a:off x="4499992" y="2132856"/>
            <a:ext cx="4602339" cy="29854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+mj-lt"/>
              <a:buAutoNum type="arabicPeriod" startAt="3"/>
            </a:pPr>
            <a:r>
              <a:rPr lang="en-GB" sz="1800" b="1" i="0" dirty="0" smtClean="0">
                <a:solidFill>
                  <a:srgbClr val="C00000"/>
                </a:solidFill>
                <a:latin typeface="+mn-lt"/>
              </a:rPr>
              <a:t>Assembly &amp; Release</a:t>
            </a:r>
          </a:p>
          <a:p>
            <a:pPr marL="285750" lvl="0" indent="-285750">
              <a:spcAft>
                <a:spcPts val="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HIV </a:t>
            </a:r>
            <a:r>
              <a:rPr lang="en-GB" dirty="0" smtClean="0">
                <a:solidFill>
                  <a:srgbClr val="006699"/>
                </a:solidFill>
                <a:latin typeface="+mn-lt"/>
              </a:rPr>
              <a:t>Gag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precursor protein encodes for all the viral structural proteins</a:t>
            </a:r>
          </a:p>
          <a:p>
            <a:pPr marL="285750" lvl="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HIV protease cleaves </a:t>
            </a:r>
            <a:r>
              <a:rPr lang="en-GB" dirty="0" smtClean="0">
                <a:solidFill>
                  <a:srgbClr val="006699"/>
                </a:solidFill>
                <a:latin typeface="+mn-lt"/>
              </a:rPr>
              <a:t>Gag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precursor protein</a:t>
            </a:r>
          </a:p>
          <a:p>
            <a:pPr lvl="0">
              <a:spcAft>
                <a:spcPts val="0"/>
              </a:spcAft>
            </a:pP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Protease </a:t>
            </a: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inhibitors (PI)</a:t>
            </a:r>
            <a:endParaRPr lang="en-GB" b="1" i="0" dirty="0" smtClean="0">
              <a:solidFill>
                <a:srgbClr val="006699"/>
              </a:solidFill>
              <a:latin typeface="+mn-lt"/>
            </a:endParaRPr>
          </a:p>
          <a:p>
            <a:pPr marL="285750" lvl="0" indent="-285750">
              <a:spcAft>
                <a:spcPts val="0"/>
              </a:spcAft>
              <a:buFont typeface="Arial" pitchFamily="34" charset="0"/>
              <a:buChar char="•"/>
            </a:pPr>
            <a:r>
              <a:rPr lang="en-GB" b="1" i="0" dirty="0" err="1" smtClean="0">
                <a:solidFill>
                  <a:srgbClr val="FF6600"/>
                </a:solidFill>
                <a:latin typeface="+mn-lt"/>
              </a:rPr>
              <a:t>Saquinavir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is first generation 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PI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with limited absorption and extensive first pass metabolism</a:t>
            </a:r>
          </a:p>
          <a:p>
            <a:pPr marL="285750" lvl="0" indent="-285750">
              <a:spcAft>
                <a:spcPts val="0"/>
              </a:spcAft>
              <a:buFont typeface="Arial" pitchFamily="34" charset="0"/>
              <a:buChar char="•"/>
            </a:pPr>
            <a:r>
              <a:rPr lang="en-GB" b="1" i="0" dirty="0" err="1" smtClean="0">
                <a:solidFill>
                  <a:srgbClr val="FF6600"/>
                </a:solidFill>
                <a:latin typeface="+mn-lt"/>
              </a:rPr>
              <a:t>Fosamprenavir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 is a second generation PI</a:t>
            </a:r>
          </a:p>
          <a:p>
            <a:pPr marL="285750" lvl="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GB" i="0" dirty="0" smtClean="0">
                <a:solidFill>
                  <a:srgbClr val="006699"/>
                </a:solidFill>
                <a:latin typeface="+mn-lt"/>
              </a:rPr>
              <a:t>Low dose </a:t>
            </a:r>
            <a:r>
              <a:rPr lang="en-GB" b="1" i="0" dirty="0" smtClean="0">
                <a:solidFill>
                  <a:srgbClr val="FF6600"/>
                </a:solidFill>
                <a:latin typeface="+mn-lt"/>
              </a:rPr>
              <a:t>Ritonavir</a:t>
            </a:r>
            <a:r>
              <a:rPr lang="en-GB" b="1" i="0" dirty="0" smtClean="0">
                <a:solidFill>
                  <a:srgbClr val="006699"/>
                </a:solidFill>
                <a:latin typeface="+mn-lt"/>
              </a:rPr>
              <a:t> </a:t>
            </a:r>
            <a:r>
              <a:rPr lang="en-GB" i="0" dirty="0" smtClean="0">
                <a:solidFill>
                  <a:srgbClr val="006699"/>
                </a:solidFill>
                <a:latin typeface="+mn-lt"/>
              </a:rPr>
              <a:t>reduces the metabolism of PIs </a:t>
            </a:r>
            <a:r>
              <a:rPr lang="en-GB" i="0" dirty="0" smtClean="0">
                <a:solidFill>
                  <a:srgbClr val="006699"/>
                </a:solidFill>
                <a:latin typeface="+mn-lt"/>
                <a:sym typeface="Symbol"/>
              </a:rPr>
              <a:t> co-administered as ‘booster’</a:t>
            </a:r>
            <a:endParaRPr lang="en-GB" b="1" i="0" dirty="0" smtClean="0">
              <a:solidFill>
                <a:srgbClr val="006699"/>
              </a:solidFill>
              <a:latin typeface="+mn-lt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22314" y="4781580"/>
            <a:ext cx="731763" cy="720629"/>
            <a:chOff x="1122314" y="4781580"/>
            <a:chExt cx="731763" cy="720629"/>
          </a:xfrm>
        </p:grpSpPr>
        <p:sp>
          <p:nvSpPr>
            <p:cNvPr id="234" name="Freeform 233"/>
            <p:cNvSpPr/>
            <p:nvPr/>
          </p:nvSpPr>
          <p:spPr bwMode="auto">
            <a:xfrm>
              <a:off x="1122314" y="4955722"/>
              <a:ext cx="251621" cy="241416"/>
            </a:xfrm>
            <a:custGeom>
              <a:avLst/>
              <a:gdLst>
                <a:gd name="connsiteX0" fmla="*/ 1551709 w 1551709"/>
                <a:gd name="connsiteY0" fmla="*/ 0 h 609600"/>
                <a:gd name="connsiteX1" fmla="*/ 942109 w 1551709"/>
                <a:gd name="connsiteY1" fmla="*/ 512618 h 609600"/>
                <a:gd name="connsiteX2" fmla="*/ 429491 w 1551709"/>
                <a:gd name="connsiteY2" fmla="*/ 221672 h 609600"/>
                <a:gd name="connsiteX3" fmla="*/ 0 w 1551709"/>
                <a:gd name="connsiteY3" fmla="*/ 609600 h 609600"/>
                <a:gd name="connsiteX4" fmla="*/ 0 w 1551709"/>
                <a:gd name="connsiteY4" fmla="*/ 609600 h 609600"/>
                <a:gd name="connsiteX0" fmla="*/ 1551709 w 1551709"/>
                <a:gd name="connsiteY0" fmla="*/ 0 h 609600"/>
                <a:gd name="connsiteX1" fmla="*/ 942109 w 1551709"/>
                <a:gd name="connsiteY1" fmla="*/ 512618 h 609600"/>
                <a:gd name="connsiteX2" fmla="*/ 484082 w 1551709"/>
                <a:gd name="connsiteY2" fmla="*/ 590162 h 609600"/>
                <a:gd name="connsiteX3" fmla="*/ 0 w 1551709"/>
                <a:gd name="connsiteY3" fmla="*/ 609600 h 609600"/>
                <a:gd name="connsiteX4" fmla="*/ 0 w 1551709"/>
                <a:gd name="connsiteY4" fmla="*/ 609600 h 609600"/>
                <a:gd name="connsiteX0" fmla="*/ 1551709 w 1551709"/>
                <a:gd name="connsiteY0" fmla="*/ 0 h 611346"/>
                <a:gd name="connsiteX1" fmla="*/ 1105882 w 1551709"/>
                <a:gd name="connsiteY1" fmla="*/ 430732 h 611346"/>
                <a:gd name="connsiteX2" fmla="*/ 484082 w 1551709"/>
                <a:gd name="connsiteY2" fmla="*/ 590162 h 611346"/>
                <a:gd name="connsiteX3" fmla="*/ 0 w 1551709"/>
                <a:gd name="connsiteY3" fmla="*/ 609600 h 611346"/>
                <a:gd name="connsiteX4" fmla="*/ 0 w 1551709"/>
                <a:gd name="connsiteY4" fmla="*/ 609600 h 611346"/>
                <a:gd name="connsiteX0" fmla="*/ 1105882 w 1105882"/>
                <a:gd name="connsiteY0" fmla="*/ 0 h 180614"/>
                <a:gd name="connsiteX1" fmla="*/ 484082 w 1105882"/>
                <a:gd name="connsiteY1" fmla="*/ 159430 h 180614"/>
                <a:gd name="connsiteX2" fmla="*/ 0 w 1105882"/>
                <a:gd name="connsiteY2" fmla="*/ 178868 h 180614"/>
                <a:gd name="connsiteX3" fmla="*/ 0 w 1105882"/>
                <a:gd name="connsiteY3" fmla="*/ 178868 h 180614"/>
                <a:gd name="connsiteX0" fmla="*/ 1105882 w 1105882"/>
                <a:gd name="connsiteY0" fmla="*/ 170234 h 349102"/>
                <a:gd name="connsiteX1" fmla="*/ 293013 w 1105882"/>
                <a:gd name="connsiteY1" fmla="*/ 2118 h 349102"/>
                <a:gd name="connsiteX2" fmla="*/ 0 w 1105882"/>
                <a:gd name="connsiteY2" fmla="*/ 349102 h 349102"/>
                <a:gd name="connsiteX3" fmla="*/ 0 w 1105882"/>
                <a:gd name="connsiteY3" fmla="*/ 349102 h 349102"/>
                <a:gd name="connsiteX0" fmla="*/ 300664 w 300664"/>
                <a:gd name="connsiteY0" fmla="*/ 0 h 943142"/>
                <a:gd name="connsiteX1" fmla="*/ 293013 w 300664"/>
                <a:gd name="connsiteY1" fmla="*/ 596158 h 943142"/>
                <a:gd name="connsiteX2" fmla="*/ 0 w 300664"/>
                <a:gd name="connsiteY2" fmla="*/ 943142 h 943142"/>
                <a:gd name="connsiteX3" fmla="*/ 0 w 300664"/>
                <a:gd name="connsiteY3" fmla="*/ 943142 h 943142"/>
                <a:gd name="connsiteX0" fmla="*/ 300664 w 300664"/>
                <a:gd name="connsiteY0" fmla="*/ 0 h 943142"/>
                <a:gd name="connsiteX1" fmla="*/ 183831 w 300664"/>
                <a:gd name="connsiteY1" fmla="*/ 459680 h 943142"/>
                <a:gd name="connsiteX2" fmla="*/ 0 w 300664"/>
                <a:gd name="connsiteY2" fmla="*/ 943142 h 943142"/>
                <a:gd name="connsiteX3" fmla="*/ 0 w 300664"/>
                <a:gd name="connsiteY3" fmla="*/ 943142 h 943142"/>
                <a:gd name="connsiteX0" fmla="*/ 363079 w 363079"/>
                <a:gd name="connsiteY0" fmla="*/ 0 h 943142"/>
                <a:gd name="connsiteX1" fmla="*/ 14234 w 363079"/>
                <a:gd name="connsiteY1" fmla="*/ 227668 h 943142"/>
                <a:gd name="connsiteX2" fmla="*/ 62415 w 363079"/>
                <a:gd name="connsiteY2" fmla="*/ 943142 h 943142"/>
                <a:gd name="connsiteX3" fmla="*/ 62415 w 363079"/>
                <a:gd name="connsiteY3" fmla="*/ 943142 h 943142"/>
                <a:gd name="connsiteX0" fmla="*/ 600914 w 600914"/>
                <a:gd name="connsiteY0" fmla="*/ 0 h 943142"/>
                <a:gd name="connsiteX1" fmla="*/ 252069 w 600914"/>
                <a:gd name="connsiteY1" fmla="*/ 227668 h 943142"/>
                <a:gd name="connsiteX2" fmla="*/ 300250 w 600914"/>
                <a:gd name="connsiteY2" fmla="*/ 943142 h 943142"/>
                <a:gd name="connsiteX3" fmla="*/ 0 w 600914"/>
                <a:gd name="connsiteY3" fmla="*/ 615596 h 943142"/>
                <a:gd name="connsiteX0" fmla="*/ 600914 w 600914"/>
                <a:gd name="connsiteY0" fmla="*/ 0 h 615596"/>
                <a:gd name="connsiteX1" fmla="*/ 252069 w 600914"/>
                <a:gd name="connsiteY1" fmla="*/ 227668 h 615596"/>
                <a:gd name="connsiteX2" fmla="*/ 0 w 600914"/>
                <a:gd name="connsiteY2" fmla="*/ 615596 h 615596"/>
                <a:gd name="connsiteX0" fmla="*/ 628210 w 628210"/>
                <a:gd name="connsiteY0" fmla="*/ 0 h 547358"/>
                <a:gd name="connsiteX1" fmla="*/ 279365 w 628210"/>
                <a:gd name="connsiteY1" fmla="*/ 227668 h 547358"/>
                <a:gd name="connsiteX2" fmla="*/ 0 w 628210"/>
                <a:gd name="connsiteY2" fmla="*/ 547358 h 547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8210" h="547358">
                  <a:moveTo>
                    <a:pt x="628210" y="0"/>
                  </a:moveTo>
                  <a:cubicBezTo>
                    <a:pt x="450272" y="98360"/>
                    <a:pt x="384067" y="136442"/>
                    <a:pt x="279365" y="227668"/>
                  </a:cubicBezTo>
                  <a:cubicBezTo>
                    <a:pt x="174663" y="318894"/>
                    <a:pt x="52514" y="466540"/>
                    <a:pt x="0" y="547358"/>
                  </a:cubicBezTo>
                </a:path>
              </a:pathLst>
            </a:custGeom>
            <a:noFill/>
            <a:ln w="50800" cap="flat" cmpd="sng" algn="ctr">
              <a:solidFill>
                <a:srgbClr val="C00000">
                  <a:alpha val="78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flat">
              <a:bevelT w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5" name="Freeform 234"/>
            <p:cNvSpPr/>
            <p:nvPr/>
          </p:nvSpPr>
          <p:spPr bwMode="auto">
            <a:xfrm>
              <a:off x="1602456" y="4781580"/>
              <a:ext cx="251621" cy="241416"/>
            </a:xfrm>
            <a:custGeom>
              <a:avLst/>
              <a:gdLst>
                <a:gd name="connsiteX0" fmla="*/ 1551709 w 1551709"/>
                <a:gd name="connsiteY0" fmla="*/ 0 h 609600"/>
                <a:gd name="connsiteX1" fmla="*/ 942109 w 1551709"/>
                <a:gd name="connsiteY1" fmla="*/ 512618 h 609600"/>
                <a:gd name="connsiteX2" fmla="*/ 429491 w 1551709"/>
                <a:gd name="connsiteY2" fmla="*/ 221672 h 609600"/>
                <a:gd name="connsiteX3" fmla="*/ 0 w 1551709"/>
                <a:gd name="connsiteY3" fmla="*/ 609600 h 609600"/>
                <a:gd name="connsiteX4" fmla="*/ 0 w 1551709"/>
                <a:gd name="connsiteY4" fmla="*/ 609600 h 609600"/>
                <a:gd name="connsiteX0" fmla="*/ 1551709 w 1551709"/>
                <a:gd name="connsiteY0" fmla="*/ 0 h 609600"/>
                <a:gd name="connsiteX1" fmla="*/ 942109 w 1551709"/>
                <a:gd name="connsiteY1" fmla="*/ 512618 h 609600"/>
                <a:gd name="connsiteX2" fmla="*/ 484082 w 1551709"/>
                <a:gd name="connsiteY2" fmla="*/ 590162 h 609600"/>
                <a:gd name="connsiteX3" fmla="*/ 0 w 1551709"/>
                <a:gd name="connsiteY3" fmla="*/ 609600 h 609600"/>
                <a:gd name="connsiteX4" fmla="*/ 0 w 1551709"/>
                <a:gd name="connsiteY4" fmla="*/ 609600 h 609600"/>
                <a:gd name="connsiteX0" fmla="*/ 1551709 w 1551709"/>
                <a:gd name="connsiteY0" fmla="*/ 0 h 611346"/>
                <a:gd name="connsiteX1" fmla="*/ 1105882 w 1551709"/>
                <a:gd name="connsiteY1" fmla="*/ 430732 h 611346"/>
                <a:gd name="connsiteX2" fmla="*/ 484082 w 1551709"/>
                <a:gd name="connsiteY2" fmla="*/ 590162 h 611346"/>
                <a:gd name="connsiteX3" fmla="*/ 0 w 1551709"/>
                <a:gd name="connsiteY3" fmla="*/ 609600 h 611346"/>
                <a:gd name="connsiteX4" fmla="*/ 0 w 1551709"/>
                <a:gd name="connsiteY4" fmla="*/ 609600 h 611346"/>
                <a:gd name="connsiteX0" fmla="*/ 1105882 w 1105882"/>
                <a:gd name="connsiteY0" fmla="*/ 0 h 180614"/>
                <a:gd name="connsiteX1" fmla="*/ 484082 w 1105882"/>
                <a:gd name="connsiteY1" fmla="*/ 159430 h 180614"/>
                <a:gd name="connsiteX2" fmla="*/ 0 w 1105882"/>
                <a:gd name="connsiteY2" fmla="*/ 178868 h 180614"/>
                <a:gd name="connsiteX3" fmla="*/ 0 w 1105882"/>
                <a:gd name="connsiteY3" fmla="*/ 178868 h 180614"/>
                <a:gd name="connsiteX0" fmla="*/ 1105882 w 1105882"/>
                <a:gd name="connsiteY0" fmla="*/ 170234 h 349102"/>
                <a:gd name="connsiteX1" fmla="*/ 293013 w 1105882"/>
                <a:gd name="connsiteY1" fmla="*/ 2118 h 349102"/>
                <a:gd name="connsiteX2" fmla="*/ 0 w 1105882"/>
                <a:gd name="connsiteY2" fmla="*/ 349102 h 349102"/>
                <a:gd name="connsiteX3" fmla="*/ 0 w 1105882"/>
                <a:gd name="connsiteY3" fmla="*/ 349102 h 349102"/>
                <a:gd name="connsiteX0" fmla="*/ 300664 w 300664"/>
                <a:gd name="connsiteY0" fmla="*/ 0 h 943142"/>
                <a:gd name="connsiteX1" fmla="*/ 293013 w 300664"/>
                <a:gd name="connsiteY1" fmla="*/ 596158 h 943142"/>
                <a:gd name="connsiteX2" fmla="*/ 0 w 300664"/>
                <a:gd name="connsiteY2" fmla="*/ 943142 h 943142"/>
                <a:gd name="connsiteX3" fmla="*/ 0 w 300664"/>
                <a:gd name="connsiteY3" fmla="*/ 943142 h 943142"/>
                <a:gd name="connsiteX0" fmla="*/ 300664 w 300664"/>
                <a:gd name="connsiteY0" fmla="*/ 0 h 943142"/>
                <a:gd name="connsiteX1" fmla="*/ 183831 w 300664"/>
                <a:gd name="connsiteY1" fmla="*/ 459680 h 943142"/>
                <a:gd name="connsiteX2" fmla="*/ 0 w 300664"/>
                <a:gd name="connsiteY2" fmla="*/ 943142 h 943142"/>
                <a:gd name="connsiteX3" fmla="*/ 0 w 300664"/>
                <a:gd name="connsiteY3" fmla="*/ 943142 h 943142"/>
                <a:gd name="connsiteX0" fmla="*/ 363079 w 363079"/>
                <a:gd name="connsiteY0" fmla="*/ 0 h 943142"/>
                <a:gd name="connsiteX1" fmla="*/ 14234 w 363079"/>
                <a:gd name="connsiteY1" fmla="*/ 227668 h 943142"/>
                <a:gd name="connsiteX2" fmla="*/ 62415 w 363079"/>
                <a:gd name="connsiteY2" fmla="*/ 943142 h 943142"/>
                <a:gd name="connsiteX3" fmla="*/ 62415 w 363079"/>
                <a:gd name="connsiteY3" fmla="*/ 943142 h 943142"/>
                <a:gd name="connsiteX0" fmla="*/ 600914 w 600914"/>
                <a:gd name="connsiteY0" fmla="*/ 0 h 943142"/>
                <a:gd name="connsiteX1" fmla="*/ 252069 w 600914"/>
                <a:gd name="connsiteY1" fmla="*/ 227668 h 943142"/>
                <a:gd name="connsiteX2" fmla="*/ 300250 w 600914"/>
                <a:gd name="connsiteY2" fmla="*/ 943142 h 943142"/>
                <a:gd name="connsiteX3" fmla="*/ 0 w 600914"/>
                <a:gd name="connsiteY3" fmla="*/ 615596 h 943142"/>
                <a:gd name="connsiteX0" fmla="*/ 600914 w 600914"/>
                <a:gd name="connsiteY0" fmla="*/ 0 h 615596"/>
                <a:gd name="connsiteX1" fmla="*/ 252069 w 600914"/>
                <a:gd name="connsiteY1" fmla="*/ 227668 h 615596"/>
                <a:gd name="connsiteX2" fmla="*/ 0 w 600914"/>
                <a:gd name="connsiteY2" fmla="*/ 615596 h 615596"/>
                <a:gd name="connsiteX0" fmla="*/ 628210 w 628210"/>
                <a:gd name="connsiteY0" fmla="*/ 0 h 547358"/>
                <a:gd name="connsiteX1" fmla="*/ 279365 w 628210"/>
                <a:gd name="connsiteY1" fmla="*/ 227668 h 547358"/>
                <a:gd name="connsiteX2" fmla="*/ 0 w 628210"/>
                <a:gd name="connsiteY2" fmla="*/ 547358 h 547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8210" h="547358">
                  <a:moveTo>
                    <a:pt x="628210" y="0"/>
                  </a:moveTo>
                  <a:cubicBezTo>
                    <a:pt x="450272" y="98360"/>
                    <a:pt x="384067" y="136442"/>
                    <a:pt x="279365" y="227668"/>
                  </a:cubicBezTo>
                  <a:cubicBezTo>
                    <a:pt x="174663" y="318894"/>
                    <a:pt x="52514" y="466540"/>
                    <a:pt x="0" y="547358"/>
                  </a:cubicBezTo>
                </a:path>
              </a:pathLst>
            </a:custGeom>
            <a:noFill/>
            <a:ln w="50800" cap="flat" cmpd="sng" algn="ctr">
              <a:solidFill>
                <a:srgbClr val="C00000">
                  <a:alpha val="78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flat">
              <a:bevelT w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36" name="Freeform 235"/>
            <p:cNvSpPr/>
            <p:nvPr/>
          </p:nvSpPr>
          <p:spPr bwMode="auto">
            <a:xfrm>
              <a:off x="1381125" y="5260793"/>
              <a:ext cx="251621" cy="241416"/>
            </a:xfrm>
            <a:custGeom>
              <a:avLst/>
              <a:gdLst>
                <a:gd name="connsiteX0" fmla="*/ 1551709 w 1551709"/>
                <a:gd name="connsiteY0" fmla="*/ 0 h 609600"/>
                <a:gd name="connsiteX1" fmla="*/ 942109 w 1551709"/>
                <a:gd name="connsiteY1" fmla="*/ 512618 h 609600"/>
                <a:gd name="connsiteX2" fmla="*/ 429491 w 1551709"/>
                <a:gd name="connsiteY2" fmla="*/ 221672 h 609600"/>
                <a:gd name="connsiteX3" fmla="*/ 0 w 1551709"/>
                <a:gd name="connsiteY3" fmla="*/ 609600 h 609600"/>
                <a:gd name="connsiteX4" fmla="*/ 0 w 1551709"/>
                <a:gd name="connsiteY4" fmla="*/ 609600 h 609600"/>
                <a:gd name="connsiteX0" fmla="*/ 1551709 w 1551709"/>
                <a:gd name="connsiteY0" fmla="*/ 0 h 609600"/>
                <a:gd name="connsiteX1" fmla="*/ 942109 w 1551709"/>
                <a:gd name="connsiteY1" fmla="*/ 512618 h 609600"/>
                <a:gd name="connsiteX2" fmla="*/ 484082 w 1551709"/>
                <a:gd name="connsiteY2" fmla="*/ 590162 h 609600"/>
                <a:gd name="connsiteX3" fmla="*/ 0 w 1551709"/>
                <a:gd name="connsiteY3" fmla="*/ 609600 h 609600"/>
                <a:gd name="connsiteX4" fmla="*/ 0 w 1551709"/>
                <a:gd name="connsiteY4" fmla="*/ 609600 h 609600"/>
                <a:gd name="connsiteX0" fmla="*/ 1551709 w 1551709"/>
                <a:gd name="connsiteY0" fmla="*/ 0 h 611346"/>
                <a:gd name="connsiteX1" fmla="*/ 1105882 w 1551709"/>
                <a:gd name="connsiteY1" fmla="*/ 430732 h 611346"/>
                <a:gd name="connsiteX2" fmla="*/ 484082 w 1551709"/>
                <a:gd name="connsiteY2" fmla="*/ 590162 h 611346"/>
                <a:gd name="connsiteX3" fmla="*/ 0 w 1551709"/>
                <a:gd name="connsiteY3" fmla="*/ 609600 h 611346"/>
                <a:gd name="connsiteX4" fmla="*/ 0 w 1551709"/>
                <a:gd name="connsiteY4" fmla="*/ 609600 h 611346"/>
                <a:gd name="connsiteX0" fmla="*/ 1105882 w 1105882"/>
                <a:gd name="connsiteY0" fmla="*/ 0 h 180614"/>
                <a:gd name="connsiteX1" fmla="*/ 484082 w 1105882"/>
                <a:gd name="connsiteY1" fmla="*/ 159430 h 180614"/>
                <a:gd name="connsiteX2" fmla="*/ 0 w 1105882"/>
                <a:gd name="connsiteY2" fmla="*/ 178868 h 180614"/>
                <a:gd name="connsiteX3" fmla="*/ 0 w 1105882"/>
                <a:gd name="connsiteY3" fmla="*/ 178868 h 180614"/>
                <a:gd name="connsiteX0" fmla="*/ 1105882 w 1105882"/>
                <a:gd name="connsiteY0" fmla="*/ 170234 h 349102"/>
                <a:gd name="connsiteX1" fmla="*/ 293013 w 1105882"/>
                <a:gd name="connsiteY1" fmla="*/ 2118 h 349102"/>
                <a:gd name="connsiteX2" fmla="*/ 0 w 1105882"/>
                <a:gd name="connsiteY2" fmla="*/ 349102 h 349102"/>
                <a:gd name="connsiteX3" fmla="*/ 0 w 1105882"/>
                <a:gd name="connsiteY3" fmla="*/ 349102 h 349102"/>
                <a:gd name="connsiteX0" fmla="*/ 300664 w 300664"/>
                <a:gd name="connsiteY0" fmla="*/ 0 h 943142"/>
                <a:gd name="connsiteX1" fmla="*/ 293013 w 300664"/>
                <a:gd name="connsiteY1" fmla="*/ 596158 h 943142"/>
                <a:gd name="connsiteX2" fmla="*/ 0 w 300664"/>
                <a:gd name="connsiteY2" fmla="*/ 943142 h 943142"/>
                <a:gd name="connsiteX3" fmla="*/ 0 w 300664"/>
                <a:gd name="connsiteY3" fmla="*/ 943142 h 943142"/>
                <a:gd name="connsiteX0" fmla="*/ 300664 w 300664"/>
                <a:gd name="connsiteY0" fmla="*/ 0 h 943142"/>
                <a:gd name="connsiteX1" fmla="*/ 183831 w 300664"/>
                <a:gd name="connsiteY1" fmla="*/ 459680 h 943142"/>
                <a:gd name="connsiteX2" fmla="*/ 0 w 300664"/>
                <a:gd name="connsiteY2" fmla="*/ 943142 h 943142"/>
                <a:gd name="connsiteX3" fmla="*/ 0 w 300664"/>
                <a:gd name="connsiteY3" fmla="*/ 943142 h 943142"/>
                <a:gd name="connsiteX0" fmla="*/ 363079 w 363079"/>
                <a:gd name="connsiteY0" fmla="*/ 0 h 943142"/>
                <a:gd name="connsiteX1" fmla="*/ 14234 w 363079"/>
                <a:gd name="connsiteY1" fmla="*/ 227668 h 943142"/>
                <a:gd name="connsiteX2" fmla="*/ 62415 w 363079"/>
                <a:gd name="connsiteY2" fmla="*/ 943142 h 943142"/>
                <a:gd name="connsiteX3" fmla="*/ 62415 w 363079"/>
                <a:gd name="connsiteY3" fmla="*/ 943142 h 943142"/>
                <a:gd name="connsiteX0" fmla="*/ 600914 w 600914"/>
                <a:gd name="connsiteY0" fmla="*/ 0 h 943142"/>
                <a:gd name="connsiteX1" fmla="*/ 252069 w 600914"/>
                <a:gd name="connsiteY1" fmla="*/ 227668 h 943142"/>
                <a:gd name="connsiteX2" fmla="*/ 300250 w 600914"/>
                <a:gd name="connsiteY2" fmla="*/ 943142 h 943142"/>
                <a:gd name="connsiteX3" fmla="*/ 0 w 600914"/>
                <a:gd name="connsiteY3" fmla="*/ 615596 h 943142"/>
                <a:gd name="connsiteX0" fmla="*/ 600914 w 600914"/>
                <a:gd name="connsiteY0" fmla="*/ 0 h 615596"/>
                <a:gd name="connsiteX1" fmla="*/ 252069 w 600914"/>
                <a:gd name="connsiteY1" fmla="*/ 227668 h 615596"/>
                <a:gd name="connsiteX2" fmla="*/ 0 w 600914"/>
                <a:gd name="connsiteY2" fmla="*/ 615596 h 615596"/>
                <a:gd name="connsiteX0" fmla="*/ 628210 w 628210"/>
                <a:gd name="connsiteY0" fmla="*/ 0 h 547358"/>
                <a:gd name="connsiteX1" fmla="*/ 279365 w 628210"/>
                <a:gd name="connsiteY1" fmla="*/ 227668 h 547358"/>
                <a:gd name="connsiteX2" fmla="*/ 0 w 628210"/>
                <a:gd name="connsiteY2" fmla="*/ 547358 h 547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28210" h="547358">
                  <a:moveTo>
                    <a:pt x="628210" y="0"/>
                  </a:moveTo>
                  <a:cubicBezTo>
                    <a:pt x="450272" y="98360"/>
                    <a:pt x="384067" y="136442"/>
                    <a:pt x="279365" y="227668"/>
                  </a:cubicBezTo>
                  <a:cubicBezTo>
                    <a:pt x="174663" y="318894"/>
                    <a:pt x="52514" y="466540"/>
                    <a:pt x="0" y="547358"/>
                  </a:cubicBezTo>
                </a:path>
              </a:pathLst>
            </a:custGeom>
            <a:noFill/>
            <a:ln w="50800" cap="flat" cmpd="sng" algn="ctr">
              <a:solidFill>
                <a:srgbClr val="C00000">
                  <a:alpha val="78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flat">
              <a:bevelT w="381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 flipH="1">
            <a:off x="1545328" y="5260125"/>
            <a:ext cx="618092" cy="443932"/>
            <a:chOff x="5477729" y="5291014"/>
            <a:chExt cx="679005" cy="485187"/>
          </a:xfrm>
          <a:solidFill>
            <a:schemeClr val="bg2">
              <a:lumMod val="20000"/>
              <a:lumOff val="80000"/>
            </a:schemeClr>
          </a:solidFill>
          <a:scene3d>
            <a:camera prst="orthographicFront"/>
            <a:lightRig rig="harsh" dir="t"/>
          </a:scene3d>
        </p:grpSpPr>
        <p:sp>
          <p:nvSpPr>
            <p:cNvPr id="2" name="Rounded Rectangle 1"/>
            <p:cNvSpPr/>
            <p:nvPr/>
          </p:nvSpPr>
          <p:spPr bwMode="auto">
            <a:xfrm rot="1394060">
              <a:off x="5477729" y="5291014"/>
              <a:ext cx="666328" cy="337997"/>
            </a:xfrm>
            <a:prstGeom prst="roundRect">
              <a:avLst>
                <a:gd name="adj" fmla="val 50000"/>
              </a:avLst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50800" h="50800"/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600" b="0" i="1" u="none" strike="noStrike" cap="none" normalizeH="0" baseline="0" smtClean="0">
                <a:ln>
                  <a:noFill/>
                </a:ln>
                <a:solidFill>
                  <a:srgbClr val="6E6E6F"/>
                </a:solidFill>
                <a:effectLst/>
                <a:latin typeface="Verdana" pitchFamily="34" charset="0"/>
                <a:cs typeface="Times New Roman" pitchFamily="18" charset="0"/>
              </a:endParaRPr>
            </a:p>
          </p:txBody>
        </p:sp>
        <p:sp>
          <p:nvSpPr>
            <p:cNvPr id="200" name="Rounded Rectangle 199"/>
            <p:cNvSpPr/>
            <p:nvPr/>
          </p:nvSpPr>
          <p:spPr bwMode="auto">
            <a:xfrm rot="20137862">
              <a:off x="5478380" y="5498987"/>
              <a:ext cx="678354" cy="277214"/>
            </a:xfrm>
            <a:prstGeom prst="roundRect">
              <a:avLst>
                <a:gd name="adj" fmla="val 50000"/>
              </a:avLst>
            </a:pr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p3d prstMaterial="flat">
              <a:bevelT w="50800" h="50800"/>
            </a:sp3d>
          </p:spPr>
          <p:txBody>
            <a:bodyPr vert="horz" wrap="none" lIns="91440" tIns="0" rIns="91440" bIns="216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600" b="0" i="0" u="none" strike="noStrike" cap="none" normalizeH="0" baseline="0" dirty="0" smtClean="0">
                  <a:ln>
                    <a:solidFill>
                      <a:schemeClr val="accent1">
                        <a:lumMod val="75000"/>
                      </a:schemeClr>
                    </a:solidFill>
                  </a:ln>
                  <a:solidFill>
                    <a:schemeClr val="accent1">
                      <a:lumMod val="20000"/>
                      <a:lumOff val="80000"/>
                    </a:schemeClr>
                  </a:solidFill>
                  <a:effectLst/>
                  <a:latin typeface="+mn-lt"/>
                  <a:cs typeface="Times New Roman" pitchFamily="18" charset="0"/>
                </a:rPr>
                <a:t>PRO</a:t>
              </a:r>
            </a:p>
          </p:txBody>
        </p:sp>
      </p:grpSp>
      <p:grpSp>
        <p:nvGrpSpPr>
          <p:cNvPr id="239" name="Group 238"/>
          <p:cNvGrpSpPr/>
          <p:nvPr/>
        </p:nvGrpSpPr>
        <p:grpSpPr>
          <a:xfrm>
            <a:off x="1698007" y="5814513"/>
            <a:ext cx="661374" cy="571060"/>
            <a:chOff x="1564150" y="2105922"/>
            <a:chExt cx="661374" cy="571060"/>
          </a:xfrm>
        </p:grpSpPr>
        <p:cxnSp>
          <p:nvCxnSpPr>
            <p:cNvPr id="240" name="Straight Arrow Connector 239"/>
            <p:cNvCxnSpPr>
              <a:stCxn id="241" idx="0"/>
            </p:cNvCxnSpPr>
            <p:nvPr/>
          </p:nvCxnSpPr>
          <p:spPr bwMode="auto">
            <a:xfrm flipV="1">
              <a:off x="1824861" y="2105922"/>
              <a:ext cx="400663" cy="170950"/>
            </a:xfrm>
            <a:prstGeom prst="straightConnector1">
              <a:avLst/>
            </a:prstGeom>
            <a:solidFill>
              <a:schemeClr val="accent1"/>
            </a:solidFill>
            <a:ln w="31750" cap="flat" cmpd="sng" algn="ctr">
              <a:gradFill>
                <a:gsLst>
                  <a:gs pos="0">
                    <a:srgbClr val="C00000"/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</a:gsLst>
                <a:lin ang="14400000" scaled="0"/>
              </a:gradFill>
              <a:prstDash val="solid"/>
              <a:round/>
              <a:headEnd type="none" w="med" len="med"/>
              <a:tailEnd type="oval" w="lg" len="lg"/>
            </a:ln>
            <a:effectLst/>
            <a:scene3d>
              <a:camera prst="orthographicFront"/>
              <a:lightRig rig="threePt" dir="t"/>
            </a:scene3d>
            <a:sp3d>
              <a:bevelT w="0" h="0"/>
            </a:sp3d>
          </p:spPr>
        </p:cxnSp>
        <p:sp>
          <p:nvSpPr>
            <p:cNvPr id="241" name="TextBox 240"/>
            <p:cNvSpPr txBox="1"/>
            <p:nvPr/>
          </p:nvSpPr>
          <p:spPr>
            <a:xfrm>
              <a:off x="1564150" y="2276872"/>
              <a:ext cx="52142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/>
              <a:r>
                <a:rPr lang="en-GB" sz="2000" b="1" i="0" dirty="0" smtClean="0">
                  <a:ln w="12700">
                    <a:solidFill>
                      <a:srgbClr val="C00000"/>
                    </a:solidFill>
                    <a:prstDash val="solid"/>
                  </a:ln>
                  <a:solidFill>
                    <a:srgbClr val="FFC000"/>
                  </a:solidFill>
                  <a:latin typeface="+mn-lt"/>
                </a:rPr>
                <a:t>PI</a:t>
              </a:r>
              <a:endParaRPr lang="en-GB" sz="2000" b="1" i="0" dirty="0" smtClean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FFC000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84013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1.38889E-6 -1.70021E-6 L -0.00487 0.04326 L -0.02171 0.08513 L -0.05782 0.11404 L -0.0856 0.13324 L -0.0941 0.14782 " pathEditMode="relative" ptsTypes="AAAAAA">
                                      <p:cBhvr>
                                        <p:cTn id="12" dur="20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-5.55556E-7 -2.45894E-6 L 0.02291 0.04811 L 0.06267 0.07541 L 0.0941 0.09947 L 0.10729 0.13324 L 0.11562 0.16053 " pathEditMode="relative" ptsTypes="AAAAAA">
                                      <p:cBhvr>
                                        <p:cTn id="14" dur="20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6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1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600"/>
                            </p:stCondLst>
                            <p:childTnLst>
                              <p:par>
                                <p:cTn id="30" presetID="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73 0.08836 L 0.01928 0.11867 L 0.02292 0.1381 " pathEditMode="relative" ptsTypes="AAAA">
                                      <p:cBhvr>
                                        <p:cTn id="31" dur="2000" fill="hold"/>
                                        <p:tgtEl>
                                          <p:spTgt spid="9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0"/>
                                            </p:cond>
                                          </p:stCondLst>
                                        </p:cTn>
                                        <p:tgtEl>
                                          <p:spTgt spid="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2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73 0.08836 L 0.01928 0.11867 L 0.02292 0.1381 " pathEditMode="relative" ptsTypes="AAAA">
                                      <p:cBhvr>
                                        <p:cTn id="33" dur="2000" fill="hold"/>
                                        <p:tgtEl>
                                          <p:spTgt spid="8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2"/>
                                            </p:cond>
                                          </p:stCondLst>
                                        </p:cTn>
                                        <p:tgtEl>
                                          <p:spTgt spid="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4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469 0.07865 L 0.02639 0.12862 L 0.0434 0.16216 " pathEditMode="relative" ptsTypes="AAAA">
                                      <p:cBhvr>
                                        <p:cTn id="35" dur="2000" fill="hold"/>
                                        <p:tgtEl>
                                          <p:spTgt spid="10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4"/>
                                            </p:cond>
                                          </p:stCondLst>
                                        </p:cTn>
                                        <p:tgtEl>
                                          <p:spTgt spid="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6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0469 0.07865 L 0.02639 0.12862 L 0.0434 0.16216 " pathEditMode="relative" ptsTypes="AAAA">
                                      <p:cBhvr>
                                        <p:cTn id="3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6"/>
                                            </p:cond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8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562 0.16064 L 0.11562 0.20555 L 0.12031 0.21643 L 0.11909 0.24745 L 0.13419 0.28171 L 0.13541 0.29259 " pathEditMode="relative" ptsTypes="AAAAAA">
                                      <p:cBhvr>
                                        <p:cTn id="39" dur="2000" fill="hold"/>
                                        <p:tgtEl>
                                          <p:spTgt spid="3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8"/>
                                            </p:cond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0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41 0.14792 L -0.09062 0.22547 L -0.05104 0.30602 " pathEditMode="relative" ptsTypes="AAA">
                                      <p:cBhvr>
                                        <p:cTn id="41" dur="2000" fill="hold"/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0"/>
                                            </p:cond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2" presetID="9" presetClass="exit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7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39593E-6 L 0.0493 0.01804 L 0.09253 0.0259 " pathEditMode="relative" ptsTypes="AAA">
                                      <p:cBhvr>
                                        <p:cTn id="6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500"/>
                            </p:stCondLst>
                            <p:childTnLst>
                              <p:par>
                                <p:cTn id="7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512" y="908720"/>
            <a:ext cx="8712968" cy="25853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numCol="2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Zidovudine</a:t>
            </a: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 (AZT)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Enfuvirtide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Raltegravir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Saquinavir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Fosamprenivir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CXCR4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CCR5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GP41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GP120</a:t>
            </a:r>
            <a:endParaRPr lang="en-GB" sz="1800" b="1" i="0" dirty="0">
              <a:solidFill>
                <a:srgbClr val="006699"/>
              </a:solidFill>
              <a:latin typeface="+mn-lt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</a:pPr>
            <a:r>
              <a:rPr lang="en-GB" sz="1800" b="1" i="0" dirty="0" smtClean="0">
                <a:solidFill>
                  <a:srgbClr val="006699"/>
                </a:solidFill>
                <a:latin typeface="+mn-lt"/>
              </a:rPr>
              <a:t>Gag </a:t>
            </a:r>
            <a:r>
              <a:rPr lang="en-GB" sz="1800" b="1" i="0" dirty="0" err="1" smtClean="0">
                <a:solidFill>
                  <a:srgbClr val="006699"/>
                </a:solidFill>
                <a:latin typeface="+mn-lt"/>
              </a:rPr>
              <a:t>polyprotein</a:t>
            </a:r>
            <a:endParaRPr lang="en-GB" sz="1800" b="1" i="0" dirty="0" smtClean="0">
              <a:solidFill>
                <a:srgbClr val="006699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1680" y="71414"/>
            <a:ext cx="745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i="0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rPr>
              <a:t>Practice EMQ</a:t>
            </a:r>
            <a:endParaRPr lang="en-GB" sz="3600" b="1" i="0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217" y="3717032"/>
            <a:ext cx="6686039" cy="21698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336699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A nucleoside analogue that causes chain termination</a:t>
            </a:r>
            <a:endParaRPr lang="en-GB" sz="1800" i="0" dirty="0" smtClean="0">
              <a:solidFill>
                <a:srgbClr val="006699"/>
              </a:solidFill>
              <a:latin typeface="+mn-lt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Targeted by </a:t>
            </a: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the antiretroviral </a:t>
            </a:r>
            <a:r>
              <a:rPr lang="en-GB" sz="1800" i="0" dirty="0" err="1" smtClean="0">
                <a:solidFill>
                  <a:srgbClr val="006699"/>
                </a:solidFill>
                <a:latin typeface="+mn-lt"/>
              </a:rPr>
              <a:t>maraviroc</a:t>
            </a:r>
            <a:endParaRPr lang="en-GB" sz="1800" i="0" dirty="0" smtClean="0">
              <a:solidFill>
                <a:srgbClr val="006699"/>
              </a:solidFill>
              <a:latin typeface="+mn-lt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Inhibits the integration of viral DNA into the host genome</a:t>
            </a:r>
            <a:endParaRPr lang="en-GB" sz="1800" i="0" dirty="0" smtClean="0">
              <a:solidFill>
                <a:srgbClr val="006699"/>
              </a:solidFill>
              <a:latin typeface="+mn-lt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Involved in the attachment of HIV to the host cell</a:t>
            </a:r>
            <a:endParaRPr lang="en-GB" sz="1800" i="0" dirty="0" smtClean="0">
              <a:solidFill>
                <a:srgbClr val="006699"/>
              </a:solidFill>
              <a:latin typeface="+mn-lt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1800" i="0" dirty="0" smtClean="0">
                <a:solidFill>
                  <a:srgbClr val="006699"/>
                </a:solidFill>
                <a:latin typeface="+mn-lt"/>
              </a:rPr>
              <a:t>A second generation protease inhibitor</a:t>
            </a:r>
            <a:endParaRPr lang="en-GB" sz="1800" i="0" dirty="0" smtClean="0">
              <a:solidFill>
                <a:srgbClr val="0066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0628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6C7070"/>
      </a:dk1>
      <a:lt1>
        <a:srgbClr val="FFFFFF"/>
      </a:lt1>
      <a:dk2>
        <a:srgbClr val="003D81"/>
      </a:dk2>
      <a:lt2>
        <a:srgbClr val="009067"/>
      </a:lt2>
      <a:accent1>
        <a:srgbClr val="C51638"/>
      </a:accent1>
      <a:accent2>
        <a:srgbClr val="47226C"/>
      </a:accent2>
      <a:accent3>
        <a:srgbClr val="FFFFFF"/>
      </a:accent3>
      <a:accent4>
        <a:srgbClr val="5B5F5F"/>
      </a:accent4>
      <a:accent5>
        <a:srgbClr val="DFABAE"/>
      </a:accent5>
      <a:accent6>
        <a:srgbClr val="3F1E61"/>
      </a:accent6>
      <a:hlink>
        <a:srgbClr val="003966"/>
      </a:hlink>
      <a:folHlink>
        <a:srgbClr val="E68E26"/>
      </a:folHlink>
    </a:clrScheme>
    <a:fontScheme name="Standarddesign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600" b="0" i="1" u="none" strike="noStrike" cap="none" normalizeH="0" baseline="0" smtClean="0">
            <a:ln>
              <a:noFill/>
            </a:ln>
            <a:solidFill>
              <a:srgbClr val="6E6E6F"/>
            </a:solidFill>
            <a:effectLst/>
            <a:latin typeface="Verdana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1600" b="0" i="1" u="none" strike="noStrike" cap="none" normalizeH="0" baseline="0" smtClean="0">
            <a:ln>
              <a:noFill/>
            </a:ln>
            <a:solidFill>
              <a:srgbClr val="6E6E6F"/>
            </a:solidFill>
            <a:effectLst/>
            <a:latin typeface="Verdana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6C7070"/>
        </a:dk1>
        <a:lt1>
          <a:srgbClr val="FFFFFF"/>
        </a:lt1>
        <a:dk2>
          <a:srgbClr val="003D81"/>
        </a:dk2>
        <a:lt2>
          <a:srgbClr val="009067"/>
        </a:lt2>
        <a:accent1>
          <a:srgbClr val="C51638"/>
        </a:accent1>
        <a:accent2>
          <a:srgbClr val="47226C"/>
        </a:accent2>
        <a:accent3>
          <a:srgbClr val="FFFFFF"/>
        </a:accent3>
        <a:accent4>
          <a:srgbClr val="5B5F5F"/>
        </a:accent4>
        <a:accent5>
          <a:srgbClr val="DFABAE"/>
        </a:accent5>
        <a:accent6>
          <a:srgbClr val="3F1E61"/>
        </a:accent6>
        <a:hlink>
          <a:srgbClr val="003966"/>
        </a:hlink>
        <a:folHlink>
          <a:srgbClr val="E68E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141804</TotalTime>
  <Words>932</Words>
  <Application>Microsoft Office PowerPoint</Application>
  <PresentationFormat>On-screen Show (4:3)</PresentationFormat>
  <Paragraphs>257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Standarddesign</vt:lpstr>
      <vt:lpstr>Regulatory systems: P &amp; T Antimicrobials II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Publications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Imperial College London</dc:title>
  <dc:creator>Sohag</dc:creator>
  <cp:lastModifiedBy>Saleh, Sohag N</cp:lastModifiedBy>
  <cp:revision>879</cp:revision>
  <dcterms:modified xsi:type="dcterms:W3CDTF">2013-05-27T11:37:41Z</dcterms:modified>
</cp:coreProperties>
</file>