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9239-8BBF-485C-AB37-62FA3197A028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48D8-50CD-4CA8-AC28-AE59C7127B8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1</cp:revision>
  <dcterms:created xsi:type="dcterms:W3CDTF">2013-03-13T10:57:41Z</dcterms:created>
  <dcterms:modified xsi:type="dcterms:W3CDTF">2013-03-13T13:10:47Z</dcterms:modified>
</cp:coreProperties>
</file>