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2AAF-423A-49C5-A5C5-6C838437CC4D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5113-DD65-4E71-95F1-37113B837E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 GEP Genetics 1 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2</cp:revision>
  <dcterms:created xsi:type="dcterms:W3CDTF">2013-02-06T15:00:25Z</dcterms:created>
  <dcterms:modified xsi:type="dcterms:W3CDTF">2013-02-06T16:47:03Z</dcterms:modified>
</cp:coreProperties>
</file>