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 varScale="1">
        <p:scale>
          <a:sx n="49" d="100"/>
          <a:sy n="49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EEA-F595-4BF1-BF96-7751C5024ADD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4767-54F3-40EA-9BF0-087C2821F4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EEA-F595-4BF1-BF96-7751C5024ADD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4767-54F3-40EA-9BF0-087C2821F4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EEA-F595-4BF1-BF96-7751C5024ADD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4767-54F3-40EA-9BF0-087C2821F4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EEA-F595-4BF1-BF96-7751C5024ADD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4767-54F3-40EA-9BF0-087C2821F4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EEA-F595-4BF1-BF96-7751C5024ADD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4767-54F3-40EA-9BF0-087C2821F4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EEA-F595-4BF1-BF96-7751C5024ADD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4767-54F3-40EA-9BF0-087C2821F4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EEA-F595-4BF1-BF96-7751C5024ADD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4767-54F3-40EA-9BF0-087C2821F4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EEA-F595-4BF1-BF96-7751C5024ADD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4767-54F3-40EA-9BF0-087C2821F4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EEA-F595-4BF1-BF96-7751C5024ADD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4767-54F3-40EA-9BF0-087C2821F4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EEA-F595-4BF1-BF96-7751C5024ADD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4767-54F3-40EA-9BF0-087C2821F4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EEA-F595-4BF1-BF96-7751C5024ADD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4767-54F3-40EA-9BF0-087C2821F4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E6EEA-F595-4BF1-BF96-7751C5024ADD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4767-54F3-40EA-9BF0-087C2821F4F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clshl</dc:creator>
  <cp:lastModifiedBy>Shiel, Nuala</cp:lastModifiedBy>
  <cp:revision>1</cp:revision>
  <dcterms:created xsi:type="dcterms:W3CDTF">2013-03-13T10:55:31Z</dcterms:created>
  <dcterms:modified xsi:type="dcterms:W3CDTF">2013-03-13T13:10:02Z</dcterms:modified>
</cp:coreProperties>
</file>