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9533-A84E-4269-B263-F2A555124681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05B6-633F-4A2A-8304-B6EE091657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1</cp:revision>
  <dcterms:created xsi:type="dcterms:W3CDTF">2013-03-13T11:18:09Z</dcterms:created>
  <dcterms:modified xsi:type="dcterms:W3CDTF">2013-03-13T13:08:52Z</dcterms:modified>
</cp:coreProperties>
</file>