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71" r:id="rId9"/>
    <p:sldId id="269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1C36B8"/>
    <a:srgbClr val="0C479D"/>
    <a:srgbClr val="7D90F1"/>
    <a:srgbClr val="081348"/>
    <a:srgbClr val="091553"/>
    <a:srgbClr val="8D9EF3"/>
    <a:srgbClr val="FE99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91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F26096EA-9440-469B-98B7-9CDF8EC32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 smtClean="0"/>
              <a:t>Click to edit Master text styles</a:t>
            </a:r>
          </a:p>
          <a:p>
            <a:pPr lvl="1"/>
            <a:r>
              <a:rPr lang="en-GB" altLang="en-GB" noProof="0" smtClean="0"/>
              <a:t>Second level</a:t>
            </a:r>
          </a:p>
          <a:p>
            <a:pPr lvl="2"/>
            <a:r>
              <a:rPr lang="en-GB" altLang="en-GB" noProof="0" smtClean="0"/>
              <a:t>Third level</a:t>
            </a:r>
          </a:p>
          <a:p>
            <a:pPr lvl="3"/>
            <a:r>
              <a:rPr lang="en-GB" altLang="en-GB" noProof="0" smtClean="0"/>
              <a:t>Fourth level</a:t>
            </a:r>
          </a:p>
          <a:p>
            <a:pPr lvl="4"/>
            <a:r>
              <a:rPr lang="en-GB" alt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0F5005F2-31C0-4D9D-83E1-89984B22AC83}" type="slidenum">
              <a:rPr lang="en-GB" altLang="en-GB"/>
              <a:pPr>
                <a:defRPr/>
              </a:pPr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84D6C30-A672-4C99-B2A9-671DF9880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44EF7BA-DFF4-4777-9462-DF823D0FB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9FB9CF0-BA1D-487D-8DFB-9060735F2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954F0E6-7E73-4CC0-89C0-4D724F4572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76285A-AFF7-483A-ABEE-8501F16E6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A2DF50F-2735-4EC0-98D7-C2DC7E4B6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576A1C6-34B3-44AA-B63D-E74CE5A47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8ED78B-E58D-4E5A-8916-AA24D43E9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B178B12-D7C5-4355-8D7E-24CF6E5B2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50223FF-DD4B-43A0-9D32-092322758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D0CDB89-C291-49EE-AC6E-E7A42E694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solidFill>
                  <a:srgbClr val="0E207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solidFill>
                  <a:srgbClr val="0E207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BCE022F6-41E2-4769-8679-AD3959137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E3AAF645-2753-46CE-9B1F-EB07090F8F21}" type="slidenum">
              <a:rPr lang="en-US" altLang="en-US" smtClean="0"/>
              <a:pPr>
                <a:defRPr/>
              </a:pPr>
              <a:t>1</a:t>
            </a:fld>
            <a:endParaRPr lang="en-US" alt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3950" y="1628775"/>
            <a:ext cx="6953250" cy="3209925"/>
          </a:xfrm>
        </p:spPr>
        <p:txBody>
          <a:bodyPr/>
          <a:lstStyle/>
          <a:p>
            <a:r>
              <a:rPr lang="en-GB" sz="5400" dirty="0" smtClean="0"/>
              <a:t>Occupational </a:t>
            </a:r>
            <a:r>
              <a:rPr lang="en-GB" sz="5400" dirty="0" smtClean="0"/>
              <a:t>Health</a:t>
            </a:r>
            <a:br>
              <a:rPr lang="en-GB" sz="54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Claire O Brien</a:t>
            </a:r>
            <a:br>
              <a:rPr lang="en-GB" sz="3200" dirty="0" smtClean="0"/>
            </a:br>
            <a:r>
              <a:rPr lang="en-GB" sz="2800" dirty="0" smtClean="0"/>
              <a:t>Occupational Health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68D8A78-A2A7-4C43-B726-2D01D66850E4}" type="slidenum">
              <a:rPr lang="en-US" altLang="en-US" smtClean="0"/>
              <a:pPr>
                <a:defRPr/>
              </a:pPr>
              <a:t>2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Health protection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Protecting you </a:t>
            </a:r>
          </a:p>
          <a:p>
            <a:pPr lvl="1"/>
            <a:r>
              <a:rPr lang="en-GB" smtClean="0"/>
              <a:t>Vaccinations</a:t>
            </a:r>
          </a:p>
          <a:p>
            <a:r>
              <a:rPr lang="en-GB" smtClean="0"/>
              <a:t>Protecting your patient</a:t>
            </a:r>
          </a:p>
          <a:p>
            <a:pPr lvl="1"/>
            <a:r>
              <a:rPr lang="en-GB" smtClean="0"/>
              <a:t>Vaccinations</a:t>
            </a:r>
          </a:p>
          <a:p>
            <a:pPr lvl="1"/>
            <a:r>
              <a:rPr lang="en-GB" smtClean="0"/>
              <a:t>Infectious disease health clearance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D826D107-9A38-40F0-99F4-DF60228BD1B7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Vaccinations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Hepatitis B</a:t>
            </a:r>
          </a:p>
          <a:p>
            <a:r>
              <a:rPr lang="en-GB" smtClean="0"/>
              <a:t>Measles</a:t>
            </a:r>
          </a:p>
          <a:p>
            <a:r>
              <a:rPr lang="en-GB" smtClean="0"/>
              <a:t>Rubella</a:t>
            </a:r>
          </a:p>
          <a:p>
            <a:r>
              <a:rPr lang="en-GB" smtClean="0"/>
              <a:t>Chickenpox</a:t>
            </a:r>
          </a:p>
          <a:p>
            <a:r>
              <a:rPr lang="en-GB" smtClean="0"/>
              <a:t>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89F33406-4D62-45FF-B4EC-AF461CCDD83A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Health clearance for surgery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Blood borne viruses</a:t>
            </a:r>
          </a:p>
          <a:p>
            <a:pPr lvl="1"/>
            <a:r>
              <a:rPr lang="en-GB" smtClean="0"/>
              <a:t>Hepatitis B</a:t>
            </a:r>
          </a:p>
          <a:p>
            <a:pPr lvl="1"/>
            <a:r>
              <a:rPr lang="en-GB" smtClean="0"/>
              <a:t>Hepatitis C</a:t>
            </a:r>
          </a:p>
          <a:p>
            <a:pPr lvl="1"/>
            <a:r>
              <a:rPr lang="en-GB" smtClean="0"/>
              <a:t>HIV</a:t>
            </a:r>
          </a:p>
          <a:p>
            <a:pPr lvl="2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C00A8F21-7B14-4E85-87A6-24FEE882F702}" type="slidenum">
              <a:rPr lang="en-US" altLang="en-US" smtClean="0"/>
              <a:pPr>
                <a:defRPr/>
              </a:pPr>
              <a:t>5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Testing for blood-borne viruses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Not compulsory…</a:t>
            </a:r>
          </a:p>
          <a:p>
            <a:pPr lvl="1"/>
            <a:r>
              <a:rPr lang="en-GB" smtClean="0"/>
              <a:t>…but required for assisting with surgery</a:t>
            </a:r>
          </a:p>
          <a:p>
            <a:r>
              <a:rPr lang="en-GB" smtClean="0"/>
              <a:t>Confidential</a:t>
            </a:r>
          </a:p>
          <a:p>
            <a:pPr lvl="1"/>
            <a:r>
              <a:rPr lang="en-GB" smtClean="0"/>
              <a:t>Result released only to you</a:t>
            </a:r>
          </a:p>
          <a:p>
            <a:pPr lvl="1"/>
            <a:r>
              <a:rPr lang="en-GB" smtClean="0"/>
              <a:t>School advised only of clearance status</a:t>
            </a:r>
          </a:p>
          <a:p>
            <a:r>
              <a:rPr lang="en-GB" smtClean="0"/>
              <a:t>Informed consent</a:t>
            </a:r>
          </a:p>
          <a:p>
            <a:pPr lvl="1"/>
            <a:r>
              <a:rPr lang="en-GB" smtClean="0"/>
              <a:t>Pros &amp; cons </a:t>
            </a:r>
          </a:p>
          <a:p>
            <a:pPr lvl="1"/>
            <a:r>
              <a:rPr lang="en-GB" smtClean="0"/>
              <a:t>Risk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E2FBC28-B604-44B9-B76E-DF14CD2DB3E4}" type="slidenum">
              <a:rPr lang="en-US" altLang="en-US" smtClean="0"/>
              <a:pPr>
                <a:defRPr/>
              </a:pPr>
              <a:t>6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Risk factors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Un-protected sex</a:t>
            </a:r>
          </a:p>
          <a:p>
            <a:r>
              <a:rPr lang="en-GB" smtClean="0"/>
              <a:t>Mother</a:t>
            </a:r>
            <a:r>
              <a:rPr lang="en-GB" smtClean="0">
                <a:sym typeface="Wingdings" pitchFamily="2" charset="2"/>
              </a:rPr>
              <a:t> baby </a:t>
            </a:r>
            <a:endParaRPr lang="en-GB" smtClean="0"/>
          </a:p>
          <a:p>
            <a:r>
              <a:rPr lang="en-GB" smtClean="0"/>
              <a:t>Sharing injection equipment</a:t>
            </a:r>
          </a:p>
          <a:p>
            <a:r>
              <a:rPr lang="en-GB" smtClean="0"/>
              <a:t>Unhygienic injections</a:t>
            </a:r>
          </a:p>
          <a:p>
            <a:r>
              <a:rPr lang="en-GB" smtClean="0"/>
              <a:t>Unscreened blood transfusions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6F1D1CA4-E0C1-421E-B443-C4B641BD0B6E}" type="slidenum">
              <a:rPr lang="en-US" altLang="en-US" smtClean="0"/>
              <a:pPr>
                <a:defRPr/>
              </a:pPr>
              <a:t>7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OH clinics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/>
              <a:t>When</a:t>
            </a:r>
          </a:p>
          <a:p>
            <a:pPr lvl="1"/>
            <a:r>
              <a:rPr lang="en-GB" smtClean="0"/>
              <a:t>Friday 7</a:t>
            </a:r>
            <a:r>
              <a:rPr lang="en-GB" baseline="30000" smtClean="0"/>
              <a:t>th</a:t>
            </a:r>
            <a:r>
              <a:rPr lang="en-GB" smtClean="0"/>
              <a:t> October</a:t>
            </a:r>
          </a:p>
          <a:p>
            <a:r>
              <a:rPr lang="en-GB" smtClean="0"/>
              <a:t>Where</a:t>
            </a:r>
          </a:p>
          <a:p>
            <a:pPr lvl="1"/>
            <a:r>
              <a:rPr lang="en-GB" smtClean="0"/>
              <a:t>Occupational Health South Kensington</a:t>
            </a:r>
          </a:p>
          <a:p>
            <a:r>
              <a:rPr lang="en-GB" sz="2800" smtClean="0"/>
              <a:t>Bring</a:t>
            </a:r>
          </a:p>
          <a:p>
            <a:pPr lvl="1"/>
            <a:r>
              <a:rPr lang="en-GB" smtClean="0"/>
              <a:t>Photo ID</a:t>
            </a:r>
          </a:p>
          <a:p>
            <a:pPr lvl="1"/>
            <a:r>
              <a:rPr lang="en-GB" smtClean="0"/>
              <a:t>Completed consent form</a:t>
            </a:r>
          </a:p>
          <a:p>
            <a:pPr lvl="1"/>
            <a:r>
              <a:rPr lang="en-GB" smtClean="0"/>
              <a:t>Any new/ missing immunisation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A3DA23B4-3CFD-4AC0-9954-CEC96651C836}" type="slidenum">
              <a:rPr lang="en-US" altLang="en-US" smtClean="0"/>
              <a:pPr>
                <a:defRPr/>
              </a:pPr>
              <a:t>8</a:t>
            </a:fld>
            <a:endParaRPr lang="en-US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Do’s &amp; don’ts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/>
              <a:t>Do</a:t>
            </a:r>
          </a:p>
          <a:p>
            <a:pPr lvl="1"/>
            <a:r>
              <a:rPr lang="en-GB" smtClean="0"/>
              <a:t>Turn up on time</a:t>
            </a:r>
          </a:p>
          <a:p>
            <a:pPr lvl="1"/>
            <a:r>
              <a:rPr lang="en-GB" smtClean="0"/>
              <a:t>Wear loose/ short sleeved top</a:t>
            </a:r>
          </a:p>
          <a:p>
            <a:pPr lvl="1"/>
            <a:r>
              <a:rPr lang="en-GB" smtClean="0"/>
              <a:t>Have breakfast &amp; drink plenty of water  during the morning. </a:t>
            </a:r>
          </a:p>
          <a:p>
            <a:r>
              <a:rPr lang="en-GB" sz="2800" smtClean="0"/>
              <a:t>Don’t</a:t>
            </a:r>
          </a:p>
          <a:p>
            <a:pPr lvl="1"/>
            <a:r>
              <a:rPr lang="en-GB" smtClean="0"/>
              <a:t>Forget</a:t>
            </a:r>
          </a:p>
          <a:p>
            <a:pPr lvl="1"/>
            <a:r>
              <a:rPr lang="en-GB" smtClean="0"/>
              <a:t>Hang about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GB" smtClean="0"/>
              <a:t>© Imperial College London</a:t>
            </a:r>
            <a:endParaRPr lang="en-US" altLang="en-US" smtClean="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CC91DCB4-B51C-4A13-A791-0555D41F7F08}" type="slidenum">
              <a:rPr lang="en-US" altLang="en-US" smtClean="0"/>
              <a:pPr>
                <a:defRPr/>
              </a:pPr>
              <a:t>9</a:t>
            </a:fld>
            <a:endParaRPr lang="en-US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Where we are</a:t>
            </a:r>
          </a:p>
        </p:txBody>
      </p:sp>
      <p:pic>
        <p:nvPicPr>
          <p:cNvPr id="11269" name="Picture 6" descr="OH Map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014413"/>
            <a:ext cx="5603875" cy="5197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Imperial White</Template>
  <TotalTime>532</TotalTime>
  <Words>191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1_Blank Presentation</vt:lpstr>
      <vt:lpstr>Occupational Health  Claire O Brien Occupational Health </vt:lpstr>
      <vt:lpstr>Health protection</vt:lpstr>
      <vt:lpstr>Vaccinations</vt:lpstr>
      <vt:lpstr>Health clearance for surgery</vt:lpstr>
      <vt:lpstr>Testing for blood-borne viruses</vt:lpstr>
      <vt:lpstr>Risk factors</vt:lpstr>
      <vt:lpstr>OH clinics</vt:lpstr>
      <vt:lpstr>Do’s &amp; don’ts</vt:lpstr>
      <vt:lpstr>Where we are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Health</dc:title>
  <dc:creator>aswann</dc:creator>
  <cp:lastModifiedBy>nshiel</cp:lastModifiedBy>
  <cp:revision>20</cp:revision>
  <dcterms:created xsi:type="dcterms:W3CDTF">2007-09-28T13:27:51Z</dcterms:created>
  <dcterms:modified xsi:type="dcterms:W3CDTF">2011-10-05T15:31:37Z</dcterms:modified>
</cp:coreProperties>
</file>