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7219"/>
            <a:ext cx="4984750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9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259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Safety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Graduate Entry Programme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 - </a:t>
            </a:r>
            <a:r>
              <a:rPr lang="en-GB" sz="2600" dirty="0"/>
              <a:t>	</a:t>
            </a:r>
            <a:br>
              <a:rPr lang="en-GB" sz="2600" dirty="0"/>
            </a:br>
            <a:r>
              <a:rPr lang="en-GB" sz="2600" dirty="0" smtClean="0"/>
              <a:t>Michael Strevens</a:t>
            </a:r>
            <a:r>
              <a:rPr lang="en-GB" sz="2600" dirty="0"/>
              <a:t>	</a:t>
            </a:r>
            <a:r>
              <a:rPr lang="en-GB" sz="2600" dirty="0" smtClean="0"/>
              <a:t> 020 8383 </a:t>
            </a:r>
            <a:r>
              <a:rPr lang="en-GB" sz="2600" dirty="0" smtClean="0"/>
              <a:t>1078</a:t>
            </a:r>
            <a:r>
              <a:rPr lang="en-GB" sz="2600" dirty="0" smtClean="0"/>
              <a:t/>
            </a:r>
            <a:br>
              <a:rPr lang="en-GB" sz="2600" dirty="0" smtClean="0"/>
            </a:b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9401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88" y="1030873"/>
            <a:ext cx="7929563" cy="5114925"/>
          </a:xfrm>
        </p:spPr>
        <p:txBody>
          <a:bodyPr/>
          <a:lstStyle/>
          <a:p>
            <a:r>
              <a:rPr lang="en-GB" sz="2400" dirty="0"/>
              <a:t>Chemicals</a:t>
            </a:r>
          </a:p>
          <a:p>
            <a:r>
              <a:rPr lang="en-GB" sz="2400" dirty="0"/>
              <a:t>Ionising radiation</a:t>
            </a:r>
          </a:p>
          <a:p>
            <a:r>
              <a:rPr lang="en-GB" sz="2400" dirty="0"/>
              <a:t>Electrical</a:t>
            </a:r>
          </a:p>
          <a:p>
            <a:r>
              <a:rPr lang="en-GB" sz="2400" dirty="0"/>
              <a:t>Lasers</a:t>
            </a:r>
          </a:p>
          <a:p>
            <a:r>
              <a:rPr lang="en-GB" sz="2400" dirty="0"/>
              <a:t>Heavy objects</a:t>
            </a:r>
          </a:p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systems</a:t>
            </a:r>
          </a:p>
          <a:p>
            <a:pPr>
              <a:buNone/>
            </a:pPr>
            <a:r>
              <a:rPr lang="en-GB" sz="2400" dirty="0" smtClean="0"/>
              <a:t>Remember that these are as applicable in the Clinic/Ward/Treatment Room, as in a Lab</a:t>
            </a:r>
          </a:p>
          <a:p>
            <a:r>
              <a:rPr lang="en-GB" sz="2400" dirty="0" smtClean="0"/>
              <a:t>Can </a:t>
            </a:r>
            <a:r>
              <a:rPr lang="en-GB" sz="2400" dirty="0"/>
              <a:t>you name any </a:t>
            </a:r>
            <a:r>
              <a:rPr lang="en-GB" sz="2400" dirty="0" smtClean="0"/>
              <a:t>more hazards?</a:t>
            </a:r>
            <a:endParaRPr lang="en-GB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assessment should include: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minimise/eliminate exposure 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218115" cy="4611588"/>
          </a:xfrm>
        </p:spPr>
        <p:txBody>
          <a:bodyPr/>
          <a:lstStyle/>
          <a:p>
            <a:r>
              <a:rPr lang="en-GB" dirty="0" smtClean="0"/>
              <a:t>I’m working unsupervised before my competency is proven </a:t>
            </a:r>
            <a:br>
              <a:rPr lang="en-GB" dirty="0" smtClean="0"/>
            </a:br>
            <a:r>
              <a:rPr lang="en-GB" dirty="0" smtClean="0"/>
              <a:t>(keen and/or pressured?)</a:t>
            </a:r>
          </a:p>
          <a:p>
            <a:r>
              <a:rPr lang="en-GB" dirty="0" smtClean="0"/>
              <a:t>I’ve had a </a:t>
            </a:r>
            <a:r>
              <a:rPr lang="en-GB" dirty="0" err="1" smtClean="0"/>
              <a:t>needlestick</a:t>
            </a:r>
            <a:r>
              <a:rPr lang="en-GB" dirty="0" smtClean="0"/>
              <a:t> injury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College</a:t>
            </a:r>
          </a:p>
          <a:p>
            <a:r>
              <a:rPr lang="en-GB" dirty="0" smtClean="0"/>
              <a:t>I’m working late</a:t>
            </a:r>
          </a:p>
          <a:p>
            <a:r>
              <a:rPr lang="en-GB" dirty="0" smtClean="0"/>
              <a:t>If you are ill, should you visit clinical areas?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effects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professionals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system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College premises - forms </a:t>
            </a:r>
            <a:r>
              <a:rPr lang="en-GB" sz="1800" dirty="0"/>
              <a:t>available </a:t>
            </a:r>
            <a:r>
              <a:rPr lang="en-GB" sz="1800" dirty="0" smtClean="0"/>
              <a:t>online at www3.imperial.ac.uk/safety/formsandchecklists/accidents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Forms </a:t>
            </a:r>
            <a:r>
              <a:rPr lang="en-GB" sz="1800" dirty="0"/>
              <a:t>must be completed as soon as is practicable and </a:t>
            </a:r>
            <a:r>
              <a:rPr lang="en-GB" sz="1800" dirty="0" smtClean="0"/>
              <a:t>signed or emailed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2800" dirty="0"/>
              <a:t>There 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</a:t>
            </a:r>
            <a:r>
              <a:rPr lang="en-GB" sz="1800" dirty="0"/>
              <a:t>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Occupational 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submit accident reports to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</a:t>
            </a:r>
            <a:r>
              <a:rPr lang="en-US" sz="2800" dirty="0" smtClean="0"/>
              <a:t>your supervisor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7772400" cy="449263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– see Intranet</a:t>
            </a:r>
            <a:endParaRPr lang="en-US" sz="2600" dirty="0"/>
          </a:p>
        </p:txBody>
      </p:sp>
      <p:pic>
        <p:nvPicPr>
          <p:cNvPr id="116745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33428"/>
            <a:ext cx="4079843" cy="60359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16744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20688"/>
            <a:ext cx="4252626" cy="53285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3848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Click on the charts to go to the document</a:t>
            </a:r>
            <a:endParaRPr lang="en-GB" dirty="0" smtClean="0">
              <a:solidFill>
                <a:srgbClr val="0E20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629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Graduate Entry Programme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– see Intranet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68</cp:revision>
  <dcterms:created xsi:type="dcterms:W3CDTF">2003-01-06T14:21:41Z</dcterms:created>
  <dcterms:modified xsi:type="dcterms:W3CDTF">2011-10-03T09:19:41Z</dcterms:modified>
</cp:coreProperties>
</file>