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4" r:id="rId4"/>
    <p:sldId id="267" r:id="rId5"/>
    <p:sldId id="285" r:id="rId6"/>
    <p:sldId id="269" r:id="rId7"/>
    <p:sldId id="270" r:id="rId8"/>
    <p:sldId id="273" r:id="rId9"/>
    <p:sldId id="275" r:id="rId10"/>
    <p:sldId id="277" r:id="rId11"/>
    <p:sldId id="279" r:id="rId12"/>
    <p:sldId id="280" r:id="rId13"/>
    <p:sldId id="284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210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C8DC3-2D5E-44EE-B35F-174965A2177E}" type="datetimeFigureOut">
              <a:rPr lang="en-GB" smtClean="0"/>
              <a:pPr/>
              <a:t>12/07/2013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D77C5-4528-4DD8-8625-AD134AEB1E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1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Correct answer o</a:t>
            </a:r>
            <a:r>
              <a:rPr lang="en-GB" baseline="0" dirty="0" smtClean="0"/>
              <a:t>ption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77C5-4528-4DD8-8625-AD134AEB1E8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Correct answer option 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77C5-4528-4DD8-8625-AD134AEB1E8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2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Correct </a:t>
            </a:r>
            <a:r>
              <a:rPr lang="en-GB" smtClean="0"/>
              <a:t>answer option 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77C5-4528-4DD8-8625-AD134AEB1E8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1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86441"/>
            <a:ext cx="8825658" cy="269094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tx1"/>
                </a:solidFill>
              </a:defRPr>
            </a:lvl1pPr>
          </a:lstStyle>
          <a:p>
            <a:fld id="{1E700B27-DE4C-4B9E-BB11-B9027034A00F}" type="datetime1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nl-NL" dirty="0" err="1" smtClean="0"/>
              <a:t>Footer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3000" b="0" i="0">
                <a:latin typeface="Helvetica Light"/>
                <a:cs typeface="Helvetica Ligh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 rot="10371525">
            <a:off x="263767" y="443825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0800000">
            <a:off x="459506" y="321130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455612" y="2801319"/>
            <a:ext cx="11277600" cy="3602637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21010068">
            <a:off x="8490951" y="271487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 rot="21010068">
            <a:off x="8490951" y="41851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 smtClean="0"/>
              <a:t>”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 smtClean="0"/>
              <a:t>“</a:t>
            </a:r>
            <a:endParaRPr lang="en-US" sz="9600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rot="21010068">
            <a:off x="8490951" y="4193583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455612" y="4241801"/>
            <a:ext cx="11277600" cy="2337161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 rot="21010068">
            <a:off x="8490951" y="4185116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1" y="1205350"/>
            <a:ext cx="8517310" cy="247341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8A18-4E04-4524-A41D-615DACC98A39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920" y="5024968"/>
            <a:ext cx="8527590" cy="1002090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9095" y="2569497"/>
            <a:ext cx="750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 smtClean="0"/>
              <a:t>”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>
            <a:off x="790167" y="83301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 smtClean="0"/>
              <a:t>“</a:t>
            </a:r>
            <a:endParaRPr lang="en-US" sz="9600" dirty="0"/>
          </a:p>
        </p:txBody>
      </p:sp>
      <p:sp>
        <p:nvSpPr>
          <p:cNvPr id="17" name="Rectangle 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455612" y="3246967"/>
            <a:ext cx="11277600" cy="3602637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21010068">
            <a:off x="8490951" y="3152184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961827"/>
            <a:ext cx="8825659" cy="1981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EDFD-7ABF-4357-805F-D84EAA135012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582207"/>
            <a:ext cx="8825659" cy="144485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42999" y="3993691"/>
            <a:ext cx="8825659" cy="502047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2800" b="0" i="0" kern="1200" cap="none" dirty="0" smtClean="0">
                <a:solidFill>
                  <a:schemeClr val="accent1"/>
                </a:solidFill>
                <a:latin typeface="+mn-lt"/>
                <a:ea typeface="+mn-ea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8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 rot="5101749">
            <a:off x="6294738" y="457773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4867" y="402165"/>
            <a:ext cx="6510866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5400000">
            <a:off x="4449232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89800" y="402165"/>
            <a:ext cx="4478865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6200000">
            <a:off x="3787244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5922489">
            <a:off x="4698352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1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1885" y="2564905"/>
            <a:ext cx="4811986" cy="34163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59506" y="186640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/>
        </p:nvSpPr>
        <p:spPr bwMode="auto">
          <a:xfrm>
            <a:off x="459506" y="1875045"/>
            <a:ext cx="11277600" cy="4533900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21010068">
            <a:off x="8490951" y="1797517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733" y="448733"/>
            <a:ext cx="11286067" cy="5952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3412" y="402165"/>
            <a:ext cx="6055253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6200000">
            <a:off x="2229377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5922489">
            <a:off x="3140485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2200" y="402165"/>
            <a:ext cx="5596465" cy="60536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6200000">
            <a:off x="3295432" y="2801721"/>
            <a:ext cx="6053670" cy="1254558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7628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10000"/>
              <a:gd name="connsiteX1" fmla="*/ 0 w 10000"/>
              <a:gd name="connsiteY1" fmla="*/ 7945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842 w 10000"/>
              <a:gd name="connsiteY36" fmla="*/ 693 h 10000"/>
              <a:gd name="connsiteX37" fmla="*/ 2508 w 10000"/>
              <a:gd name="connsiteY37" fmla="*/ 641 h 10000"/>
              <a:gd name="connsiteX38" fmla="*/ 2192 w 10000"/>
              <a:gd name="connsiteY38" fmla="*/ 585 h 10000"/>
              <a:gd name="connsiteX39" fmla="*/ 1890 w 10000"/>
              <a:gd name="connsiteY39" fmla="*/ 525 h 10000"/>
              <a:gd name="connsiteX40" fmla="*/ 1610 w 10000"/>
              <a:gd name="connsiteY40" fmla="*/ 462 h 10000"/>
              <a:gd name="connsiteX41" fmla="*/ 1347 w 10000"/>
              <a:gd name="connsiteY41" fmla="*/ 399 h 10000"/>
              <a:gd name="connsiteX42" fmla="*/ 1105 w 10000"/>
              <a:gd name="connsiteY42" fmla="*/ 336 h 10000"/>
              <a:gd name="connsiteX43" fmla="*/ 883 w 10000"/>
              <a:gd name="connsiteY43" fmla="*/ 277 h 10000"/>
              <a:gd name="connsiteX44" fmla="*/ 686 w 10000"/>
              <a:gd name="connsiteY44" fmla="*/ 221 h 10000"/>
              <a:gd name="connsiteX45" fmla="*/ 508 w 10000"/>
              <a:gd name="connsiteY45" fmla="*/ 168 h 10000"/>
              <a:gd name="connsiteX46" fmla="*/ 358 w 10000"/>
              <a:gd name="connsiteY46" fmla="*/ 123 h 10000"/>
              <a:gd name="connsiteX47" fmla="*/ 232 w 10000"/>
              <a:gd name="connsiteY47" fmla="*/ 81 h 10000"/>
              <a:gd name="connsiteX48" fmla="*/ 59 w 10000"/>
              <a:gd name="connsiteY48" fmla="*/ 21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946"/>
              <a:gd name="connsiteX1" fmla="*/ 0 w 10000"/>
              <a:gd name="connsiteY1" fmla="*/ 7945 h 7946"/>
              <a:gd name="connsiteX2" fmla="*/ 10000 w 10000"/>
              <a:gd name="connsiteY2" fmla="*/ 7946 h 7946"/>
              <a:gd name="connsiteX3" fmla="*/ 10000 w 10000"/>
              <a:gd name="connsiteY3" fmla="*/ 4 h 7946"/>
              <a:gd name="connsiteX4" fmla="*/ 10000 w 10000"/>
              <a:gd name="connsiteY4" fmla="*/ 4 h 7946"/>
              <a:gd name="connsiteX5" fmla="*/ 9773 w 10000"/>
              <a:gd name="connsiteY5" fmla="*/ 91 h 7946"/>
              <a:gd name="connsiteX6" fmla="*/ 9547 w 10000"/>
              <a:gd name="connsiteY6" fmla="*/ 175 h 7946"/>
              <a:gd name="connsiteX7" fmla="*/ 9320 w 10000"/>
              <a:gd name="connsiteY7" fmla="*/ 256 h 7946"/>
              <a:gd name="connsiteX8" fmla="*/ 9092 w 10000"/>
              <a:gd name="connsiteY8" fmla="*/ 326 h 7946"/>
              <a:gd name="connsiteX9" fmla="*/ 8865 w 10000"/>
              <a:gd name="connsiteY9" fmla="*/ 396 h 7946"/>
              <a:gd name="connsiteX10" fmla="*/ 8637 w 10000"/>
              <a:gd name="connsiteY10" fmla="*/ 462 h 7946"/>
              <a:gd name="connsiteX11" fmla="*/ 8412 w 10000"/>
              <a:gd name="connsiteY11" fmla="*/ 518 h 7946"/>
              <a:gd name="connsiteX12" fmla="*/ 8184 w 10000"/>
              <a:gd name="connsiteY12" fmla="*/ 571 h 7946"/>
              <a:gd name="connsiteX13" fmla="*/ 7957 w 10000"/>
              <a:gd name="connsiteY13" fmla="*/ 620 h 7946"/>
              <a:gd name="connsiteX14" fmla="*/ 7734 w 10000"/>
              <a:gd name="connsiteY14" fmla="*/ 662 h 7946"/>
              <a:gd name="connsiteX15" fmla="*/ 7508 w 10000"/>
              <a:gd name="connsiteY15" fmla="*/ 704 h 7946"/>
              <a:gd name="connsiteX16" fmla="*/ 7285 w 10000"/>
              <a:gd name="connsiteY16" fmla="*/ 739 h 7946"/>
              <a:gd name="connsiteX17" fmla="*/ 7062 w 10000"/>
              <a:gd name="connsiteY17" fmla="*/ 767 h 7946"/>
              <a:gd name="connsiteX18" fmla="*/ 6840 w 10000"/>
              <a:gd name="connsiteY18" fmla="*/ 795 h 7946"/>
              <a:gd name="connsiteX19" fmla="*/ 6620 w 10000"/>
              <a:gd name="connsiteY19" fmla="*/ 819 h 7946"/>
              <a:gd name="connsiteX20" fmla="*/ 6402 w 10000"/>
              <a:gd name="connsiteY20" fmla="*/ 837 h 7946"/>
              <a:gd name="connsiteX21" fmla="*/ 6184 w 10000"/>
              <a:gd name="connsiteY21" fmla="*/ 851 h 7946"/>
              <a:gd name="connsiteX22" fmla="*/ 5968 w 10000"/>
              <a:gd name="connsiteY22" fmla="*/ 865 h 7946"/>
              <a:gd name="connsiteX23" fmla="*/ 5755 w 10000"/>
              <a:gd name="connsiteY23" fmla="*/ 872 h 7946"/>
              <a:gd name="connsiteX24" fmla="*/ 5542 w 10000"/>
              <a:gd name="connsiteY24" fmla="*/ 879 h 7946"/>
              <a:gd name="connsiteX25" fmla="*/ 5332 w 10000"/>
              <a:gd name="connsiteY25" fmla="*/ 882 h 7946"/>
              <a:gd name="connsiteX26" fmla="*/ 5124 w 10000"/>
              <a:gd name="connsiteY26" fmla="*/ 879 h 7946"/>
              <a:gd name="connsiteX27" fmla="*/ 4918 w 10000"/>
              <a:gd name="connsiteY27" fmla="*/ 879 h 7946"/>
              <a:gd name="connsiteX28" fmla="*/ 4714 w 10000"/>
              <a:gd name="connsiteY28" fmla="*/ 872 h 7946"/>
              <a:gd name="connsiteX29" fmla="*/ 4514 w 10000"/>
              <a:gd name="connsiteY29" fmla="*/ 861 h 7946"/>
              <a:gd name="connsiteX30" fmla="*/ 4316 w 10000"/>
              <a:gd name="connsiteY30" fmla="*/ 851 h 7946"/>
              <a:gd name="connsiteX31" fmla="*/ 4122 w 10000"/>
              <a:gd name="connsiteY31" fmla="*/ 840 h 7946"/>
              <a:gd name="connsiteX32" fmla="*/ 3929 w 10000"/>
              <a:gd name="connsiteY32" fmla="*/ 823 h 7946"/>
              <a:gd name="connsiteX33" fmla="*/ 3739 w 10000"/>
              <a:gd name="connsiteY33" fmla="*/ 805 h 7946"/>
              <a:gd name="connsiteX34" fmla="*/ 3553 w 10000"/>
              <a:gd name="connsiteY34" fmla="*/ 788 h 7946"/>
              <a:gd name="connsiteX35" fmla="*/ 3190 w 10000"/>
              <a:gd name="connsiteY35" fmla="*/ 742 h 7946"/>
              <a:gd name="connsiteX36" fmla="*/ 2842 w 10000"/>
              <a:gd name="connsiteY36" fmla="*/ 693 h 7946"/>
              <a:gd name="connsiteX37" fmla="*/ 2508 w 10000"/>
              <a:gd name="connsiteY37" fmla="*/ 641 h 7946"/>
              <a:gd name="connsiteX38" fmla="*/ 2192 w 10000"/>
              <a:gd name="connsiteY38" fmla="*/ 585 h 7946"/>
              <a:gd name="connsiteX39" fmla="*/ 1890 w 10000"/>
              <a:gd name="connsiteY39" fmla="*/ 525 h 7946"/>
              <a:gd name="connsiteX40" fmla="*/ 1610 w 10000"/>
              <a:gd name="connsiteY40" fmla="*/ 462 h 7946"/>
              <a:gd name="connsiteX41" fmla="*/ 1347 w 10000"/>
              <a:gd name="connsiteY41" fmla="*/ 399 h 7946"/>
              <a:gd name="connsiteX42" fmla="*/ 1105 w 10000"/>
              <a:gd name="connsiteY42" fmla="*/ 336 h 7946"/>
              <a:gd name="connsiteX43" fmla="*/ 883 w 10000"/>
              <a:gd name="connsiteY43" fmla="*/ 277 h 7946"/>
              <a:gd name="connsiteX44" fmla="*/ 686 w 10000"/>
              <a:gd name="connsiteY44" fmla="*/ 221 h 7946"/>
              <a:gd name="connsiteX45" fmla="*/ 508 w 10000"/>
              <a:gd name="connsiteY45" fmla="*/ 168 h 7946"/>
              <a:gd name="connsiteX46" fmla="*/ 358 w 10000"/>
              <a:gd name="connsiteY46" fmla="*/ 123 h 7946"/>
              <a:gd name="connsiteX47" fmla="*/ 232 w 10000"/>
              <a:gd name="connsiteY47" fmla="*/ 81 h 7946"/>
              <a:gd name="connsiteX48" fmla="*/ 59 w 10000"/>
              <a:gd name="connsiteY48" fmla="*/ 21 h 7946"/>
              <a:gd name="connsiteX49" fmla="*/ 0 w 10000"/>
              <a:gd name="connsiteY49" fmla="*/ 0 h 7946"/>
              <a:gd name="connsiteX50" fmla="*/ 0 w 10000"/>
              <a:gd name="connsiteY50" fmla="*/ 0 h 7946"/>
              <a:gd name="connsiteX0" fmla="*/ 0 w 10000"/>
              <a:gd name="connsiteY0" fmla="*/ 0 h 10000"/>
              <a:gd name="connsiteX1" fmla="*/ 0 w 10000"/>
              <a:gd name="connsiteY1" fmla="*/ 7371 h 10000"/>
              <a:gd name="connsiteX2" fmla="*/ 10000 w 10000"/>
              <a:gd name="connsiteY2" fmla="*/ 10000 h 10000"/>
              <a:gd name="connsiteX3" fmla="*/ 10000 w 10000"/>
              <a:gd name="connsiteY3" fmla="*/ 5 h 10000"/>
              <a:gd name="connsiteX4" fmla="*/ 10000 w 10000"/>
              <a:gd name="connsiteY4" fmla="*/ 5 h 10000"/>
              <a:gd name="connsiteX5" fmla="*/ 9773 w 10000"/>
              <a:gd name="connsiteY5" fmla="*/ 115 h 10000"/>
              <a:gd name="connsiteX6" fmla="*/ 9547 w 10000"/>
              <a:gd name="connsiteY6" fmla="*/ 220 h 10000"/>
              <a:gd name="connsiteX7" fmla="*/ 9320 w 10000"/>
              <a:gd name="connsiteY7" fmla="*/ 322 h 10000"/>
              <a:gd name="connsiteX8" fmla="*/ 9092 w 10000"/>
              <a:gd name="connsiteY8" fmla="*/ 410 h 10000"/>
              <a:gd name="connsiteX9" fmla="*/ 8865 w 10000"/>
              <a:gd name="connsiteY9" fmla="*/ 498 h 10000"/>
              <a:gd name="connsiteX10" fmla="*/ 8637 w 10000"/>
              <a:gd name="connsiteY10" fmla="*/ 581 h 10000"/>
              <a:gd name="connsiteX11" fmla="*/ 8412 w 10000"/>
              <a:gd name="connsiteY11" fmla="*/ 652 h 10000"/>
              <a:gd name="connsiteX12" fmla="*/ 8184 w 10000"/>
              <a:gd name="connsiteY12" fmla="*/ 719 h 10000"/>
              <a:gd name="connsiteX13" fmla="*/ 7957 w 10000"/>
              <a:gd name="connsiteY13" fmla="*/ 780 h 10000"/>
              <a:gd name="connsiteX14" fmla="*/ 7734 w 10000"/>
              <a:gd name="connsiteY14" fmla="*/ 833 h 10000"/>
              <a:gd name="connsiteX15" fmla="*/ 7508 w 10000"/>
              <a:gd name="connsiteY15" fmla="*/ 886 h 10000"/>
              <a:gd name="connsiteX16" fmla="*/ 7285 w 10000"/>
              <a:gd name="connsiteY16" fmla="*/ 930 h 10000"/>
              <a:gd name="connsiteX17" fmla="*/ 7062 w 10000"/>
              <a:gd name="connsiteY17" fmla="*/ 965 h 10000"/>
              <a:gd name="connsiteX18" fmla="*/ 6840 w 10000"/>
              <a:gd name="connsiteY18" fmla="*/ 1001 h 10000"/>
              <a:gd name="connsiteX19" fmla="*/ 6620 w 10000"/>
              <a:gd name="connsiteY19" fmla="*/ 1031 h 10000"/>
              <a:gd name="connsiteX20" fmla="*/ 6402 w 10000"/>
              <a:gd name="connsiteY20" fmla="*/ 1053 h 10000"/>
              <a:gd name="connsiteX21" fmla="*/ 6184 w 10000"/>
              <a:gd name="connsiteY21" fmla="*/ 1071 h 10000"/>
              <a:gd name="connsiteX22" fmla="*/ 5968 w 10000"/>
              <a:gd name="connsiteY22" fmla="*/ 1089 h 10000"/>
              <a:gd name="connsiteX23" fmla="*/ 5755 w 10000"/>
              <a:gd name="connsiteY23" fmla="*/ 1097 h 10000"/>
              <a:gd name="connsiteX24" fmla="*/ 5542 w 10000"/>
              <a:gd name="connsiteY24" fmla="*/ 1106 h 10000"/>
              <a:gd name="connsiteX25" fmla="*/ 5332 w 10000"/>
              <a:gd name="connsiteY25" fmla="*/ 1110 h 10000"/>
              <a:gd name="connsiteX26" fmla="*/ 5124 w 10000"/>
              <a:gd name="connsiteY26" fmla="*/ 1106 h 10000"/>
              <a:gd name="connsiteX27" fmla="*/ 4918 w 10000"/>
              <a:gd name="connsiteY27" fmla="*/ 1106 h 10000"/>
              <a:gd name="connsiteX28" fmla="*/ 4714 w 10000"/>
              <a:gd name="connsiteY28" fmla="*/ 1097 h 10000"/>
              <a:gd name="connsiteX29" fmla="*/ 4514 w 10000"/>
              <a:gd name="connsiteY29" fmla="*/ 1084 h 10000"/>
              <a:gd name="connsiteX30" fmla="*/ 4316 w 10000"/>
              <a:gd name="connsiteY30" fmla="*/ 1071 h 10000"/>
              <a:gd name="connsiteX31" fmla="*/ 4122 w 10000"/>
              <a:gd name="connsiteY31" fmla="*/ 1057 h 10000"/>
              <a:gd name="connsiteX32" fmla="*/ 3929 w 10000"/>
              <a:gd name="connsiteY32" fmla="*/ 1036 h 10000"/>
              <a:gd name="connsiteX33" fmla="*/ 3739 w 10000"/>
              <a:gd name="connsiteY33" fmla="*/ 1013 h 10000"/>
              <a:gd name="connsiteX34" fmla="*/ 3553 w 10000"/>
              <a:gd name="connsiteY34" fmla="*/ 992 h 10000"/>
              <a:gd name="connsiteX35" fmla="*/ 3190 w 10000"/>
              <a:gd name="connsiteY35" fmla="*/ 934 h 10000"/>
              <a:gd name="connsiteX36" fmla="*/ 2842 w 10000"/>
              <a:gd name="connsiteY36" fmla="*/ 872 h 10000"/>
              <a:gd name="connsiteX37" fmla="*/ 2508 w 10000"/>
              <a:gd name="connsiteY37" fmla="*/ 807 h 10000"/>
              <a:gd name="connsiteX38" fmla="*/ 2192 w 10000"/>
              <a:gd name="connsiteY38" fmla="*/ 736 h 10000"/>
              <a:gd name="connsiteX39" fmla="*/ 1890 w 10000"/>
              <a:gd name="connsiteY39" fmla="*/ 661 h 10000"/>
              <a:gd name="connsiteX40" fmla="*/ 1610 w 10000"/>
              <a:gd name="connsiteY40" fmla="*/ 581 h 10000"/>
              <a:gd name="connsiteX41" fmla="*/ 1347 w 10000"/>
              <a:gd name="connsiteY41" fmla="*/ 502 h 10000"/>
              <a:gd name="connsiteX42" fmla="*/ 1105 w 10000"/>
              <a:gd name="connsiteY42" fmla="*/ 423 h 10000"/>
              <a:gd name="connsiteX43" fmla="*/ 883 w 10000"/>
              <a:gd name="connsiteY43" fmla="*/ 349 h 10000"/>
              <a:gd name="connsiteX44" fmla="*/ 686 w 10000"/>
              <a:gd name="connsiteY44" fmla="*/ 278 h 10000"/>
              <a:gd name="connsiteX45" fmla="*/ 508 w 10000"/>
              <a:gd name="connsiteY45" fmla="*/ 211 h 10000"/>
              <a:gd name="connsiteX46" fmla="*/ 358 w 10000"/>
              <a:gd name="connsiteY46" fmla="*/ 155 h 10000"/>
              <a:gd name="connsiteX47" fmla="*/ 232 w 10000"/>
              <a:gd name="connsiteY47" fmla="*/ 102 h 10000"/>
              <a:gd name="connsiteX48" fmla="*/ 59 w 10000"/>
              <a:gd name="connsiteY48" fmla="*/ 26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7372"/>
              <a:gd name="connsiteX1" fmla="*/ 0 w 10000"/>
              <a:gd name="connsiteY1" fmla="*/ 7371 h 7372"/>
              <a:gd name="connsiteX2" fmla="*/ 10000 w 10000"/>
              <a:gd name="connsiteY2" fmla="*/ 7372 h 7372"/>
              <a:gd name="connsiteX3" fmla="*/ 10000 w 10000"/>
              <a:gd name="connsiteY3" fmla="*/ 5 h 7372"/>
              <a:gd name="connsiteX4" fmla="*/ 10000 w 10000"/>
              <a:gd name="connsiteY4" fmla="*/ 5 h 7372"/>
              <a:gd name="connsiteX5" fmla="*/ 9773 w 10000"/>
              <a:gd name="connsiteY5" fmla="*/ 115 h 7372"/>
              <a:gd name="connsiteX6" fmla="*/ 9547 w 10000"/>
              <a:gd name="connsiteY6" fmla="*/ 220 h 7372"/>
              <a:gd name="connsiteX7" fmla="*/ 9320 w 10000"/>
              <a:gd name="connsiteY7" fmla="*/ 322 h 7372"/>
              <a:gd name="connsiteX8" fmla="*/ 9092 w 10000"/>
              <a:gd name="connsiteY8" fmla="*/ 410 h 7372"/>
              <a:gd name="connsiteX9" fmla="*/ 8865 w 10000"/>
              <a:gd name="connsiteY9" fmla="*/ 498 h 7372"/>
              <a:gd name="connsiteX10" fmla="*/ 8637 w 10000"/>
              <a:gd name="connsiteY10" fmla="*/ 581 h 7372"/>
              <a:gd name="connsiteX11" fmla="*/ 8412 w 10000"/>
              <a:gd name="connsiteY11" fmla="*/ 652 h 7372"/>
              <a:gd name="connsiteX12" fmla="*/ 8184 w 10000"/>
              <a:gd name="connsiteY12" fmla="*/ 719 h 7372"/>
              <a:gd name="connsiteX13" fmla="*/ 7957 w 10000"/>
              <a:gd name="connsiteY13" fmla="*/ 780 h 7372"/>
              <a:gd name="connsiteX14" fmla="*/ 7734 w 10000"/>
              <a:gd name="connsiteY14" fmla="*/ 833 h 7372"/>
              <a:gd name="connsiteX15" fmla="*/ 7508 w 10000"/>
              <a:gd name="connsiteY15" fmla="*/ 886 h 7372"/>
              <a:gd name="connsiteX16" fmla="*/ 7285 w 10000"/>
              <a:gd name="connsiteY16" fmla="*/ 930 h 7372"/>
              <a:gd name="connsiteX17" fmla="*/ 7062 w 10000"/>
              <a:gd name="connsiteY17" fmla="*/ 965 h 7372"/>
              <a:gd name="connsiteX18" fmla="*/ 6840 w 10000"/>
              <a:gd name="connsiteY18" fmla="*/ 1001 h 7372"/>
              <a:gd name="connsiteX19" fmla="*/ 6620 w 10000"/>
              <a:gd name="connsiteY19" fmla="*/ 1031 h 7372"/>
              <a:gd name="connsiteX20" fmla="*/ 6402 w 10000"/>
              <a:gd name="connsiteY20" fmla="*/ 1053 h 7372"/>
              <a:gd name="connsiteX21" fmla="*/ 6184 w 10000"/>
              <a:gd name="connsiteY21" fmla="*/ 1071 h 7372"/>
              <a:gd name="connsiteX22" fmla="*/ 5968 w 10000"/>
              <a:gd name="connsiteY22" fmla="*/ 1089 h 7372"/>
              <a:gd name="connsiteX23" fmla="*/ 5755 w 10000"/>
              <a:gd name="connsiteY23" fmla="*/ 1097 h 7372"/>
              <a:gd name="connsiteX24" fmla="*/ 5542 w 10000"/>
              <a:gd name="connsiteY24" fmla="*/ 1106 h 7372"/>
              <a:gd name="connsiteX25" fmla="*/ 5332 w 10000"/>
              <a:gd name="connsiteY25" fmla="*/ 1110 h 7372"/>
              <a:gd name="connsiteX26" fmla="*/ 5124 w 10000"/>
              <a:gd name="connsiteY26" fmla="*/ 1106 h 7372"/>
              <a:gd name="connsiteX27" fmla="*/ 4918 w 10000"/>
              <a:gd name="connsiteY27" fmla="*/ 1106 h 7372"/>
              <a:gd name="connsiteX28" fmla="*/ 4714 w 10000"/>
              <a:gd name="connsiteY28" fmla="*/ 1097 h 7372"/>
              <a:gd name="connsiteX29" fmla="*/ 4514 w 10000"/>
              <a:gd name="connsiteY29" fmla="*/ 1084 h 7372"/>
              <a:gd name="connsiteX30" fmla="*/ 4316 w 10000"/>
              <a:gd name="connsiteY30" fmla="*/ 1071 h 7372"/>
              <a:gd name="connsiteX31" fmla="*/ 4122 w 10000"/>
              <a:gd name="connsiteY31" fmla="*/ 1057 h 7372"/>
              <a:gd name="connsiteX32" fmla="*/ 3929 w 10000"/>
              <a:gd name="connsiteY32" fmla="*/ 1036 h 7372"/>
              <a:gd name="connsiteX33" fmla="*/ 3739 w 10000"/>
              <a:gd name="connsiteY33" fmla="*/ 1013 h 7372"/>
              <a:gd name="connsiteX34" fmla="*/ 3553 w 10000"/>
              <a:gd name="connsiteY34" fmla="*/ 992 h 7372"/>
              <a:gd name="connsiteX35" fmla="*/ 3190 w 10000"/>
              <a:gd name="connsiteY35" fmla="*/ 934 h 7372"/>
              <a:gd name="connsiteX36" fmla="*/ 2842 w 10000"/>
              <a:gd name="connsiteY36" fmla="*/ 872 h 7372"/>
              <a:gd name="connsiteX37" fmla="*/ 2508 w 10000"/>
              <a:gd name="connsiteY37" fmla="*/ 807 h 7372"/>
              <a:gd name="connsiteX38" fmla="*/ 2192 w 10000"/>
              <a:gd name="connsiteY38" fmla="*/ 736 h 7372"/>
              <a:gd name="connsiteX39" fmla="*/ 1890 w 10000"/>
              <a:gd name="connsiteY39" fmla="*/ 661 h 7372"/>
              <a:gd name="connsiteX40" fmla="*/ 1610 w 10000"/>
              <a:gd name="connsiteY40" fmla="*/ 581 h 7372"/>
              <a:gd name="connsiteX41" fmla="*/ 1347 w 10000"/>
              <a:gd name="connsiteY41" fmla="*/ 502 h 7372"/>
              <a:gd name="connsiteX42" fmla="*/ 1105 w 10000"/>
              <a:gd name="connsiteY42" fmla="*/ 423 h 7372"/>
              <a:gd name="connsiteX43" fmla="*/ 883 w 10000"/>
              <a:gd name="connsiteY43" fmla="*/ 349 h 7372"/>
              <a:gd name="connsiteX44" fmla="*/ 686 w 10000"/>
              <a:gd name="connsiteY44" fmla="*/ 278 h 7372"/>
              <a:gd name="connsiteX45" fmla="*/ 508 w 10000"/>
              <a:gd name="connsiteY45" fmla="*/ 211 h 7372"/>
              <a:gd name="connsiteX46" fmla="*/ 358 w 10000"/>
              <a:gd name="connsiteY46" fmla="*/ 155 h 7372"/>
              <a:gd name="connsiteX47" fmla="*/ 232 w 10000"/>
              <a:gd name="connsiteY47" fmla="*/ 102 h 7372"/>
              <a:gd name="connsiteX48" fmla="*/ 59 w 10000"/>
              <a:gd name="connsiteY48" fmla="*/ 26 h 7372"/>
              <a:gd name="connsiteX49" fmla="*/ 0 w 10000"/>
              <a:gd name="connsiteY49" fmla="*/ 0 h 7372"/>
              <a:gd name="connsiteX50" fmla="*/ 0 w 10000"/>
              <a:gd name="connsiteY50" fmla="*/ 0 h 7372"/>
              <a:gd name="connsiteX0" fmla="*/ 0 w 10000"/>
              <a:gd name="connsiteY0" fmla="*/ 0 h 10000"/>
              <a:gd name="connsiteX1" fmla="*/ 0 w 10000"/>
              <a:gd name="connsiteY1" fmla="*/ 7970 h 10000"/>
              <a:gd name="connsiteX2" fmla="*/ 10000 w 10000"/>
              <a:gd name="connsiteY2" fmla="*/ 10000 h 10000"/>
              <a:gd name="connsiteX3" fmla="*/ 10000 w 10000"/>
              <a:gd name="connsiteY3" fmla="*/ 7 h 10000"/>
              <a:gd name="connsiteX4" fmla="*/ 10000 w 10000"/>
              <a:gd name="connsiteY4" fmla="*/ 7 h 10000"/>
              <a:gd name="connsiteX5" fmla="*/ 9773 w 10000"/>
              <a:gd name="connsiteY5" fmla="*/ 156 h 10000"/>
              <a:gd name="connsiteX6" fmla="*/ 9547 w 10000"/>
              <a:gd name="connsiteY6" fmla="*/ 298 h 10000"/>
              <a:gd name="connsiteX7" fmla="*/ 9320 w 10000"/>
              <a:gd name="connsiteY7" fmla="*/ 437 h 10000"/>
              <a:gd name="connsiteX8" fmla="*/ 9092 w 10000"/>
              <a:gd name="connsiteY8" fmla="*/ 556 h 10000"/>
              <a:gd name="connsiteX9" fmla="*/ 8865 w 10000"/>
              <a:gd name="connsiteY9" fmla="*/ 676 h 10000"/>
              <a:gd name="connsiteX10" fmla="*/ 8637 w 10000"/>
              <a:gd name="connsiteY10" fmla="*/ 788 h 10000"/>
              <a:gd name="connsiteX11" fmla="*/ 8412 w 10000"/>
              <a:gd name="connsiteY11" fmla="*/ 884 h 10000"/>
              <a:gd name="connsiteX12" fmla="*/ 8184 w 10000"/>
              <a:gd name="connsiteY12" fmla="*/ 975 h 10000"/>
              <a:gd name="connsiteX13" fmla="*/ 7957 w 10000"/>
              <a:gd name="connsiteY13" fmla="*/ 1058 h 10000"/>
              <a:gd name="connsiteX14" fmla="*/ 7734 w 10000"/>
              <a:gd name="connsiteY14" fmla="*/ 1130 h 10000"/>
              <a:gd name="connsiteX15" fmla="*/ 7508 w 10000"/>
              <a:gd name="connsiteY15" fmla="*/ 1202 h 10000"/>
              <a:gd name="connsiteX16" fmla="*/ 7285 w 10000"/>
              <a:gd name="connsiteY16" fmla="*/ 1262 h 10000"/>
              <a:gd name="connsiteX17" fmla="*/ 7062 w 10000"/>
              <a:gd name="connsiteY17" fmla="*/ 1309 h 10000"/>
              <a:gd name="connsiteX18" fmla="*/ 6840 w 10000"/>
              <a:gd name="connsiteY18" fmla="*/ 1358 h 10000"/>
              <a:gd name="connsiteX19" fmla="*/ 6620 w 10000"/>
              <a:gd name="connsiteY19" fmla="*/ 1399 h 10000"/>
              <a:gd name="connsiteX20" fmla="*/ 6402 w 10000"/>
              <a:gd name="connsiteY20" fmla="*/ 1428 h 10000"/>
              <a:gd name="connsiteX21" fmla="*/ 6184 w 10000"/>
              <a:gd name="connsiteY21" fmla="*/ 1453 h 10000"/>
              <a:gd name="connsiteX22" fmla="*/ 5968 w 10000"/>
              <a:gd name="connsiteY22" fmla="*/ 1477 h 10000"/>
              <a:gd name="connsiteX23" fmla="*/ 5755 w 10000"/>
              <a:gd name="connsiteY23" fmla="*/ 1488 h 10000"/>
              <a:gd name="connsiteX24" fmla="*/ 5542 w 10000"/>
              <a:gd name="connsiteY24" fmla="*/ 1500 h 10000"/>
              <a:gd name="connsiteX25" fmla="*/ 5332 w 10000"/>
              <a:gd name="connsiteY25" fmla="*/ 1506 h 10000"/>
              <a:gd name="connsiteX26" fmla="*/ 5124 w 10000"/>
              <a:gd name="connsiteY26" fmla="*/ 1500 h 10000"/>
              <a:gd name="connsiteX27" fmla="*/ 4918 w 10000"/>
              <a:gd name="connsiteY27" fmla="*/ 1500 h 10000"/>
              <a:gd name="connsiteX28" fmla="*/ 4714 w 10000"/>
              <a:gd name="connsiteY28" fmla="*/ 1488 h 10000"/>
              <a:gd name="connsiteX29" fmla="*/ 4514 w 10000"/>
              <a:gd name="connsiteY29" fmla="*/ 1470 h 10000"/>
              <a:gd name="connsiteX30" fmla="*/ 4316 w 10000"/>
              <a:gd name="connsiteY30" fmla="*/ 1453 h 10000"/>
              <a:gd name="connsiteX31" fmla="*/ 4122 w 10000"/>
              <a:gd name="connsiteY31" fmla="*/ 1434 h 10000"/>
              <a:gd name="connsiteX32" fmla="*/ 3929 w 10000"/>
              <a:gd name="connsiteY32" fmla="*/ 1405 h 10000"/>
              <a:gd name="connsiteX33" fmla="*/ 3739 w 10000"/>
              <a:gd name="connsiteY33" fmla="*/ 1374 h 10000"/>
              <a:gd name="connsiteX34" fmla="*/ 3553 w 10000"/>
              <a:gd name="connsiteY34" fmla="*/ 1346 h 10000"/>
              <a:gd name="connsiteX35" fmla="*/ 3190 w 10000"/>
              <a:gd name="connsiteY35" fmla="*/ 1267 h 10000"/>
              <a:gd name="connsiteX36" fmla="*/ 2842 w 10000"/>
              <a:gd name="connsiteY36" fmla="*/ 1183 h 10000"/>
              <a:gd name="connsiteX37" fmla="*/ 2508 w 10000"/>
              <a:gd name="connsiteY37" fmla="*/ 1095 h 10000"/>
              <a:gd name="connsiteX38" fmla="*/ 2192 w 10000"/>
              <a:gd name="connsiteY38" fmla="*/ 998 h 10000"/>
              <a:gd name="connsiteX39" fmla="*/ 1890 w 10000"/>
              <a:gd name="connsiteY39" fmla="*/ 897 h 10000"/>
              <a:gd name="connsiteX40" fmla="*/ 1610 w 10000"/>
              <a:gd name="connsiteY40" fmla="*/ 788 h 10000"/>
              <a:gd name="connsiteX41" fmla="*/ 1347 w 10000"/>
              <a:gd name="connsiteY41" fmla="*/ 681 h 10000"/>
              <a:gd name="connsiteX42" fmla="*/ 1105 w 10000"/>
              <a:gd name="connsiteY42" fmla="*/ 574 h 10000"/>
              <a:gd name="connsiteX43" fmla="*/ 883 w 10000"/>
              <a:gd name="connsiteY43" fmla="*/ 473 h 10000"/>
              <a:gd name="connsiteX44" fmla="*/ 686 w 10000"/>
              <a:gd name="connsiteY44" fmla="*/ 377 h 10000"/>
              <a:gd name="connsiteX45" fmla="*/ 508 w 10000"/>
              <a:gd name="connsiteY45" fmla="*/ 286 h 10000"/>
              <a:gd name="connsiteX46" fmla="*/ 358 w 10000"/>
              <a:gd name="connsiteY46" fmla="*/ 210 h 10000"/>
              <a:gd name="connsiteX47" fmla="*/ 232 w 10000"/>
              <a:gd name="connsiteY47" fmla="*/ 138 h 10000"/>
              <a:gd name="connsiteX48" fmla="*/ 59 w 10000"/>
              <a:gd name="connsiteY48" fmla="*/ 35 h 10000"/>
              <a:gd name="connsiteX49" fmla="*/ 0 w 10000"/>
              <a:gd name="connsiteY49" fmla="*/ 0 h 10000"/>
              <a:gd name="connsiteX50" fmla="*/ 0 w 10000"/>
              <a:gd name="connsiteY50" fmla="*/ 0 h 10000"/>
              <a:gd name="connsiteX0" fmla="*/ 0 w 10000"/>
              <a:gd name="connsiteY0" fmla="*/ 0 h 8000"/>
              <a:gd name="connsiteX1" fmla="*/ 0 w 10000"/>
              <a:gd name="connsiteY1" fmla="*/ 7970 h 8000"/>
              <a:gd name="connsiteX2" fmla="*/ 10000 w 10000"/>
              <a:gd name="connsiteY2" fmla="*/ 8000 h 8000"/>
              <a:gd name="connsiteX3" fmla="*/ 10000 w 10000"/>
              <a:gd name="connsiteY3" fmla="*/ 7 h 8000"/>
              <a:gd name="connsiteX4" fmla="*/ 10000 w 10000"/>
              <a:gd name="connsiteY4" fmla="*/ 7 h 8000"/>
              <a:gd name="connsiteX5" fmla="*/ 9773 w 10000"/>
              <a:gd name="connsiteY5" fmla="*/ 156 h 8000"/>
              <a:gd name="connsiteX6" fmla="*/ 9547 w 10000"/>
              <a:gd name="connsiteY6" fmla="*/ 298 h 8000"/>
              <a:gd name="connsiteX7" fmla="*/ 9320 w 10000"/>
              <a:gd name="connsiteY7" fmla="*/ 437 h 8000"/>
              <a:gd name="connsiteX8" fmla="*/ 9092 w 10000"/>
              <a:gd name="connsiteY8" fmla="*/ 556 h 8000"/>
              <a:gd name="connsiteX9" fmla="*/ 8865 w 10000"/>
              <a:gd name="connsiteY9" fmla="*/ 676 h 8000"/>
              <a:gd name="connsiteX10" fmla="*/ 8637 w 10000"/>
              <a:gd name="connsiteY10" fmla="*/ 788 h 8000"/>
              <a:gd name="connsiteX11" fmla="*/ 8412 w 10000"/>
              <a:gd name="connsiteY11" fmla="*/ 884 h 8000"/>
              <a:gd name="connsiteX12" fmla="*/ 8184 w 10000"/>
              <a:gd name="connsiteY12" fmla="*/ 975 h 8000"/>
              <a:gd name="connsiteX13" fmla="*/ 7957 w 10000"/>
              <a:gd name="connsiteY13" fmla="*/ 1058 h 8000"/>
              <a:gd name="connsiteX14" fmla="*/ 7734 w 10000"/>
              <a:gd name="connsiteY14" fmla="*/ 1130 h 8000"/>
              <a:gd name="connsiteX15" fmla="*/ 7508 w 10000"/>
              <a:gd name="connsiteY15" fmla="*/ 1202 h 8000"/>
              <a:gd name="connsiteX16" fmla="*/ 7285 w 10000"/>
              <a:gd name="connsiteY16" fmla="*/ 1262 h 8000"/>
              <a:gd name="connsiteX17" fmla="*/ 7062 w 10000"/>
              <a:gd name="connsiteY17" fmla="*/ 1309 h 8000"/>
              <a:gd name="connsiteX18" fmla="*/ 6840 w 10000"/>
              <a:gd name="connsiteY18" fmla="*/ 1358 h 8000"/>
              <a:gd name="connsiteX19" fmla="*/ 6620 w 10000"/>
              <a:gd name="connsiteY19" fmla="*/ 1399 h 8000"/>
              <a:gd name="connsiteX20" fmla="*/ 6402 w 10000"/>
              <a:gd name="connsiteY20" fmla="*/ 1428 h 8000"/>
              <a:gd name="connsiteX21" fmla="*/ 6184 w 10000"/>
              <a:gd name="connsiteY21" fmla="*/ 1453 h 8000"/>
              <a:gd name="connsiteX22" fmla="*/ 5968 w 10000"/>
              <a:gd name="connsiteY22" fmla="*/ 1477 h 8000"/>
              <a:gd name="connsiteX23" fmla="*/ 5755 w 10000"/>
              <a:gd name="connsiteY23" fmla="*/ 1488 h 8000"/>
              <a:gd name="connsiteX24" fmla="*/ 5542 w 10000"/>
              <a:gd name="connsiteY24" fmla="*/ 1500 h 8000"/>
              <a:gd name="connsiteX25" fmla="*/ 5332 w 10000"/>
              <a:gd name="connsiteY25" fmla="*/ 1506 h 8000"/>
              <a:gd name="connsiteX26" fmla="*/ 5124 w 10000"/>
              <a:gd name="connsiteY26" fmla="*/ 1500 h 8000"/>
              <a:gd name="connsiteX27" fmla="*/ 4918 w 10000"/>
              <a:gd name="connsiteY27" fmla="*/ 1500 h 8000"/>
              <a:gd name="connsiteX28" fmla="*/ 4714 w 10000"/>
              <a:gd name="connsiteY28" fmla="*/ 1488 h 8000"/>
              <a:gd name="connsiteX29" fmla="*/ 4514 w 10000"/>
              <a:gd name="connsiteY29" fmla="*/ 1470 h 8000"/>
              <a:gd name="connsiteX30" fmla="*/ 4316 w 10000"/>
              <a:gd name="connsiteY30" fmla="*/ 1453 h 8000"/>
              <a:gd name="connsiteX31" fmla="*/ 4122 w 10000"/>
              <a:gd name="connsiteY31" fmla="*/ 1434 h 8000"/>
              <a:gd name="connsiteX32" fmla="*/ 3929 w 10000"/>
              <a:gd name="connsiteY32" fmla="*/ 1405 h 8000"/>
              <a:gd name="connsiteX33" fmla="*/ 3739 w 10000"/>
              <a:gd name="connsiteY33" fmla="*/ 1374 h 8000"/>
              <a:gd name="connsiteX34" fmla="*/ 3553 w 10000"/>
              <a:gd name="connsiteY34" fmla="*/ 1346 h 8000"/>
              <a:gd name="connsiteX35" fmla="*/ 3190 w 10000"/>
              <a:gd name="connsiteY35" fmla="*/ 1267 h 8000"/>
              <a:gd name="connsiteX36" fmla="*/ 2842 w 10000"/>
              <a:gd name="connsiteY36" fmla="*/ 1183 h 8000"/>
              <a:gd name="connsiteX37" fmla="*/ 2508 w 10000"/>
              <a:gd name="connsiteY37" fmla="*/ 1095 h 8000"/>
              <a:gd name="connsiteX38" fmla="*/ 2192 w 10000"/>
              <a:gd name="connsiteY38" fmla="*/ 998 h 8000"/>
              <a:gd name="connsiteX39" fmla="*/ 1890 w 10000"/>
              <a:gd name="connsiteY39" fmla="*/ 897 h 8000"/>
              <a:gd name="connsiteX40" fmla="*/ 1610 w 10000"/>
              <a:gd name="connsiteY40" fmla="*/ 788 h 8000"/>
              <a:gd name="connsiteX41" fmla="*/ 1347 w 10000"/>
              <a:gd name="connsiteY41" fmla="*/ 681 h 8000"/>
              <a:gd name="connsiteX42" fmla="*/ 1105 w 10000"/>
              <a:gd name="connsiteY42" fmla="*/ 574 h 8000"/>
              <a:gd name="connsiteX43" fmla="*/ 883 w 10000"/>
              <a:gd name="connsiteY43" fmla="*/ 473 h 8000"/>
              <a:gd name="connsiteX44" fmla="*/ 686 w 10000"/>
              <a:gd name="connsiteY44" fmla="*/ 377 h 8000"/>
              <a:gd name="connsiteX45" fmla="*/ 508 w 10000"/>
              <a:gd name="connsiteY45" fmla="*/ 286 h 8000"/>
              <a:gd name="connsiteX46" fmla="*/ 358 w 10000"/>
              <a:gd name="connsiteY46" fmla="*/ 210 h 8000"/>
              <a:gd name="connsiteX47" fmla="*/ 232 w 10000"/>
              <a:gd name="connsiteY47" fmla="*/ 138 h 8000"/>
              <a:gd name="connsiteX48" fmla="*/ 59 w 10000"/>
              <a:gd name="connsiteY48" fmla="*/ 35 h 8000"/>
              <a:gd name="connsiteX49" fmla="*/ 0 w 10000"/>
              <a:gd name="connsiteY49" fmla="*/ 0 h 8000"/>
              <a:gd name="connsiteX50" fmla="*/ 0 w 10000"/>
              <a:gd name="connsiteY50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5922489">
            <a:off x="4203594" y="1826078"/>
            <a:ext cx="3299407" cy="440924"/>
          </a:xfrm>
          <a:custGeom>
            <a:avLst/>
            <a:gdLst>
              <a:gd name="T0" fmla="*/ 0 w 7104"/>
              <a:gd name="T1" fmla="*/ 0 h 2856"/>
              <a:gd name="T2" fmla="*/ 0 w 7104"/>
              <a:gd name="T3" fmla="*/ 2856 h 2856"/>
              <a:gd name="T4" fmla="*/ 7104 w 7104"/>
              <a:gd name="T5" fmla="*/ 2856 h 2856"/>
              <a:gd name="T6" fmla="*/ 7104 w 7104"/>
              <a:gd name="T7" fmla="*/ 1 h 2856"/>
              <a:gd name="T8" fmla="*/ 7104 w 7104"/>
              <a:gd name="T9" fmla="*/ 1 h 2856"/>
              <a:gd name="T10" fmla="*/ 6943 w 7104"/>
              <a:gd name="T11" fmla="*/ 26 h 2856"/>
              <a:gd name="T12" fmla="*/ 6782 w 7104"/>
              <a:gd name="T13" fmla="*/ 50 h 2856"/>
              <a:gd name="T14" fmla="*/ 6621 w 7104"/>
              <a:gd name="T15" fmla="*/ 73 h 2856"/>
              <a:gd name="T16" fmla="*/ 6459 w 7104"/>
              <a:gd name="T17" fmla="*/ 93 h 2856"/>
              <a:gd name="T18" fmla="*/ 6298 w 7104"/>
              <a:gd name="T19" fmla="*/ 113 h 2856"/>
              <a:gd name="T20" fmla="*/ 6136 w 7104"/>
              <a:gd name="T21" fmla="*/ 132 h 2856"/>
              <a:gd name="T22" fmla="*/ 5976 w 7104"/>
              <a:gd name="T23" fmla="*/ 148 h 2856"/>
              <a:gd name="T24" fmla="*/ 5814 w 7104"/>
              <a:gd name="T25" fmla="*/ 163 h 2856"/>
              <a:gd name="T26" fmla="*/ 5653 w 7104"/>
              <a:gd name="T27" fmla="*/ 177 h 2856"/>
              <a:gd name="T28" fmla="*/ 5494 w 7104"/>
              <a:gd name="T29" fmla="*/ 189 h 2856"/>
              <a:gd name="T30" fmla="*/ 5334 w 7104"/>
              <a:gd name="T31" fmla="*/ 201 h 2856"/>
              <a:gd name="T32" fmla="*/ 5175 w 7104"/>
              <a:gd name="T33" fmla="*/ 211 h 2856"/>
              <a:gd name="T34" fmla="*/ 5017 w 7104"/>
              <a:gd name="T35" fmla="*/ 219 h 2856"/>
              <a:gd name="T36" fmla="*/ 4859 w 7104"/>
              <a:gd name="T37" fmla="*/ 227 h 2856"/>
              <a:gd name="T38" fmla="*/ 4703 w 7104"/>
              <a:gd name="T39" fmla="*/ 234 h 2856"/>
              <a:gd name="T40" fmla="*/ 4548 w 7104"/>
              <a:gd name="T41" fmla="*/ 239 h 2856"/>
              <a:gd name="T42" fmla="*/ 4393 w 7104"/>
              <a:gd name="T43" fmla="*/ 243 h 2856"/>
              <a:gd name="T44" fmla="*/ 4240 w 7104"/>
              <a:gd name="T45" fmla="*/ 247 h 2856"/>
              <a:gd name="T46" fmla="*/ 4088 w 7104"/>
              <a:gd name="T47" fmla="*/ 249 h 2856"/>
              <a:gd name="T48" fmla="*/ 3937 w 7104"/>
              <a:gd name="T49" fmla="*/ 251 h 2856"/>
              <a:gd name="T50" fmla="*/ 3788 w 7104"/>
              <a:gd name="T51" fmla="*/ 252 h 2856"/>
              <a:gd name="T52" fmla="*/ 3640 w 7104"/>
              <a:gd name="T53" fmla="*/ 251 h 2856"/>
              <a:gd name="T54" fmla="*/ 3494 w 7104"/>
              <a:gd name="T55" fmla="*/ 251 h 2856"/>
              <a:gd name="T56" fmla="*/ 3349 w 7104"/>
              <a:gd name="T57" fmla="*/ 249 h 2856"/>
              <a:gd name="T58" fmla="*/ 3207 w 7104"/>
              <a:gd name="T59" fmla="*/ 246 h 2856"/>
              <a:gd name="T60" fmla="*/ 3066 w 7104"/>
              <a:gd name="T61" fmla="*/ 243 h 2856"/>
              <a:gd name="T62" fmla="*/ 2928 w 7104"/>
              <a:gd name="T63" fmla="*/ 240 h 2856"/>
              <a:gd name="T64" fmla="*/ 2791 w 7104"/>
              <a:gd name="T65" fmla="*/ 235 h 2856"/>
              <a:gd name="T66" fmla="*/ 2656 w 7104"/>
              <a:gd name="T67" fmla="*/ 230 h 2856"/>
              <a:gd name="T68" fmla="*/ 2524 w 7104"/>
              <a:gd name="T69" fmla="*/ 225 h 2856"/>
              <a:gd name="T70" fmla="*/ 2266 w 7104"/>
              <a:gd name="T71" fmla="*/ 212 h 2856"/>
              <a:gd name="T72" fmla="*/ 2019 w 7104"/>
              <a:gd name="T73" fmla="*/ 198 h 2856"/>
              <a:gd name="T74" fmla="*/ 1782 w 7104"/>
              <a:gd name="T75" fmla="*/ 183 h 2856"/>
              <a:gd name="T76" fmla="*/ 1557 w 7104"/>
              <a:gd name="T77" fmla="*/ 167 h 2856"/>
              <a:gd name="T78" fmla="*/ 1343 w 7104"/>
              <a:gd name="T79" fmla="*/ 150 h 2856"/>
              <a:gd name="T80" fmla="*/ 1144 w 7104"/>
              <a:gd name="T81" fmla="*/ 132 h 2856"/>
              <a:gd name="T82" fmla="*/ 957 w 7104"/>
              <a:gd name="T83" fmla="*/ 114 h 2856"/>
              <a:gd name="T84" fmla="*/ 785 w 7104"/>
              <a:gd name="T85" fmla="*/ 96 h 2856"/>
              <a:gd name="T86" fmla="*/ 627 w 7104"/>
              <a:gd name="T87" fmla="*/ 79 h 2856"/>
              <a:gd name="T88" fmla="*/ 487 w 7104"/>
              <a:gd name="T89" fmla="*/ 63 h 2856"/>
              <a:gd name="T90" fmla="*/ 361 w 7104"/>
              <a:gd name="T91" fmla="*/ 48 h 2856"/>
              <a:gd name="T92" fmla="*/ 254 w 7104"/>
              <a:gd name="T93" fmla="*/ 35 h 2856"/>
              <a:gd name="T94" fmla="*/ 165 w 7104"/>
              <a:gd name="T95" fmla="*/ 23 h 2856"/>
              <a:gd name="T96" fmla="*/ 42 w 7104"/>
              <a:gd name="T97" fmla="*/ 6 h 2856"/>
              <a:gd name="T98" fmla="*/ 0 w 7104"/>
              <a:gd name="T99" fmla="*/ 0 h 2856"/>
              <a:gd name="T100" fmla="*/ 0 w 7104"/>
              <a:gd name="T101" fmla="*/ 0 h 2856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508 w 10000"/>
              <a:gd name="connsiteY36" fmla="*/ 641 h 10000"/>
              <a:gd name="connsiteX37" fmla="*/ 2192 w 10000"/>
              <a:gd name="connsiteY37" fmla="*/ 585 h 10000"/>
              <a:gd name="connsiteX38" fmla="*/ 1890 w 10000"/>
              <a:gd name="connsiteY38" fmla="*/ 525 h 10000"/>
              <a:gd name="connsiteX39" fmla="*/ 1610 w 10000"/>
              <a:gd name="connsiteY39" fmla="*/ 462 h 10000"/>
              <a:gd name="connsiteX40" fmla="*/ 1347 w 10000"/>
              <a:gd name="connsiteY40" fmla="*/ 399 h 10000"/>
              <a:gd name="connsiteX41" fmla="*/ 1105 w 10000"/>
              <a:gd name="connsiteY41" fmla="*/ 336 h 10000"/>
              <a:gd name="connsiteX42" fmla="*/ 883 w 10000"/>
              <a:gd name="connsiteY42" fmla="*/ 277 h 10000"/>
              <a:gd name="connsiteX43" fmla="*/ 686 w 10000"/>
              <a:gd name="connsiteY43" fmla="*/ 221 h 10000"/>
              <a:gd name="connsiteX44" fmla="*/ 508 w 10000"/>
              <a:gd name="connsiteY44" fmla="*/ 168 h 10000"/>
              <a:gd name="connsiteX45" fmla="*/ 358 w 10000"/>
              <a:gd name="connsiteY45" fmla="*/ 123 h 10000"/>
              <a:gd name="connsiteX46" fmla="*/ 232 w 10000"/>
              <a:gd name="connsiteY46" fmla="*/ 81 h 10000"/>
              <a:gd name="connsiteX47" fmla="*/ 59 w 10000"/>
              <a:gd name="connsiteY47" fmla="*/ 21 h 10000"/>
              <a:gd name="connsiteX48" fmla="*/ 0 w 10000"/>
              <a:gd name="connsiteY48" fmla="*/ 0 h 10000"/>
              <a:gd name="connsiteX49" fmla="*/ 0 w 10000"/>
              <a:gd name="connsiteY49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2192 w 10000"/>
              <a:gd name="connsiteY36" fmla="*/ 585 h 10000"/>
              <a:gd name="connsiteX37" fmla="*/ 1890 w 10000"/>
              <a:gd name="connsiteY37" fmla="*/ 525 h 10000"/>
              <a:gd name="connsiteX38" fmla="*/ 1610 w 10000"/>
              <a:gd name="connsiteY38" fmla="*/ 462 h 10000"/>
              <a:gd name="connsiteX39" fmla="*/ 1347 w 10000"/>
              <a:gd name="connsiteY39" fmla="*/ 399 h 10000"/>
              <a:gd name="connsiteX40" fmla="*/ 1105 w 10000"/>
              <a:gd name="connsiteY40" fmla="*/ 336 h 10000"/>
              <a:gd name="connsiteX41" fmla="*/ 883 w 10000"/>
              <a:gd name="connsiteY41" fmla="*/ 277 h 10000"/>
              <a:gd name="connsiteX42" fmla="*/ 686 w 10000"/>
              <a:gd name="connsiteY42" fmla="*/ 221 h 10000"/>
              <a:gd name="connsiteX43" fmla="*/ 508 w 10000"/>
              <a:gd name="connsiteY43" fmla="*/ 168 h 10000"/>
              <a:gd name="connsiteX44" fmla="*/ 358 w 10000"/>
              <a:gd name="connsiteY44" fmla="*/ 123 h 10000"/>
              <a:gd name="connsiteX45" fmla="*/ 232 w 10000"/>
              <a:gd name="connsiteY45" fmla="*/ 81 h 10000"/>
              <a:gd name="connsiteX46" fmla="*/ 59 w 10000"/>
              <a:gd name="connsiteY46" fmla="*/ 21 h 10000"/>
              <a:gd name="connsiteX47" fmla="*/ 0 w 10000"/>
              <a:gd name="connsiteY47" fmla="*/ 0 h 10000"/>
              <a:gd name="connsiteX48" fmla="*/ 0 w 10000"/>
              <a:gd name="connsiteY48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890 w 10000"/>
              <a:gd name="connsiteY36" fmla="*/ 525 h 10000"/>
              <a:gd name="connsiteX37" fmla="*/ 1610 w 10000"/>
              <a:gd name="connsiteY37" fmla="*/ 462 h 10000"/>
              <a:gd name="connsiteX38" fmla="*/ 1347 w 10000"/>
              <a:gd name="connsiteY38" fmla="*/ 399 h 10000"/>
              <a:gd name="connsiteX39" fmla="*/ 1105 w 10000"/>
              <a:gd name="connsiteY39" fmla="*/ 336 h 10000"/>
              <a:gd name="connsiteX40" fmla="*/ 883 w 10000"/>
              <a:gd name="connsiteY40" fmla="*/ 277 h 10000"/>
              <a:gd name="connsiteX41" fmla="*/ 686 w 10000"/>
              <a:gd name="connsiteY41" fmla="*/ 221 h 10000"/>
              <a:gd name="connsiteX42" fmla="*/ 508 w 10000"/>
              <a:gd name="connsiteY42" fmla="*/ 168 h 10000"/>
              <a:gd name="connsiteX43" fmla="*/ 358 w 10000"/>
              <a:gd name="connsiteY43" fmla="*/ 123 h 10000"/>
              <a:gd name="connsiteX44" fmla="*/ 232 w 10000"/>
              <a:gd name="connsiteY44" fmla="*/ 81 h 10000"/>
              <a:gd name="connsiteX45" fmla="*/ 59 w 10000"/>
              <a:gd name="connsiteY45" fmla="*/ 21 h 10000"/>
              <a:gd name="connsiteX46" fmla="*/ 0 w 10000"/>
              <a:gd name="connsiteY46" fmla="*/ 0 h 10000"/>
              <a:gd name="connsiteX47" fmla="*/ 0 w 10000"/>
              <a:gd name="connsiteY4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4 h 10000"/>
              <a:gd name="connsiteX4" fmla="*/ 10000 w 10000"/>
              <a:gd name="connsiteY4" fmla="*/ 4 h 10000"/>
              <a:gd name="connsiteX5" fmla="*/ 9773 w 10000"/>
              <a:gd name="connsiteY5" fmla="*/ 91 h 10000"/>
              <a:gd name="connsiteX6" fmla="*/ 9547 w 10000"/>
              <a:gd name="connsiteY6" fmla="*/ 175 h 10000"/>
              <a:gd name="connsiteX7" fmla="*/ 9320 w 10000"/>
              <a:gd name="connsiteY7" fmla="*/ 256 h 10000"/>
              <a:gd name="connsiteX8" fmla="*/ 9092 w 10000"/>
              <a:gd name="connsiteY8" fmla="*/ 326 h 10000"/>
              <a:gd name="connsiteX9" fmla="*/ 8865 w 10000"/>
              <a:gd name="connsiteY9" fmla="*/ 396 h 10000"/>
              <a:gd name="connsiteX10" fmla="*/ 8637 w 10000"/>
              <a:gd name="connsiteY10" fmla="*/ 462 h 10000"/>
              <a:gd name="connsiteX11" fmla="*/ 8412 w 10000"/>
              <a:gd name="connsiteY11" fmla="*/ 518 h 10000"/>
              <a:gd name="connsiteX12" fmla="*/ 8184 w 10000"/>
              <a:gd name="connsiteY12" fmla="*/ 571 h 10000"/>
              <a:gd name="connsiteX13" fmla="*/ 7957 w 10000"/>
              <a:gd name="connsiteY13" fmla="*/ 620 h 10000"/>
              <a:gd name="connsiteX14" fmla="*/ 7734 w 10000"/>
              <a:gd name="connsiteY14" fmla="*/ 662 h 10000"/>
              <a:gd name="connsiteX15" fmla="*/ 7508 w 10000"/>
              <a:gd name="connsiteY15" fmla="*/ 704 h 10000"/>
              <a:gd name="connsiteX16" fmla="*/ 7285 w 10000"/>
              <a:gd name="connsiteY16" fmla="*/ 739 h 10000"/>
              <a:gd name="connsiteX17" fmla="*/ 7062 w 10000"/>
              <a:gd name="connsiteY17" fmla="*/ 767 h 10000"/>
              <a:gd name="connsiteX18" fmla="*/ 6840 w 10000"/>
              <a:gd name="connsiteY18" fmla="*/ 795 h 10000"/>
              <a:gd name="connsiteX19" fmla="*/ 6620 w 10000"/>
              <a:gd name="connsiteY19" fmla="*/ 819 h 10000"/>
              <a:gd name="connsiteX20" fmla="*/ 6402 w 10000"/>
              <a:gd name="connsiteY20" fmla="*/ 837 h 10000"/>
              <a:gd name="connsiteX21" fmla="*/ 6184 w 10000"/>
              <a:gd name="connsiteY21" fmla="*/ 851 h 10000"/>
              <a:gd name="connsiteX22" fmla="*/ 5968 w 10000"/>
              <a:gd name="connsiteY22" fmla="*/ 865 h 10000"/>
              <a:gd name="connsiteX23" fmla="*/ 5755 w 10000"/>
              <a:gd name="connsiteY23" fmla="*/ 872 h 10000"/>
              <a:gd name="connsiteX24" fmla="*/ 5542 w 10000"/>
              <a:gd name="connsiteY24" fmla="*/ 879 h 10000"/>
              <a:gd name="connsiteX25" fmla="*/ 5332 w 10000"/>
              <a:gd name="connsiteY25" fmla="*/ 882 h 10000"/>
              <a:gd name="connsiteX26" fmla="*/ 5124 w 10000"/>
              <a:gd name="connsiteY26" fmla="*/ 879 h 10000"/>
              <a:gd name="connsiteX27" fmla="*/ 4918 w 10000"/>
              <a:gd name="connsiteY27" fmla="*/ 879 h 10000"/>
              <a:gd name="connsiteX28" fmla="*/ 4714 w 10000"/>
              <a:gd name="connsiteY28" fmla="*/ 872 h 10000"/>
              <a:gd name="connsiteX29" fmla="*/ 4514 w 10000"/>
              <a:gd name="connsiteY29" fmla="*/ 861 h 10000"/>
              <a:gd name="connsiteX30" fmla="*/ 4316 w 10000"/>
              <a:gd name="connsiteY30" fmla="*/ 851 h 10000"/>
              <a:gd name="connsiteX31" fmla="*/ 4122 w 10000"/>
              <a:gd name="connsiteY31" fmla="*/ 840 h 10000"/>
              <a:gd name="connsiteX32" fmla="*/ 3929 w 10000"/>
              <a:gd name="connsiteY32" fmla="*/ 823 h 10000"/>
              <a:gd name="connsiteX33" fmla="*/ 3739 w 10000"/>
              <a:gd name="connsiteY33" fmla="*/ 805 h 10000"/>
              <a:gd name="connsiteX34" fmla="*/ 3553 w 10000"/>
              <a:gd name="connsiteY34" fmla="*/ 788 h 10000"/>
              <a:gd name="connsiteX35" fmla="*/ 3190 w 10000"/>
              <a:gd name="connsiteY35" fmla="*/ 742 h 10000"/>
              <a:gd name="connsiteX36" fmla="*/ 1610 w 10000"/>
              <a:gd name="connsiteY36" fmla="*/ 462 h 10000"/>
              <a:gd name="connsiteX37" fmla="*/ 1347 w 10000"/>
              <a:gd name="connsiteY37" fmla="*/ 399 h 10000"/>
              <a:gd name="connsiteX38" fmla="*/ 1105 w 10000"/>
              <a:gd name="connsiteY38" fmla="*/ 336 h 10000"/>
              <a:gd name="connsiteX39" fmla="*/ 883 w 10000"/>
              <a:gd name="connsiteY39" fmla="*/ 277 h 10000"/>
              <a:gd name="connsiteX40" fmla="*/ 686 w 10000"/>
              <a:gd name="connsiteY40" fmla="*/ 221 h 10000"/>
              <a:gd name="connsiteX41" fmla="*/ 508 w 10000"/>
              <a:gd name="connsiteY41" fmla="*/ 168 h 10000"/>
              <a:gd name="connsiteX42" fmla="*/ 358 w 10000"/>
              <a:gd name="connsiteY42" fmla="*/ 123 h 10000"/>
              <a:gd name="connsiteX43" fmla="*/ 232 w 10000"/>
              <a:gd name="connsiteY43" fmla="*/ 81 h 10000"/>
              <a:gd name="connsiteX44" fmla="*/ 59 w 10000"/>
              <a:gd name="connsiteY44" fmla="*/ 21 h 10000"/>
              <a:gd name="connsiteX45" fmla="*/ 0 w 10000"/>
              <a:gd name="connsiteY45" fmla="*/ 0 h 10000"/>
              <a:gd name="connsiteX46" fmla="*/ 0 w 10000"/>
              <a:gd name="connsiteY46" fmla="*/ 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2" fmla="*/ 10000 w 10000"/>
              <a:gd name="connsiteY2" fmla="*/ 4 h 10000"/>
              <a:gd name="connsiteX3" fmla="*/ 10000 w 10000"/>
              <a:gd name="connsiteY3" fmla="*/ 4 h 10000"/>
              <a:gd name="connsiteX4" fmla="*/ 9773 w 10000"/>
              <a:gd name="connsiteY4" fmla="*/ 91 h 10000"/>
              <a:gd name="connsiteX5" fmla="*/ 9547 w 10000"/>
              <a:gd name="connsiteY5" fmla="*/ 175 h 10000"/>
              <a:gd name="connsiteX6" fmla="*/ 9320 w 10000"/>
              <a:gd name="connsiteY6" fmla="*/ 256 h 10000"/>
              <a:gd name="connsiteX7" fmla="*/ 9092 w 10000"/>
              <a:gd name="connsiteY7" fmla="*/ 326 h 10000"/>
              <a:gd name="connsiteX8" fmla="*/ 8865 w 10000"/>
              <a:gd name="connsiteY8" fmla="*/ 396 h 10000"/>
              <a:gd name="connsiteX9" fmla="*/ 8637 w 10000"/>
              <a:gd name="connsiteY9" fmla="*/ 462 h 10000"/>
              <a:gd name="connsiteX10" fmla="*/ 8412 w 10000"/>
              <a:gd name="connsiteY10" fmla="*/ 518 h 10000"/>
              <a:gd name="connsiteX11" fmla="*/ 8184 w 10000"/>
              <a:gd name="connsiteY11" fmla="*/ 571 h 10000"/>
              <a:gd name="connsiteX12" fmla="*/ 7957 w 10000"/>
              <a:gd name="connsiteY12" fmla="*/ 620 h 10000"/>
              <a:gd name="connsiteX13" fmla="*/ 7734 w 10000"/>
              <a:gd name="connsiteY13" fmla="*/ 662 h 10000"/>
              <a:gd name="connsiteX14" fmla="*/ 7508 w 10000"/>
              <a:gd name="connsiteY14" fmla="*/ 704 h 10000"/>
              <a:gd name="connsiteX15" fmla="*/ 7285 w 10000"/>
              <a:gd name="connsiteY15" fmla="*/ 739 h 10000"/>
              <a:gd name="connsiteX16" fmla="*/ 7062 w 10000"/>
              <a:gd name="connsiteY16" fmla="*/ 767 h 10000"/>
              <a:gd name="connsiteX17" fmla="*/ 6840 w 10000"/>
              <a:gd name="connsiteY17" fmla="*/ 795 h 10000"/>
              <a:gd name="connsiteX18" fmla="*/ 6620 w 10000"/>
              <a:gd name="connsiteY18" fmla="*/ 819 h 10000"/>
              <a:gd name="connsiteX19" fmla="*/ 6402 w 10000"/>
              <a:gd name="connsiteY19" fmla="*/ 837 h 10000"/>
              <a:gd name="connsiteX20" fmla="*/ 6184 w 10000"/>
              <a:gd name="connsiteY20" fmla="*/ 851 h 10000"/>
              <a:gd name="connsiteX21" fmla="*/ 5968 w 10000"/>
              <a:gd name="connsiteY21" fmla="*/ 865 h 10000"/>
              <a:gd name="connsiteX22" fmla="*/ 5755 w 10000"/>
              <a:gd name="connsiteY22" fmla="*/ 872 h 10000"/>
              <a:gd name="connsiteX23" fmla="*/ 5542 w 10000"/>
              <a:gd name="connsiteY23" fmla="*/ 879 h 10000"/>
              <a:gd name="connsiteX24" fmla="*/ 5332 w 10000"/>
              <a:gd name="connsiteY24" fmla="*/ 882 h 10000"/>
              <a:gd name="connsiteX25" fmla="*/ 5124 w 10000"/>
              <a:gd name="connsiteY25" fmla="*/ 879 h 10000"/>
              <a:gd name="connsiteX26" fmla="*/ 4918 w 10000"/>
              <a:gd name="connsiteY26" fmla="*/ 879 h 10000"/>
              <a:gd name="connsiteX27" fmla="*/ 4714 w 10000"/>
              <a:gd name="connsiteY27" fmla="*/ 872 h 10000"/>
              <a:gd name="connsiteX28" fmla="*/ 4514 w 10000"/>
              <a:gd name="connsiteY28" fmla="*/ 861 h 10000"/>
              <a:gd name="connsiteX29" fmla="*/ 4316 w 10000"/>
              <a:gd name="connsiteY29" fmla="*/ 851 h 10000"/>
              <a:gd name="connsiteX30" fmla="*/ 4122 w 10000"/>
              <a:gd name="connsiteY30" fmla="*/ 840 h 10000"/>
              <a:gd name="connsiteX31" fmla="*/ 3929 w 10000"/>
              <a:gd name="connsiteY31" fmla="*/ 823 h 10000"/>
              <a:gd name="connsiteX32" fmla="*/ 3739 w 10000"/>
              <a:gd name="connsiteY32" fmla="*/ 805 h 10000"/>
              <a:gd name="connsiteX33" fmla="*/ 3553 w 10000"/>
              <a:gd name="connsiteY33" fmla="*/ 788 h 10000"/>
              <a:gd name="connsiteX34" fmla="*/ 3190 w 10000"/>
              <a:gd name="connsiteY34" fmla="*/ 742 h 10000"/>
              <a:gd name="connsiteX35" fmla="*/ 1610 w 10000"/>
              <a:gd name="connsiteY35" fmla="*/ 462 h 10000"/>
              <a:gd name="connsiteX36" fmla="*/ 1347 w 10000"/>
              <a:gd name="connsiteY36" fmla="*/ 399 h 10000"/>
              <a:gd name="connsiteX37" fmla="*/ 1105 w 10000"/>
              <a:gd name="connsiteY37" fmla="*/ 336 h 10000"/>
              <a:gd name="connsiteX38" fmla="*/ 883 w 10000"/>
              <a:gd name="connsiteY38" fmla="*/ 277 h 10000"/>
              <a:gd name="connsiteX39" fmla="*/ 686 w 10000"/>
              <a:gd name="connsiteY39" fmla="*/ 221 h 10000"/>
              <a:gd name="connsiteX40" fmla="*/ 508 w 10000"/>
              <a:gd name="connsiteY40" fmla="*/ 168 h 10000"/>
              <a:gd name="connsiteX41" fmla="*/ 358 w 10000"/>
              <a:gd name="connsiteY41" fmla="*/ 123 h 10000"/>
              <a:gd name="connsiteX42" fmla="*/ 232 w 10000"/>
              <a:gd name="connsiteY42" fmla="*/ 81 h 10000"/>
              <a:gd name="connsiteX43" fmla="*/ 59 w 10000"/>
              <a:gd name="connsiteY43" fmla="*/ 21 h 10000"/>
              <a:gd name="connsiteX44" fmla="*/ 0 w 10000"/>
              <a:gd name="connsiteY44" fmla="*/ 0 h 10000"/>
              <a:gd name="connsiteX45" fmla="*/ 0 w 10000"/>
              <a:gd name="connsiteY45" fmla="*/ 0 h 10000"/>
              <a:gd name="connsiteX0" fmla="*/ 0 w 10000"/>
              <a:gd name="connsiteY0" fmla="*/ 0 h 4282"/>
              <a:gd name="connsiteX1" fmla="*/ 9937 w 10000"/>
              <a:gd name="connsiteY1" fmla="*/ 4282 h 4282"/>
              <a:gd name="connsiteX2" fmla="*/ 10000 w 10000"/>
              <a:gd name="connsiteY2" fmla="*/ 4 h 4282"/>
              <a:gd name="connsiteX3" fmla="*/ 10000 w 10000"/>
              <a:gd name="connsiteY3" fmla="*/ 4 h 4282"/>
              <a:gd name="connsiteX4" fmla="*/ 9773 w 10000"/>
              <a:gd name="connsiteY4" fmla="*/ 91 h 4282"/>
              <a:gd name="connsiteX5" fmla="*/ 9547 w 10000"/>
              <a:gd name="connsiteY5" fmla="*/ 175 h 4282"/>
              <a:gd name="connsiteX6" fmla="*/ 9320 w 10000"/>
              <a:gd name="connsiteY6" fmla="*/ 256 h 4282"/>
              <a:gd name="connsiteX7" fmla="*/ 9092 w 10000"/>
              <a:gd name="connsiteY7" fmla="*/ 326 h 4282"/>
              <a:gd name="connsiteX8" fmla="*/ 8865 w 10000"/>
              <a:gd name="connsiteY8" fmla="*/ 396 h 4282"/>
              <a:gd name="connsiteX9" fmla="*/ 8637 w 10000"/>
              <a:gd name="connsiteY9" fmla="*/ 462 h 4282"/>
              <a:gd name="connsiteX10" fmla="*/ 8412 w 10000"/>
              <a:gd name="connsiteY10" fmla="*/ 518 h 4282"/>
              <a:gd name="connsiteX11" fmla="*/ 8184 w 10000"/>
              <a:gd name="connsiteY11" fmla="*/ 571 h 4282"/>
              <a:gd name="connsiteX12" fmla="*/ 7957 w 10000"/>
              <a:gd name="connsiteY12" fmla="*/ 620 h 4282"/>
              <a:gd name="connsiteX13" fmla="*/ 7734 w 10000"/>
              <a:gd name="connsiteY13" fmla="*/ 662 h 4282"/>
              <a:gd name="connsiteX14" fmla="*/ 7508 w 10000"/>
              <a:gd name="connsiteY14" fmla="*/ 704 h 4282"/>
              <a:gd name="connsiteX15" fmla="*/ 7285 w 10000"/>
              <a:gd name="connsiteY15" fmla="*/ 739 h 4282"/>
              <a:gd name="connsiteX16" fmla="*/ 7062 w 10000"/>
              <a:gd name="connsiteY16" fmla="*/ 767 h 4282"/>
              <a:gd name="connsiteX17" fmla="*/ 6840 w 10000"/>
              <a:gd name="connsiteY17" fmla="*/ 795 h 4282"/>
              <a:gd name="connsiteX18" fmla="*/ 6620 w 10000"/>
              <a:gd name="connsiteY18" fmla="*/ 819 h 4282"/>
              <a:gd name="connsiteX19" fmla="*/ 6402 w 10000"/>
              <a:gd name="connsiteY19" fmla="*/ 837 h 4282"/>
              <a:gd name="connsiteX20" fmla="*/ 6184 w 10000"/>
              <a:gd name="connsiteY20" fmla="*/ 851 h 4282"/>
              <a:gd name="connsiteX21" fmla="*/ 5968 w 10000"/>
              <a:gd name="connsiteY21" fmla="*/ 865 h 4282"/>
              <a:gd name="connsiteX22" fmla="*/ 5755 w 10000"/>
              <a:gd name="connsiteY22" fmla="*/ 872 h 4282"/>
              <a:gd name="connsiteX23" fmla="*/ 5542 w 10000"/>
              <a:gd name="connsiteY23" fmla="*/ 879 h 4282"/>
              <a:gd name="connsiteX24" fmla="*/ 5332 w 10000"/>
              <a:gd name="connsiteY24" fmla="*/ 882 h 4282"/>
              <a:gd name="connsiteX25" fmla="*/ 5124 w 10000"/>
              <a:gd name="connsiteY25" fmla="*/ 879 h 4282"/>
              <a:gd name="connsiteX26" fmla="*/ 4918 w 10000"/>
              <a:gd name="connsiteY26" fmla="*/ 879 h 4282"/>
              <a:gd name="connsiteX27" fmla="*/ 4714 w 10000"/>
              <a:gd name="connsiteY27" fmla="*/ 872 h 4282"/>
              <a:gd name="connsiteX28" fmla="*/ 4514 w 10000"/>
              <a:gd name="connsiteY28" fmla="*/ 861 h 4282"/>
              <a:gd name="connsiteX29" fmla="*/ 4316 w 10000"/>
              <a:gd name="connsiteY29" fmla="*/ 851 h 4282"/>
              <a:gd name="connsiteX30" fmla="*/ 4122 w 10000"/>
              <a:gd name="connsiteY30" fmla="*/ 840 h 4282"/>
              <a:gd name="connsiteX31" fmla="*/ 3929 w 10000"/>
              <a:gd name="connsiteY31" fmla="*/ 823 h 4282"/>
              <a:gd name="connsiteX32" fmla="*/ 3739 w 10000"/>
              <a:gd name="connsiteY32" fmla="*/ 805 h 4282"/>
              <a:gd name="connsiteX33" fmla="*/ 3553 w 10000"/>
              <a:gd name="connsiteY33" fmla="*/ 788 h 4282"/>
              <a:gd name="connsiteX34" fmla="*/ 3190 w 10000"/>
              <a:gd name="connsiteY34" fmla="*/ 742 h 4282"/>
              <a:gd name="connsiteX35" fmla="*/ 1610 w 10000"/>
              <a:gd name="connsiteY35" fmla="*/ 462 h 4282"/>
              <a:gd name="connsiteX36" fmla="*/ 1347 w 10000"/>
              <a:gd name="connsiteY36" fmla="*/ 399 h 4282"/>
              <a:gd name="connsiteX37" fmla="*/ 1105 w 10000"/>
              <a:gd name="connsiteY37" fmla="*/ 336 h 4282"/>
              <a:gd name="connsiteX38" fmla="*/ 883 w 10000"/>
              <a:gd name="connsiteY38" fmla="*/ 277 h 4282"/>
              <a:gd name="connsiteX39" fmla="*/ 686 w 10000"/>
              <a:gd name="connsiteY39" fmla="*/ 221 h 4282"/>
              <a:gd name="connsiteX40" fmla="*/ 508 w 10000"/>
              <a:gd name="connsiteY40" fmla="*/ 168 h 4282"/>
              <a:gd name="connsiteX41" fmla="*/ 358 w 10000"/>
              <a:gd name="connsiteY41" fmla="*/ 123 h 4282"/>
              <a:gd name="connsiteX42" fmla="*/ 232 w 10000"/>
              <a:gd name="connsiteY42" fmla="*/ 81 h 4282"/>
              <a:gd name="connsiteX43" fmla="*/ 59 w 10000"/>
              <a:gd name="connsiteY43" fmla="*/ 21 h 4282"/>
              <a:gd name="connsiteX44" fmla="*/ 0 w 10000"/>
              <a:gd name="connsiteY44" fmla="*/ 0 h 4282"/>
              <a:gd name="connsiteX45" fmla="*/ 0 w 10000"/>
              <a:gd name="connsiteY45" fmla="*/ 0 h 4282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347 w 10000"/>
              <a:gd name="connsiteY35" fmla="*/ 932 h 10000"/>
              <a:gd name="connsiteX36" fmla="*/ 1105 w 10000"/>
              <a:gd name="connsiteY36" fmla="*/ 785 h 10000"/>
              <a:gd name="connsiteX37" fmla="*/ 883 w 10000"/>
              <a:gd name="connsiteY37" fmla="*/ 647 h 10000"/>
              <a:gd name="connsiteX38" fmla="*/ 686 w 10000"/>
              <a:gd name="connsiteY38" fmla="*/ 516 h 10000"/>
              <a:gd name="connsiteX39" fmla="*/ 508 w 10000"/>
              <a:gd name="connsiteY39" fmla="*/ 392 h 10000"/>
              <a:gd name="connsiteX40" fmla="*/ 358 w 10000"/>
              <a:gd name="connsiteY40" fmla="*/ 287 h 10000"/>
              <a:gd name="connsiteX41" fmla="*/ 232 w 10000"/>
              <a:gd name="connsiteY41" fmla="*/ 189 h 10000"/>
              <a:gd name="connsiteX42" fmla="*/ 59 w 10000"/>
              <a:gd name="connsiteY42" fmla="*/ 49 h 10000"/>
              <a:gd name="connsiteX43" fmla="*/ 0 w 10000"/>
              <a:gd name="connsiteY43" fmla="*/ 0 h 10000"/>
              <a:gd name="connsiteX44" fmla="*/ 0 w 10000"/>
              <a:gd name="connsiteY44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1105 w 10000"/>
              <a:gd name="connsiteY35" fmla="*/ 785 h 10000"/>
              <a:gd name="connsiteX36" fmla="*/ 883 w 10000"/>
              <a:gd name="connsiteY36" fmla="*/ 647 h 10000"/>
              <a:gd name="connsiteX37" fmla="*/ 686 w 10000"/>
              <a:gd name="connsiteY37" fmla="*/ 516 h 10000"/>
              <a:gd name="connsiteX38" fmla="*/ 508 w 10000"/>
              <a:gd name="connsiteY38" fmla="*/ 392 h 10000"/>
              <a:gd name="connsiteX39" fmla="*/ 358 w 10000"/>
              <a:gd name="connsiteY39" fmla="*/ 287 h 10000"/>
              <a:gd name="connsiteX40" fmla="*/ 232 w 10000"/>
              <a:gd name="connsiteY40" fmla="*/ 189 h 10000"/>
              <a:gd name="connsiteX41" fmla="*/ 59 w 10000"/>
              <a:gd name="connsiteY41" fmla="*/ 49 h 10000"/>
              <a:gd name="connsiteX42" fmla="*/ 0 w 10000"/>
              <a:gd name="connsiteY42" fmla="*/ 0 h 10000"/>
              <a:gd name="connsiteX43" fmla="*/ 0 w 10000"/>
              <a:gd name="connsiteY43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883 w 10000"/>
              <a:gd name="connsiteY35" fmla="*/ 647 h 10000"/>
              <a:gd name="connsiteX36" fmla="*/ 686 w 10000"/>
              <a:gd name="connsiteY36" fmla="*/ 516 h 10000"/>
              <a:gd name="connsiteX37" fmla="*/ 508 w 10000"/>
              <a:gd name="connsiteY37" fmla="*/ 392 h 10000"/>
              <a:gd name="connsiteX38" fmla="*/ 358 w 10000"/>
              <a:gd name="connsiteY38" fmla="*/ 287 h 10000"/>
              <a:gd name="connsiteX39" fmla="*/ 232 w 10000"/>
              <a:gd name="connsiteY39" fmla="*/ 189 h 10000"/>
              <a:gd name="connsiteX40" fmla="*/ 59 w 10000"/>
              <a:gd name="connsiteY40" fmla="*/ 49 h 10000"/>
              <a:gd name="connsiteX41" fmla="*/ 0 w 10000"/>
              <a:gd name="connsiteY41" fmla="*/ 0 h 10000"/>
              <a:gd name="connsiteX42" fmla="*/ 0 w 10000"/>
              <a:gd name="connsiteY42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686 w 10000"/>
              <a:gd name="connsiteY35" fmla="*/ 516 h 10000"/>
              <a:gd name="connsiteX36" fmla="*/ 508 w 10000"/>
              <a:gd name="connsiteY36" fmla="*/ 392 h 10000"/>
              <a:gd name="connsiteX37" fmla="*/ 358 w 10000"/>
              <a:gd name="connsiteY37" fmla="*/ 287 h 10000"/>
              <a:gd name="connsiteX38" fmla="*/ 232 w 10000"/>
              <a:gd name="connsiteY38" fmla="*/ 189 h 10000"/>
              <a:gd name="connsiteX39" fmla="*/ 59 w 10000"/>
              <a:gd name="connsiteY39" fmla="*/ 49 h 10000"/>
              <a:gd name="connsiteX40" fmla="*/ 0 w 10000"/>
              <a:gd name="connsiteY40" fmla="*/ 0 h 10000"/>
              <a:gd name="connsiteX41" fmla="*/ 0 w 10000"/>
              <a:gd name="connsiteY41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08 w 10000"/>
              <a:gd name="connsiteY35" fmla="*/ 392 h 10000"/>
              <a:gd name="connsiteX36" fmla="*/ 358 w 10000"/>
              <a:gd name="connsiteY36" fmla="*/ 287 h 10000"/>
              <a:gd name="connsiteX37" fmla="*/ 232 w 10000"/>
              <a:gd name="connsiteY37" fmla="*/ 189 h 10000"/>
              <a:gd name="connsiteX38" fmla="*/ 59 w 10000"/>
              <a:gd name="connsiteY38" fmla="*/ 49 h 10000"/>
              <a:gd name="connsiteX39" fmla="*/ 0 w 10000"/>
              <a:gd name="connsiteY39" fmla="*/ 0 h 10000"/>
              <a:gd name="connsiteX40" fmla="*/ 0 w 10000"/>
              <a:gd name="connsiteY40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358 w 10000"/>
              <a:gd name="connsiteY35" fmla="*/ 287 h 10000"/>
              <a:gd name="connsiteX36" fmla="*/ 232 w 10000"/>
              <a:gd name="connsiteY36" fmla="*/ 189 h 10000"/>
              <a:gd name="connsiteX37" fmla="*/ 59 w 10000"/>
              <a:gd name="connsiteY37" fmla="*/ 49 h 10000"/>
              <a:gd name="connsiteX38" fmla="*/ 0 w 10000"/>
              <a:gd name="connsiteY38" fmla="*/ 0 h 10000"/>
              <a:gd name="connsiteX39" fmla="*/ 0 w 10000"/>
              <a:gd name="connsiteY39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232 w 10000"/>
              <a:gd name="connsiteY35" fmla="*/ 189 h 10000"/>
              <a:gd name="connsiteX36" fmla="*/ 59 w 10000"/>
              <a:gd name="connsiteY36" fmla="*/ 49 h 10000"/>
              <a:gd name="connsiteX37" fmla="*/ 0 w 10000"/>
              <a:gd name="connsiteY37" fmla="*/ 0 h 10000"/>
              <a:gd name="connsiteX38" fmla="*/ 0 w 10000"/>
              <a:gd name="connsiteY38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37" fmla="*/ 0 w 10000"/>
              <a:gd name="connsiteY37" fmla="*/ 0 h 10000"/>
              <a:gd name="connsiteX0" fmla="*/ 0 w 10000"/>
              <a:gd name="connsiteY0" fmla="*/ 0 h 10000"/>
              <a:gd name="connsiteX1" fmla="*/ 9937 w 10000"/>
              <a:gd name="connsiteY1" fmla="*/ 10000 h 10000"/>
              <a:gd name="connsiteX2" fmla="*/ 10000 w 10000"/>
              <a:gd name="connsiteY2" fmla="*/ 9 h 10000"/>
              <a:gd name="connsiteX3" fmla="*/ 10000 w 10000"/>
              <a:gd name="connsiteY3" fmla="*/ 9 h 10000"/>
              <a:gd name="connsiteX4" fmla="*/ 9773 w 10000"/>
              <a:gd name="connsiteY4" fmla="*/ 213 h 10000"/>
              <a:gd name="connsiteX5" fmla="*/ 9547 w 10000"/>
              <a:gd name="connsiteY5" fmla="*/ 409 h 10000"/>
              <a:gd name="connsiteX6" fmla="*/ 9320 w 10000"/>
              <a:gd name="connsiteY6" fmla="*/ 598 h 10000"/>
              <a:gd name="connsiteX7" fmla="*/ 9092 w 10000"/>
              <a:gd name="connsiteY7" fmla="*/ 761 h 10000"/>
              <a:gd name="connsiteX8" fmla="*/ 8865 w 10000"/>
              <a:gd name="connsiteY8" fmla="*/ 925 h 10000"/>
              <a:gd name="connsiteX9" fmla="*/ 8637 w 10000"/>
              <a:gd name="connsiteY9" fmla="*/ 1079 h 10000"/>
              <a:gd name="connsiteX10" fmla="*/ 8412 w 10000"/>
              <a:gd name="connsiteY10" fmla="*/ 1210 h 10000"/>
              <a:gd name="connsiteX11" fmla="*/ 8184 w 10000"/>
              <a:gd name="connsiteY11" fmla="*/ 1333 h 10000"/>
              <a:gd name="connsiteX12" fmla="*/ 7957 w 10000"/>
              <a:gd name="connsiteY12" fmla="*/ 1448 h 10000"/>
              <a:gd name="connsiteX13" fmla="*/ 7734 w 10000"/>
              <a:gd name="connsiteY13" fmla="*/ 1546 h 10000"/>
              <a:gd name="connsiteX14" fmla="*/ 7508 w 10000"/>
              <a:gd name="connsiteY14" fmla="*/ 1644 h 10000"/>
              <a:gd name="connsiteX15" fmla="*/ 7285 w 10000"/>
              <a:gd name="connsiteY15" fmla="*/ 1726 h 10000"/>
              <a:gd name="connsiteX16" fmla="*/ 7062 w 10000"/>
              <a:gd name="connsiteY16" fmla="*/ 1791 h 10000"/>
              <a:gd name="connsiteX17" fmla="*/ 6840 w 10000"/>
              <a:gd name="connsiteY17" fmla="*/ 1857 h 10000"/>
              <a:gd name="connsiteX18" fmla="*/ 6620 w 10000"/>
              <a:gd name="connsiteY18" fmla="*/ 1913 h 10000"/>
              <a:gd name="connsiteX19" fmla="*/ 6402 w 10000"/>
              <a:gd name="connsiteY19" fmla="*/ 1955 h 10000"/>
              <a:gd name="connsiteX20" fmla="*/ 6184 w 10000"/>
              <a:gd name="connsiteY20" fmla="*/ 1987 h 10000"/>
              <a:gd name="connsiteX21" fmla="*/ 5968 w 10000"/>
              <a:gd name="connsiteY21" fmla="*/ 2020 h 10000"/>
              <a:gd name="connsiteX22" fmla="*/ 5755 w 10000"/>
              <a:gd name="connsiteY22" fmla="*/ 2036 h 10000"/>
              <a:gd name="connsiteX23" fmla="*/ 5542 w 10000"/>
              <a:gd name="connsiteY23" fmla="*/ 2053 h 10000"/>
              <a:gd name="connsiteX24" fmla="*/ 5332 w 10000"/>
              <a:gd name="connsiteY24" fmla="*/ 2060 h 10000"/>
              <a:gd name="connsiteX25" fmla="*/ 5124 w 10000"/>
              <a:gd name="connsiteY25" fmla="*/ 2053 h 10000"/>
              <a:gd name="connsiteX26" fmla="*/ 4918 w 10000"/>
              <a:gd name="connsiteY26" fmla="*/ 2053 h 10000"/>
              <a:gd name="connsiteX27" fmla="*/ 4714 w 10000"/>
              <a:gd name="connsiteY27" fmla="*/ 2036 h 10000"/>
              <a:gd name="connsiteX28" fmla="*/ 4514 w 10000"/>
              <a:gd name="connsiteY28" fmla="*/ 2011 h 10000"/>
              <a:gd name="connsiteX29" fmla="*/ 4316 w 10000"/>
              <a:gd name="connsiteY29" fmla="*/ 1987 h 10000"/>
              <a:gd name="connsiteX30" fmla="*/ 4122 w 10000"/>
              <a:gd name="connsiteY30" fmla="*/ 1962 h 10000"/>
              <a:gd name="connsiteX31" fmla="*/ 3929 w 10000"/>
              <a:gd name="connsiteY31" fmla="*/ 1922 h 10000"/>
              <a:gd name="connsiteX32" fmla="*/ 3739 w 10000"/>
              <a:gd name="connsiteY32" fmla="*/ 1880 h 10000"/>
              <a:gd name="connsiteX33" fmla="*/ 3553 w 10000"/>
              <a:gd name="connsiteY33" fmla="*/ 1840 h 10000"/>
              <a:gd name="connsiteX34" fmla="*/ 3190 w 10000"/>
              <a:gd name="connsiteY34" fmla="*/ 1733 h 10000"/>
              <a:gd name="connsiteX35" fmla="*/ 59 w 10000"/>
              <a:gd name="connsiteY35" fmla="*/ 49 h 10000"/>
              <a:gd name="connsiteX36" fmla="*/ 0 w 10000"/>
              <a:gd name="connsiteY36" fmla="*/ 0 h 10000"/>
              <a:gd name="connsiteX0" fmla="*/ 0 w 9941"/>
              <a:gd name="connsiteY0" fmla="*/ 40 h 9991"/>
              <a:gd name="connsiteX1" fmla="*/ 9878 w 9941"/>
              <a:gd name="connsiteY1" fmla="*/ 9991 h 9991"/>
              <a:gd name="connsiteX2" fmla="*/ 9941 w 9941"/>
              <a:gd name="connsiteY2" fmla="*/ 0 h 9991"/>
              <a:gd name="connsiteX3" fmla="*/ 9941 w 9941"/>
              <a:gd name="connsiteY3" fmla="*/ 0 h 9991"/>
              <a:gd name="connsiteX4" fmla="*/ 9714 w 9941"/>
              <a:gd name="connsiteY4" fmla="*/ 204 h 9991"/>
              <a:gd name="connsiteX5" fmla="*/ 9488 w 9941"/>
              <a:gd name="connsiteY5" fmla="*/ 400 h 9991"/>
              <a:gd name="connsiteX6" fmla="*/ 9261 w 9941"/>
              <a:gd name="connsiteY6" fmla="*/ 589 h 9991"/>
              <a:gd name="connsiteX7" fmla="*/ 9033 w 9941"/>
              <a:gd name="connsiteY7" fmla="*/ 752 h 9991"/>
              <a:gd name="connsiteX8" fmla="*/ 8806 w 9941"/>
              <a:gd name="connsiteY8" fmla="*/ 916 h 9991"/>
              <a:gd name="connsiteX9" fmla="*/ 8578 w 9941"/>
              <a:gd name="connsiteY9" fmla="*/ 1070 h 9991"/>
              <a:gd name="connsiteX10" fmla="*/ 8353 w 9941"/>
              <a:gd name="connsiteY10" fmla="*/ 1201 h 9991"/>
              <a:gd name="connsiteX11" fmla="*/ 8125 w 9941"/>
              <a:gd name="connsiteY11" fmla="*/ 1324 h 9991"/>
              <a:gd name="connsiteX12" fmla="*/ 7898 w 9941"/>
              <a:gd name="connsiteY12" fmla="*/ 1439 h 9991"/>
              <a:gd name="connsiteX13" fmla="*/ 7675 w 9941"/>
              <a:gd name="connsiteY13" fmla="*/ 1537 h 9991"/>
              <a:gd name="connsiteX14" fmla="*/ 7449 w 9941"/>
              <a:gd name="connsiteY14" fmla="*/ 1635 h 9991"/>
              <a:gd name="connsiteX15" fmla="*/ 7226 w 9941"/>
              <a:gd name="connsiteY15" fmla="*/ 1717 h 9991"/>
              <a:gd name="connsiteX16" fmla="*/ 7003 w 9941"/>
              <a:gd name="connsiteY16" fmla="*/ 1782 h 9991"/>
              <a:gd name="connsiteX17" fmla="*/ 6781 w 9941"/>
              <a:gd name="connsiteY17" fmla="*/ 1848 h 9991"/>
              <a:gd name="connsiteX18" fmla="*/ 6561 w 9941"/>
              <a:gd name="connsiteY18" fmla="*/ 1904 h 9991"/>
              <a:gd name="connsiteX19" fmla="*/ 6343 w 9941"/>
              <a:gd name="connsiteY19" fmla="*/ 1946 h 9991"/>
              <a:gd name="connsiteX20" fmla="*/ 6125 w 9941"/>
              <a:gd name="connsiteY20" fmla="*/ 1978 h 9991"/>
              <a:gd name="connsiteX21" fmla="*/ 5909 w 9941"/>
              <a:gd name="connsiteY21" fmla="*/ 2011 h 9991"/>
              <a:gd name="connsiteX22" fmla="*/ 5696 w 9941"/>
              <a:gd name="connsiteY22" fmla="*/ 2027 h 9991"/>
              <a:gd name="connsiteX23" fmla="*/ 5483 w 9941"/>
              <a:gd name="connsiteY23" fmla="*/ 2044 h 9991"/>
              <a:gd name="connsiteX24" fmla="*/ 5273 w 9941"/>
              <a:gd name="connsiteY24" fmla="*/ 2051 h 9991"/>
              <a:gd name="connsiteX25" fmla="*/ 5065 w 9941"/>
              <a:gd name="connsiteY25" fmla="*/ 2044 h 9991"/>
              <a:gd name="connsiteX26" fmla="*/ 4859 w 9941"/>
              <a:gd name="connsiteY26" fmla="*/ 2044 h 9991"/>
              <a:gd name="connsiteX27" fmla="*/ 4655 w 9941"/>
              <a:gd name="connsiteY27" fmla="*/ 2027 h 9991"/>
              <a:gd name="connsiteX28" fmla="*/ 4455 w 9941"/>
              <a:gd name="connsiteY28" fmla="*/ 2002 h 9991"/>
              <a:gd name="connsiteX29" fmla="*/ 4257 w 9941"/>
              <a:gd name="connsiteY29" fmla="*/ 1978 h 9991"/>
              <a:gd name="connsiteX30" fmla="*/ 4063 w 9941"/>
              <a:gd name="connsiteY30" fmla="*/ 1953 h 9991"/>
              <a:gd name="connsiteX31" fmla="*/ 3870 w 9941"/>
              <a:gd name="connsiteY31" fmla="*/ 1913 h 9991"/>
              <a:gd name="connsiteX32" fmla="*/ 3680 w 9941"/>
              <a:gd name="connsiteY32" fmla="*/ 1871 h 9991"/>
              <a:gd name="connsiteX33" fmla="*/ 3494 w 9941"/>
              <a:gd name="connsiteY33" fmla="*/ 1831 h 9991"/>
              <a:gd name="connsiteX34" fmla="*/ 3131 w 9941"/>
              <a:gd name="connsiteY34" fmla="*/ 1724 h 9991"/>
              <a:gd name="connsiteX35" fmla="*/ 0 w 9941"/>
              <a:gd name="connsiteY35" fmla="*/ 40 h 9991"/>
              <a:gd name="connsiteX0" fmla="*/ 58 w 6850"/>
              <a:gd name="connsiteY0" fmla="*/ 2532 h 10000"/>
              <a:gd name="connsiteX1" fmla="*/ 6787 w 6850"/>
              <a:gd name="connsiteY1" fmla="*/ 10000 h 10000"/>
              <a:gd name="connsiteX2" fmla="*/ 6850 w 6850"/>
              <a:gd name="connsiteY2" fmla="*/ 0 h 10000"/>
              <a:gd name="connsiteX3" fmla="*/ 6850 w 6850"/>
              <a:gd name="connsiteY3" fmla="*/ 0 h 10000"/>
              <a:gd name="connsiteX4" fmla="*/ 6622 w 6850"/>
              <a:gd name="connsiteY4" fmla="*/ 204 h 10000"/>
              <a:gd name="connsiteX5" fmla="*/ 6394 w 6850"/>
              <a:gd name="connsiteY5" fmla="*/ 400 h 10000"/>
              <a:gd name="connsiteX6" fmla="*/ 6166 w 6850"/>
              <a:gd name="connsiteY6" fmla="*/ 590 h 10000"/>
              <a:gd name="connsiteX7" fmla="*/ 5937 w 6850"/>
              <a:gd name="connsiteY7" fmla="*/ 753 h 10000"/>
              <a:gd name="connsiteX8" fmla="*/ 5708 w 6850"/>
              <a:gd name="connsiteY8" fmla="*/ 917 h 10000"/>
              <a:gd name="connsiteX9" fmla="*/ 5479 w 6850"/>
              <a:gd name="connsiteY9" fmla="*/ 1071 h 10000"/>
              <a:gd name="connsiteX10" fmla="*/ 5253 w 6850"/>
              <a:gd name="connsiteY10" fmla="*/ 1202 h 10000"/>
              <a:gd name="connsiteX11" fmla="*/ 5023 w 6850"/>
              <a:gd name="connsiteY11" fmla="*/ 1325 h 10000"/>
              <a:gd name="connsiteX12" fmla="*/ 4795 w 6850"/>
              <a:gd name="connsiteY12" fmla="*/ 1440 h 10000"/>
              <a:gd name="connsiteX13" fmla="*/ 4571 w 6850"/>
              <a:gd name="connsiteY13" fmla="*/ 1538 h 10000"/>
              <a:gd name="connsiteX14" fmla="*/ 4343 w 6850"/>
              <a:gd name="connsiteY14" fmla="*/ 1636 h 10000"/>
              <a:gd name="connsiteX15" fmla="*/ 4119 w 6850"/>
              <a:gd name="connsiteY15" fmla="*/ 1719 h 10000"/>
              <a:gd name="connsiteX16" fmla="*/ 3895 w 6850"/>
              <a:gd name="connsiteY16" fmla="*/ 1784 h 10000"/>
              <a:gd name="connsiteX17" fmla="*/ 3671 w 6850"/>
              <a:gd name="connsiteY17" fmla="*/ 1850 h 10000"/>
              <a:gd name="connsiteX18" fmla="*/ 3450 w 6850"/>
              <a:gd name="connsiteY18" fmla="*/ 1906 h 10000"/>
              <a:gd name="connsiteX19" fmla="*/ 3231 w 6850"/>
              <a:gd name="connsiteY19" fmla="*/ 1948 h 10000"/>
              <a:gd name="connsiteX20" fmla="*/ 3011 w 6850"/>
              <a:gd name="connsiteY20" fmla="*/ 1980 h 10000"/>
              <a:gd name="connsiteX21" fmla="*/ 2794 w 6850"/>
              <a:gd name="connsiteY21" fmla="*/ 2013 h 10000"/>
              <a:gd name="connsiteX22" fmla="*/ 2580 w 6850"/>
              <a:gd name="connsiteY22" fmla="*/ 2029 h 10000"/>
              <a:gd name="connsiteX23" fmla="*/ 2366 w 6850"/>
              <a:gd name="connsiteY23" fmla="*/ 2046 h 10000"/>
              <a:gd name="connsiteX24" fmla="*/ 2154 w 6850"/>
              <a:gd name="connsiteY24" fmla="*/ 2053 h 10000"/>
              <a:gd name="connsiteX25" fmla="*/ 1945 w 6850"/>
              <a:gd name="connsiteY25" fmla="*/ 2046 h 10000"/>
              <a:gd name="connsiteX26" fmla="*/ 1738 w 6850"/>
              <a:gd name="connsiteY26" fmla="*/ 2046 h 10000"/>
              <a:gd name="connsiteX27" fmla="*/ 1533 w 6850"/>
              <a:gd name="connsiteY27" fmla="*/ 2029 h 10000"/>
              <a:gd name="connsiteX28" fmla="*/ 1331 w 6850"/>
              <a:gd name="connsiteY28" fmla="*/ 2004 h 10000"/>
              <a:gd name="connsiteX29" fmla="*/ 1132 w 6850"/>
              <a:gd name="connsiteY29" fmla="*/ 1980 h 10000"/>
              <a:gd name="connsiteX30" fmla="*/ 937 w 6850"/>
              <a:gd name="connsiteY30" fmla="*/ 1955 h 10000"/>
              <a:gd name="connsiteX31" fmla="*/ 743 w 6850"/>
              <a:gd name="connsiteY31" fmla="*/ 1915 h 10000"/>
              <a:gd name="connsiteX32" fmla="*/ 552 w 6850"/>
              <a:gd name="connsiteY32" fmla="*/ 1873 h 10000"/>
              <a:gd name="connsiteX33" fmla="*/ 365 w 6850"/>
              <a:gd name="connsiteY33" fmla="*/ 1833 h 10000"/>
              <a:gd name="connsiteX34" fmla="*/ 0 w 6850"/>
              <a:gd name="connsiteY34" fmla="*/ 1726 h 10000"/>
              <a:gd name="connsiteX35" fmla="*/ 58 w 6850"/>
              <a:gd name="connsiteY35" fmla="*/ 2532 h 10000"/>
              <a:gd name="connsiteX0" fmla="*/ 85 w 10000"/>
              <a:gd name="connsiteY0" fmla="*/ 2532 h 5291"/>
              <a:gd name="connsiteX1" fmla="*/ 9958 w 10000"/>
              <a:gd name="connsiteY1" fmla="*/ 5291 h 5291"/>
              <a:gd name="connsiteX2" fmla="*/ 10000 w 10000"/>
              <a:gd name="connsiteY2" fmla="*/ 0 h 5291"/>
              <a:gd name="connsiteX3" fmla="*/ 10000 w 10000"/>
              <a:gd name="connsiteY3" fmla="*/ 0 h 5291"/>
              <a:gd name="connsiteX4" fmla="*/ 9667 w 10000"/>
              <a:gd name="connsiteY4" fmla="*/ 204 h 5291"/>
              <a:gd name="connsiteX5" fmla="*/ 9334 w 10000"/>
              <a:gd name="connsiteY5" fmla="*/ 400 h 5291"/>
              <a:gd name="connsiteX6" fmla="*/ 9001 w 10000"/>
              <a:gd name="connsiteY6" fmla="*/ 590 h 5291"/>
              <a:gd name="connsiteX7" fmla="*/ 8667 w 10000"/>
              <a:gd name="connsiteY7" fmla="*/ 753 h 5291"/>
              <a:gd name="connsiteX8" fmla="*/ 8333 w 10000"/>
              <a:gd name="connsiteY8" fmla="*/ 917 h 5291"/>
              <a:gd name="connsiteX9" fmla="*/ 7999 w 10000"/>
              <a:gd name="connsiteY9" fmla="*/ 1071 h 5291"/>
              <a:gd name="connsiteX10" fmla="*/ 7669 w 10000"/>
              <a:gd name="connsiteY10" fmla="*/ 1202 h 5291"/>
              <a:gd name="connsiteX11" fmla="*/ 7333 w 10000"/>
              <a:gd name="connsiteY11" fmla="*/ 1325 h 5291"/>
              <a:gd name="connsiteX12" fmla="*/ 7000 w 10000"/>
              <a:gd name="connsiteY12" fmla="*/ 1440 h 5291"/>
              <a:gd name="connsiteX13" fmla="*/ 6673 w 10000"/>
              <a:gd name="connsiteY13" fmla="*/ 1538 h 5291"/>
              <a:gd name="connsiteX14" fmla="*/ 6340 w 10000"/>
              <a:gd name="connsiteY14" fmla="*/ 1636 h 5291"/>
              <a:gd name="connsiteX15" fmla="*/ 6013 w 10000"/>
              <a:gd name="connsiteY15" fmla="*/ 1719 h 5291"/>
              <a:gd name="connsiteX16" fmla="*/ 5686 w 10000"/>
              <a:gd name="connsiteY16" fmla="*/ 1784 h 5291"/>
              <a:gd name="connsiteX17" fmla="*/ 5359 w 10000"/>
              <a:gd name="connsiteY17" fmla="*/ 1850 h 5291"/>
              <a:gd name="connsiteX18" fmla="*/ 5036 w 10000"/>
              <a:gd name="connsiteY18" fmla="*/ 1906 h 5291"/>
              <a:gd name="connsiteX19" fmla="*/ 4717 w 10000"/>
              <a:gd name="connsiteY19" fmla="*/ 1948 h 5291"/>
              <a:gd name="connsiteX20" fmla="*/ 4396 w 10000"/>
              <a:gd name="connsiteY20" fmla="*/ 1980 h 5291"/>
              <a:gd name="connsiteX21" fmla="*/ 4079 w 10000"/>
              <a:gd name="connsiteY21" fmla="*/ 2013 h 5291"/>
              <a:gd name="connsiteX22" fmla="*/ 3766 w 10000"/>
              <a:gd name="connsiteY22" fmla="*/ 2029 h 5291"/>
              <a:gd name="connsiteX23" fmla="*/ 3454 w 10000"/>
              <a:gd name="connsiteY23" fmla="*/ 2046 h 5291"/>
              <a:gd name="connsiteX24" fmla="*/ 3145 w 10000"/>
              <a:gd name="connsiteY24" fmla="*/ 2053 h 5291"/>
              <a:gd name="connsiteX25" fmla="*/ 2839 w 10000"/>
              <a:gd name="connsiteY25" fmla="*/ 2046 h 5291"/>
              <a:gd name="connsiteX26" fmla="*/ 2537 w 10000"/>
              <a:gd name="connsiteY26" fmla="*/ 2046 h 5291"/>
              <a:gd name="connsiteX27" fmla="*/ 2238 w 10000"/>
              <a:gd name="connsiteY27" fmla="*/ 2029 h 5291"/>
              <a:gd name="connsiteX28" fmla="*/ 1943 w 10000"/>
              <a:gd name="connsiteY28" fmla="*/ 2004 h 5291"/>
              <a:gd name="connsiteX29" fmla="*/ 1653 w 10000"/>
              <a:gd name="connsiteY29" fmla="*/ 1980 h 5291"/>
              <a:gd name="connsiteX30" fmla="*/ 1368 w 10000"/>
              <a:gd name="connsiteY30" fmla="*/ 1955 h 5291"/>
              <a:gd name="connsiteX31" fmla="*/ 1085 w 10000"/>
              <a:gd name="connsiteY31" fmla="*/ 1915 h 5291"/>
              <a:gd name="connsiteX32" fmla="*/ 806 w 10000"/>
              <a:gd name="connsiteY32" fmla="*/ 1873 h 5291"/>
              <a:gd name="connsiteX33" fmla="*/ 533 w 10000"/>
              <a:gd name="connsiteY33" fmla="*/ 1833 h 5291"/>
              <a:gd name="connsiteX34" fmla="*/ 0 w 10000"/>
              <a:gd name="connsiteY34" fmla="*/ 1726 h 5291"/>
              <a:gd name="connsiteX35" fmla="*/ 85 w 10000"/>
              <a:gd name="connsiteY35" fmla="*/ 2532 h 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8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746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26147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99412" y="8467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09012" y="586740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0" y="1587"/>
            <a:ext cx="12188825" cy="6856413"/>
          </a:xfrm>
          <a:custGeom>
            <a:avLst/>
            <a:gdLst>
              <a:gd name="T0" fmla="*/ 0 w 15356"/>
              <a:gd name="T1" fmla="*/ 0 h 8638"/>
              <a:gd name="T2" fmla="*/ 0 w 15356"/>
              <a:gd name="T3" fmla="*/ 8638 h 8638"/>
              <a:gd name="T4" fmla="*/ 15356 w 15356"/>
              <a:gd name="T5" fmla="*/ 8638 h 8638"/>
              <a:gd name="T6" fmla="*/ 15356 w 15356"/>
              <a:gd name="T7" fmla="*/ 0 h 8638"/>
              <a:gd name="T8" fmla="*/ 0 w 15356"/>
              <a:gd name="T9" fmla="*/ 0 h 8638"/>
              <a:gd name="T10" fmla="*/ 14748 w 15356"/>
              <a:gd name="T11" fmla="*/ 8038 h 8638"/>
              <a:gd name="T12" fmla="*/ 600 w 15356"/>
              <a:gd name="T13" fmla="*/ 8038 h 8638"/>
              <a:gd name="T14" fmla="*/ 600 w 15356"/>
              <a:gd name="T15" fmla="*/ 592 h 8638"/>
              <a:gd name="T16" fmla="*/ 14748 w 15356"/>
              <a:gd name="T17" fmla="*/ 592 h 8638"/>
              <a:gd name="T18" fmla="*/ 14748 w 15356"/>
              <a:gd name="T19" fmla="*/ 8038 h 8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rgbClr val="FEFEFE"/>
                </a:solidFill>
                <a:latin typeface="+mn-lt"/>
                <a:ea typeface="+mn-ea"/>
                <a:cs typeface="Helvetica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  <a:latin typeface="+mn-lt"/>
                <a:cs typeface="Helvetica Light"/>
              </a:defRPr>
            </a:lvl1pPr>
          </a:lstStyle>
          <a:p>
            <a:fld id="{7E0D914D-B099-4142-A885-11F276715148}" type="datetime1">
              <a:rPr lang="en-US" smtClean="0"/>
              <a:pPr/>
              <a:t>7/12/2013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  <a:cs typeface="Helvetica Light"/>
              </a:defRPr>
            </a:lvl1pPr>
          </a:lstStyle>
          <a:p>
            <a:r>
              <a:rPr lang="nl-NL" dirty="0" err="1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Helvetica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86441"/>
            <a:ext cx="9112995" cy="2314109"/>
          </a:xfrm>
        </p:spPr>
        <p:txBody>
          <a:bodyPr/>
          <a:lstStyle/>
          <a:p>
            <a:r>
              <a:rPr lang="en-GB" dirty="0" smtClean="0"/>
              <a:t>Different MDT &amp; Communication Scenarios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Becki</a:t>
            </a:r>
            <a:r>
              <a:rPr lang="en-GB" dirty="0" smtClean="0"/>
              <a:t> spruce fy1</a:t>
            </a:r>
          </a:p>
        </p:txBody>
      </p:sp>
    </p:spTree>
    <p:extLst>
      <p:ext uri="{BB962C8B-B14F-4D97-AF65-F5344CB8AC3E}">
        <p14:creationId xmlns:p14="http://schemas.microsoft.com/office/powerpoint/2010/main" val="35466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33487" y="3815256"/>
            <a:ext cx="8761413" cy="192339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Scenario; End of shift- </a:t>
            </a:r>
            <a:r>
              <a:rPr lang="en-GB" dirty="0" err="1" smtClean="0">
                <a:solidFill>
                  <a:schemeClr val="bg1"/>
                </a:solidFill>
              </a:rPr>
              <a:t>pt</a:t>
            </a:r>
            <a:r>
              <a:rPr lang="en-GB" dirty="0" smtClean="0">
                <a:solidFill>
                  <a:schemeClr val="bg1"/>
                </a:solidFill>
              </a:rPr>
              <a:t> expresses ideas of suicidal ideation. When would you call </a:t>
            </a:r>
            <a:r>
              <a:rPr lang="en-GB" dirty="0" err="1" smtClean="0">
                <a:solidFill>
                  <a:schemeClr val="bg1"/>
                </a:solidFill>
              </a:rPr>
              <a:t>liason</a:t>
            </a:r>
            <a:r>
              <a:rPr lang="en-GB" dirty="0" smtClean="0">
                <a:solidFill>
                  <a:schemeClr val="bg1"/>
                </a:solidFill>
              </a:rPr>
              <a:t> psychiatry??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066885" y="3307736"/>
            <a:ext cx="4824413" cy="576263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1. Prior to leaving in the evening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07" y="818711"/>
            <a:ext cx="2969199" cy="2224033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364413" y="3181610"/>
            <a:ext cx="4824412" cy="576263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2. Next day (new shift)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13" y="755650"/>
            <a:ext cx="2143125" cy="2143125"/>
          </a:xfrm>
        </p:spPr>
      </p:pic>
      <p:pic>
        <p:nvPicPr>
          <p:cNvPr id="7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Liason</a:t>
            </a:r>
            <a:r>
              <a:rPr lang="en-GB" dirty="0" smtClean="0">
                <a:solidFill>
                  <a:schemeClr val="tx1"/>
                </a:solidFill>
              </a:rPr>
              <a:t> psychiatry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Out of hours service usually as well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Can provide advice or review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Usually very approachable</a:t>
            </a:r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115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25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Discharging MDT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Pt</a:t>
            </a:r>
            <a:r>
              <a:rPr lang="en-GB" dirty="0" smtClean="0"/>
              <a:t> medically fit</a:t>
            </a:r>
          </a:p>
          <a:p>
            <a:r>
              <a:rPr lang="en-GB" dirty="0" smtClean="0"/>
              <a:t>Also requires OT/PT assessment prior to D/C</a:t>
            </a:r>
          </a:p>
          <a:p>
            <a:r>
              <a:rPr lang="en-GB" dirty="0" smtClean="0"/>
              <a:t>Can take a while in some cases – start early</a:t>
            </a:r>
          </a:p>
          <a:p>
            <a:r>
              <a:rPr lang="en-GB" dirty="0" smtClean="0"/>
              <a:t>Contact specialist nurses/community services where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1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listening!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37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/>
              <a:t>Mediating between different </a:t>
            </a:r>
            <a:r>
              <a:rPr lang="en-GB" sz="2800" dirty="0" smtClean="0"/>
              <a:t>consultants</a:t>
            </a:r>
          </a:p>
          <a:p>
            <a:pPr lvl="0"/>
            <a:r>
              <a:rPr lang="en-GB" sz="2800" dirty="0" smtClean="0"/>
              <a:t>/</a:t>
            </a:r>
            <a:r>
              <a:rPr lang="en-GB" sz="2800" dirty="0"/>
              <a:t>doctors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3" y="2077842"/>
            <a:ext cx="5218614" cy="3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/>
              <a:t>Dealing with </a:t>
            </a:r>
            <a:r>
              <a:rPr lang="en-GB" sz="2800" dirty="0" smtClean="0"/>
              <a:t>A journalist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320892" y="2833141"/>
            <a:ext cx="36558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AVOID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1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Dealing with the police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976117" y="2368446"/>
            <a:ext cx="46302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Remember;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Pt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confidentially first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07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87" y="2220765"/>
            <a:ext cx="8825660" cy="1822514"/>
          </a:xfrm>
        </p:spPr>
        <p:txBody>
          <a:bodyPr/>
          <a:lstStyle/>
          <a:p>
            <a:pPr algn="ctr"/>
            <a:r>
              <a:rPr lang="en-GB" sz="11500" dirty="0" smtClean="0"/>
              <a:t>Social Media</a:t>
            </a:r>
            <a:endParaRPr lang="en-GB" sz="1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0456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 my first week which of these healthcare professionals did I bleep the most?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458368"/>
            <a:ext cx="8534400" cy="361526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600" b="1" dirty="0" smtClean="0">
                <a:solidFill>
                  <a:schemeClr val="bg1"/>
                </a:solidFill>
              </a:rPr>
              <a:t>Pharmacists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b="1" dirty="0" smtClean="0">
                <a:solidFill>
                  <a:schemeClr val="bg1"/>
                </a:solidFill>
              </a:rPr>
              <a:t>Critical care outreach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b="1" dirty="0" smtClean="0">
                <a:solidFill>
                  <a:schemeClr val="bg1"/>
                </a:solidFill>
              </a:rPr>
              <a:t>Microbiology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600" b="1" dirty="0" smtClean="0">
                <a:solidFill>
                  <a:schemeClr val="bg1"/>
                </a:solidFill>
              </a:rPr>
              <a:t>Discharge team co-ordinator 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11573" y="2932451"/>
            <a:ext cx="60198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Pharmacist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5" r="23855"/>
          <a:stretch>
            <a:fillRect/>
          </a:stretch>
        </p:blipFill>
        <p:spPr>
          <a:xfrm>
            <a:off x="1495619" y="1217951"/>
            <a:ext cx="3227193" cy="4572000"/>
          </a:xfrm>
        </p:spPr>
      </p:pic>
    </p:spTree>
    <p:extLst>
      <p:ext uri="{BB962C8B-B14F-4D97-AF65-F5344CB8AC3E}">
        <p14:creationId xmlns:p14="http://schemas.microsoft.com/office/powerpoint/2010/main" val="2304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7705" y="819807"/>
            <a:ext cx="5039316" cy="296391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Scenario; start of shift-sick patient. No other team members around. (Doesn’t warrant a </a:t>
            </a:r>
            <a:r>
              <a:rPr lang="en-GB" dirty="0" err="1" smtClean="0">
                <a:solidFill>
                  <a:schemeClr val="bg1"/>
                </a:solidFill>
              </a:rPr>
              <a:t>peri</a:t>
            </a:r>
            <a:r>
              <a:rPr lang="en-GB" dirty="0" smtClean="0">
                <a:solidFill>
                  <a:schemeClr val="bg1"/>
                </a:solidFill>
              </a:rPr>
              <a:t>-Arrest call or an arrest call)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079291" y="4099034"/>
            <a:ext cx="4895839" cy="197947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Critical care outreach nurse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Med </a:t>
            </a:r>
            <a:r>
              <a:rPr lang="en-GB" sz="2000" b="1" dirty="0" err="1" smtClean="0">
                <a:solidFill>
                  <a:schemeClr val="bg1"/>
                </a:solidFill>
              </a:rPr>
              <a:t>reg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/>
                </a:solidFill>
              </a:rPr>
              <a:t>Another senior doctor on the wards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r="29814"/>
          <a:stretch>
            <a:fillRect/>
          </a:stretch>
        </p:blipFill>
        <p:spPr>
          <a:xfrm>
            <a:off x="6712914" y="1247931"/>
            <a:ext cx="3227387" cy="4572000"/>
          </a:xfrm>
        </p:spPr>
      </p:pic>
      <p:pic>
        <p:nvPicPr>
          <p:cNvPr id="6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00" y="6223000"/>
            <a:ext cx="406349" cy="4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1500" dirty="0" smtClean="0"/>
              <a:t>CCOT</a:t>
            </a:r>
            <a:endParaRPr lang="en-GB" sz="11500" dirty="0"/>
          </a:p>
        </p:txBody>
      </p:sp>
    </p:spTree>
    <p:extLst>
      <p:ext uri="{BB962C8B-B14F-4D97-AF65-F5344CB8AC3E}">
        <p14:creationId xmlns:p14="http://schemas.microsoft.com/office/powerpoint/2010/main" val="1873300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In my first week"/>
  <p:tag name="QUESTIONTYPE" val=" 0"/>
  <p:tag name="QUESTIONCHOICES" val=" 2"/>
  <p:tag name="QUESTIONANSWER" val="1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Scenario; start"/>
  <p:tag name="QUESTIONTYPE" val=" 0"/>
  <p:tag name="QUESTIONCHOICES" val=" 1"/>
  <p:tag name="QUESTIONANSWER" val="1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Scenario; End of"/>
  <p:tag name="QUESTIONTYPE" val=" 0"/>
  <p:tag name="QUESTIONCHOICES" val=" 0"/>
  <p:tag name="QUESTIONANSWER" val="1"/>
  <p:tag name="QUESTIONDIFFICULTY" val=" 0"/>
  <p:tag name="QUESTIONPOINTS" val=" 1"/>
  <p:tag name="QUESTIONCHANCES" val=" 3"/>
  <p:tag name="QUESTIONTIMER" val="00:30"/>
  <p:tag name="QUESTIONCHOICESTYPE" val=" 0"/>
  <p:tag name="QUESTIONCHARTTYPE" val="0"/>
  <p:tag name="MANUALQUESTIONSTART" val="No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-Auditorium-Palette3-Staging1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-Auditorium-Palette3-Staging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ion-Auditorium-Palette3-Staging12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869</TotalTime>
  <Words>191</Words>
  <Application>Microsoft Office PowerPoint</Application>
  <PresentationFormat>Custom</PresentationFormat>
  <Paragraphs>39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Different MDT &amp; Communication Scenarios</vt:lpstr>
      <vt:lpstr>PowerPoint Presentation</vt:lpstr>
      <vt:lpstr>PowerPoint Presentation</vt:lpstr>
      <vt:lpstr>PowerPoint Presentation</vt:lpstr>
      <vt:lpstr>Social Media</vt:lpstr>
      <vt:lpstr>In my first week which of these healthcare professionals did I bleep the most?</vt:lpstr>
      <vt:lpstr>Pharmacist</vt:lpstr>
      <vt:lpstr>Scenario; start of shift-sick patient. No other team members around. (Doesn’t warrant a peri-Arrest call or an arrest call)</vt:lpstr>
      <vt:lpstr>CCOT</vt:lpstr>
      <vt:lpstr>Scenario; End of shift- pt expresses ideas of suicidal ideation. When would you call liason psychiatry??</vt:lpstr>
      <vt:lpstr>Liason psychiatry</vt:lpstr>
      <vt:lpstr>Discharging MDT</vt:lpstr>
      <vt:lpstr>Thank you for listening!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Scenarios</dc:title>
  <dc:creator>Rebecca Spruce</dc:creator>
  <cp:lastModifiedBy>Shiel, Nuala</cp:lastModifiedBy>
  <cp:revision>15</cp:revision>
  <dcterms:created xsi:type="dcterms:W3CDTF">2013-06-10T16:26:20Z</dcterms:created>
  <dcterms:modified xsi:type="dcterms:W3CDTF">2013-07-12T15:42:20Z</dcterms:modified>
</cp:coreProperties>
</file>