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479" r:id="rId2"/>
    <p:sldId id="476" r:id="rId3"/>
    <p:sldId id="344" r:id="rId4"/>
    <p:sldId id="345" r:id="rId5"/>
    <p:sldId id="354" r:id="rId6"/>
    <p:sldId id="350" r:id="rId7"/>
    <p:sldId id="473" r:id="rId8"/>
    <p:sldId id="358" r:id="rId9"/>
    <p:sldId id="347" r:id="rId10"/>
    <p:sldId id="349" r:id="rId11"/>
    <p:sldId id="503" r:id="rId12"/>
    <p:sldId id="467" r:id="rId13"/>
    <p:sldId id="474" r:id="rId14"/>
    <p:sldId id="382" r:id="rId15"/>
    <p:sldId id="504" r:id="rId16"/>
    <p:sldId id="506" r:id="rId17"/>
    <p:sldId id="421" r:id="rId18"/>
    <p:sldId id="477" r:id="rId19"/>
    <p:sldId id="386" r:id="rId20"/>
    <p:sldId id="378" r:id="rId21"/>
    <p:sldId id="379" r:id="rId22"/>
    <p:sldId id="507" r:id="rId23"/>
    <p:sldId id="390" r:id="rId24"/>
    <p:sldId id="523" r:id="rId25"/>
    <p:sldId id="427" r:id="rId26"/>
    <p:sldId id="525" r:id="rId27"/>
    <p:sldId id="449" r:id="rId28"/>
    <p:sldId id="448" r:id="rId29"/>
    <p:sldId id="450" r:id="rId30"/>
    <p:sldId id="510" r:id="rId31"/>
    <p:sldId id="511" r:id="rId32"/>
    <p:sldId id="527" r:id="rId33"/>
    <p:sldId id="526" r:id="rId34"/>
    <p:sldId id="512" r:id="rId35"/>
    <p:sldId id="513" r:id="rId36"/>
    <p:sldId id="459" r:id="rId37"/>
    <p:sldId id="466" r:id="rId38"/>
    <p:sldId id="460" r:id="rId39"/>
    <p:sldId id="463" r:id="rId40"/>
    <p:sldId id="520" r:id="rId41"/>
    <p:sldId id="521" r:id="rId42"/>
    <p:sldId id="508" r:id="rId43"/>
    <p:sldId id="509" r:id="rId44"/>
    <p:sldId id="516" r:id="rId45"/>
    <p:sldId id="517" r:id="rId46"/>
    <p:sldId id="518" r:id="rId47"/>
    <p:sldId id="500" r:id="rId48"/>
    <p:sldId id="501" r:id="rId49"/>
    <p:sldId id="326" r:id="rId50"/>
    <p:sldId id="475" r:id="rId51"/>
    <p:sldId id="478" r:id="rId52"/>
    <p:sldId id="468" r:id="rId53"/>
    <p:sldId id="469" r:id="rId54"/>
    <p:sldId id="470" r:id="rId55"/>
    <p:sldId id="437" r:id="rId56"/>
    <p:sldId id="440" r:id="rId57"/>
    <p:sldId id="472" r:id="rId58"/>
    <p:sldId id="524" r:id="rId59"/>
    <p:sldId id="522" r:id="rId60"/>
    <p:sldId id="343" r:id="rId61"/>
    <p:sldId id="488" r:id="rId62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  <a:srgbClr val="00CCFF"/>
    <a:srgbClr val="003300"/>
    <a:srgbClr val="0066CC"/>
    <a:srgbClr val="006600"/>
    <a:srgbClr val="CC0000"/>
    <a:srgbClr val="FF5050"/>
    <a:srgbClr val="FFFF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744" y="-84"/>
      </p:cViewPr>
      <p:guideLst>
        <p:guide orient="horz" pos="84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78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33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3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E569477-89AC-4462-8DB1-EFA96A34B4C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0461385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73422D-19DE-4C4A-AF15-B9F0E4ABC3FC}" type="slidenum">
              <a:rPr lang="en-GB"/>
              <a:pPr/>
              <a:t>1</a:t>
            </a:fld>
            <a:endParaRPr lang="en-GB"/>
          </a:p>
        </p:txBody>
      </p:sp>
      <p:sp>
        <p:nvSpPr>
          <p:cNvPr id="26419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E67E664-C728-47F9-B0DE-1AC5CAA3FCD0}" type="slidenum">
              <a:rPr lang="en-US" sz="1200">
                <a:latin typeface="Calibri" pitchFamily="34" charset="0"/>
              </a:rPr>
              <a:pPr algn="r"/>
              <a:t>1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264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501C3D-63F8-4F7D-9D4F-118A709C8000}" type="slidenum">
              <a:rPr lang="en-GB"/>
              <a:pPr/>
              <a:t>8</a:t>
            </a:fld>
            <a:endParaRPr lang="en-GB"/>
          </a:p>
        </p:txBody>
      </p:sp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66EDEE-D2B3-4E6F-88E1-E88D0F6AE32C}" type="slidenum">
              <a:rPr lang="en-GB"/>
              <a:pPr/>
              <a:t>12</a:t>
            </a:fld>
            <a:endParaRPr lang="en-GB"/>
          </a:p>
        </p:txBody>
      </p:sp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however the levels do fluctuate as the virus mutates thru antigenic drift. this years flu season saw lower initial levels of flu B which peaked in the later part of the flu season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09FFA5-1C08-4C19-A077-73F6A28CF6CF}" type="slidenum">
              <a:rPr lang="en-GB"/>
              <a:pPr/>
              <a:t>37</a:t>
            </a:fld>
            <a:endParaRPr lang="en-GB"/>
          </a:p>
        </p:txBody>
      </p:sp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EA01F1-9C7D-450D-9D06-BAAD79E0343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00F2A0-C2B5-482B-BF86-3FE9A8EE593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A7FDB0-7FFA-48FD-ADA5-37F967692E79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899A7E7-3E72-4C11-A38C-E3CED529987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6DFF470-0887-4EBF-BC7C-9712F36850C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A8505C7-D1BD-4A26-94AD-F047E8A7DF9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681C4C-C35C-441F-A9EF-6BF902E5A7B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6374D5-8618-4ED1-99EE-A628885B37C7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8A5C3F-532F-4242-88BC-10EFC713983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E5B421-8994-4A26-AA9A-767879FF1E2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E6E1AF-1379-48E4-B578-6B6691B6471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14D289-F7B2-49EC-9E78-8FC829E681C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FB26DC-54AD-4E9F-A360-6B7FD62778C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5EB7BA-4032-4667-8F64-E1AD2755AB6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A1806F9-3AE7-49C3-BD3F-CEAD3154B060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3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://www.mrc.ac.uk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Text Box 2"/>
          <p:cNvSpPr txBox="1">
            <a:spLocks noChangeArrowheads="1"/>
          </p:cNvSpPr>
          <p:nvPr/>
        </p:nvSpPr>
        <p:spPr bwMode="auto">
          <a:xfrm>
            <a:off x="539750" y="5734050"/>
            <a:ext cx="8064500" cy="792163"/>
          </a:xfrm>
          <a:prstGeom prst="rect">
            <a:avLst/>
          </a:prstGeom>
          <a:solidFill>
            <a:srgbClr val="C0C0C0"/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r>
              <a:rPr lang="en-GB" sz="2000" b="1">
                <a:cs typeface="Arial" charset="0"/>
              </a:rPr>
              <a:t>WARNING:	</a:t>
            </a:r>
            <a:r>
              <a:rPr lang="en-GB" sz="2000">
                <a:cs typeface="Arial" charset="0"/>
              </a:rPr>
              <a:t>Your handset will go to SLEEP when not in use. </a:t>
            </a:r>
          </a:p>
          <a:p>
            <a:r>
              <a:rPr lang="en-GB" sz="2000">
                <a:cs typeface="Arial" charset="0"/>
              </a:rPr>
              <a:t>		Press * ANY KEY to WAKE UP your handset. </a:t>
            </a:r>
          </a:p>
        </p:txBody>
      </p:sp>
      <p:sp>
        <p:nvSpPr>
          <p:cNvPr id="263171" name="Text Box 3"/>
          <p:cNvSpPr txBox="1">
            <a:spLocks noChangeArrowheads="1"/>
          </p:cNvSpPr>
          <p:nvPr/>
        </p:nvSpPr>
        <p:spPr bwMode="auto">
          <a:xfrm>
            <a:off x="0" y="2546350"/>
            <a:ext cx="9144000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lnSpc>
                <a:spcPct val="160000"/>
              </a:lnSpc>
              <a:buFontTx/>
              <a:buAutoNum type="arabicPeriod"/>
            </a:pPr>
            <a:r>
              <a:rPr lang="en-GB" sz="2000" b="1">
                <a:cs typeface="Arial" charset="0"/>
              </a:rPr>
              <a:t>Turn your handset (OFF) THEN ON- slide the Power Switch up (I = ON)</a:t>
            </a:r>
          </a:p>
          <a:p>
            <a:pPr marL="342900" indent="-342900">
              <a:lnSpc>
                <a:spcPct val="160000"/>
              </a:lnSpc>
              <a:buFontTx/>
              <a:buAutoNum type="arabicPeriod"/>
            </a:pPr>
            <a:r>
              <a:rPr lang="en-GB" sz="2000" b="1">
                <a:cs typeface="Arial" charset="0"/>
              </a:rPr>
              <a:t>Wait 4 seconds till GTCO CalComp disappears.  It will start scanning.</a:t>
            </a:r>
          </a:p>
          <a:p>
            <a:pPr marL="342900" indent="-342900">
              <a:lnSpc>
                <a:spcPct val="160000"/>
              </a:lnSpc>
              <a:buFontTx/>
              <a:buAutoNum type="arabicPeriod"/>
            </a:pPr>
            <a:r>
              <a:rPr lang="en-GB" sz="2000" b="1">
                <a:cs typeface="Arial" charset="0"/>
              </a:rPr>
              <a:t>Join the class by pressing the number    &lt;4&gt;           and </a:t>
            </a:r>
          </a:p>
          <a:p>
            <a:pPr marL="342900" indent="-342900">
              <a:lnSpc>
                <a:spcPct val="160000"/>
              </a:lnSpc>
            </a:pPr>
            <a:r>
              <a:rPr lang="en-GB" sz="2000" b="1">
                <a:cs typeface="Arial" charset="0"/>
              </a:rPr>
              <a:t>      then the green arrow</a:t>
            </a:r>
          </a:p>
          <a:p>
            <a:pPr marL="342900" indent="-342900">
              <a:lnSpc>
                <a:spcPct val="150000"/>
              </a:lnSpc>
            </a:pPr>
            <a:r>
              <a:rPr lang="en-GB" sz="2000" b="1">
                <a:cs typeface="Arial" charset="0"/>
              </a:rPr>
              <a:t>4.   It should say “ANS”</a:t>
            </a:r>
          </a:p>
          <a:p>
            <a:pPr marL="2171700" lvl="4" indent="-342900">
              <a:lnSpc>
                <a:spcPct val="150000"/>
              </a:lnSpc>
            </a:pPr>
            <a:r>
              <a:rPr lang="en-GB" sz="2000" b="1">
                <a:cs typeface="Arial" charset="0"/>
              </a:rPr>
              <a:t>  year 5 PATH</a:t>
            </a:r>
          </a:p>
        </p:txBody>
      </p:sp>
      <p:pic>
        <p:nvPicPr>
          <p:cNvPr id="263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6600" y="4221163"/>
            <a:ext cx="40957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3173" name="Rectangle 5"/>
          <p:cNvSpPr>
            <a:spLocks noChangeArrowheads="1"/>
          </p:cNvSpPr>
          <p:nvPr/>
        </p:nvSpPr>
        <p:spPr bwMode="auto">
          <a:xfrm>
            <a:off x="4913313" y="377825"/>
            <a:ext cx="881062" cy="16510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63174" name="Rectangle 6"/>
          <p:cNvSpPr>
            <a:spLocks noChangeArrowheads="1"/>
          </p:cNvSpPr>
          <p:nvPr/>
        </p:nvSpPr>
        <p:spPr bwMode="auto">
          <a:xfrm>
            <a:off x="3592513" y="2201863"/>
            <a:ext cx="711200" cy="128587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263175" name="Picture 7" descr="handse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06500" y="115888"/>
            <a:ext cx="64008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3176" name="Rectangle 8"/>
          <p:cNvSpPr>
            <a:spLocks noChangeArrowheads="1"/>
          </p:cNvSpPr>
          <p:nvPr/>
        </p:nvSpPr>
        <p:spPr bwMode="auto">
          <a:xfrm>
            <a:off x="5286375" y="3571875"/>
            <a:ext cx="1081088" cy="719138"/>
          </a:xfrm>
          <a:prstGeom prst="rect">
            <a:avLst/>
          </a:prstGeom>
          <a:solidFill>
            <a:srgbClr val="FFCC00"/>
          </a:solidFill>
          <a:ln w="254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3200" b="1">
                <a:latin typeface="Calibri" pitchFamily="34" charset="0"/>
                <a:cs typeface="Arial" charset="0"/>
              </a:rPr>
              <a:t>&lt;C&gt;</a:t>
            </a:r>
            <a:endParaRPr lang="en-US" sz="3200" b="1"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81000"/>
            <a:ext cx="9144000" cy="1143000"/>
          </a:xfrm>
          <a:solidFill>
            <a:schemeClr val="accent2"/>
          </a:solidFill>
        </p:spPr>
        <p:txBody>
          <a:bodyPr/>
          <a:lstStyle/>
          <a:p>
            <a:r>
              <a:rPr lang="en-GB" sz="3600" dirty="0">
                <a:solidFill>
                  <a:schemeClr val="bg1"/>
                </a:solidFill>
              </a:rPr>
              <a:t>Antigenic drift.</a:t>
            </a:r>
          </a:p>
        </p:txBody>
      </p:sp>
      <p:sp>
        <p:nvSpPr>
          <p:cNvPr id="114691" name="Oval 3"/>
          <p:cNvSpPr>
            <a:spLocks noChangeArrowheads="1"/>
          </p:cNvSpPr>
          <p:nvPr/>
        </p:nvSpPr>
        <p:spPr bwMode="auto">
          <a:xfrm>
            <a:off x="630238" y="1814513"/>
            <a:ext cx="1447800" cy="1371600"/>
          </a:xfrm>
          <a:prstGeom prst="ellipse">
            <a:avLst/>
          </a:prstGeom>
          <a:gradFill rotWithShape="0">
            <a:gsLst>
              <a:gs pos="0">
                <a:srgbClr val="9999FF"/>
              </a:gs>
              <a:gs pos="100000">
                <a:srgbClr val="9999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4692" name="AutoShape 4"/>
          <p:cNvSpPr>
            <a:spLocks noChangeArrowheads="1"/>
          </p:cNvSpPr>
          <p:nvPr/>
        </p:nvSpPr>
        <p:spPr bwMode="auto">
          <a:xfrm>
            <a:off x="1282700" y="1598613"/>
            <a:ext cx="152400" cy="228600"/>
          </a:xfrm>
          <a:prstGeom prst="can">
            <a:avLst>
              <a:gd name="adj" fmla="val 37500"/>
            </a:avLst>
          </a:prstGeom>
          <a:solidFill>
            <a:srgbClr val="0000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4693" name="AutoShape 5"/>
          <p:cNvSpPr>
            <a:spLocks noChangeArrowheads="1"/>
          </p:cNvSpPr>
          <p:nvPr/>
        </p:nvSpPr>
        <p:spPr bwMode="auto">
          <a:xfrm rot="-1731536">
            <a:off x="879475" y="1695450"/>
            <a:ext cx="152400" cy="228600"/>
          </a:xfrm>
          <a:prstGeom prst="can">
            <a:avLst>
              <a:gd name="adj" fmla="val 37500"/>
            </a:avLst>
          </a:prstGeom>
          <a:solidFill>
            <a:srgbClr val="0000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4694" name="AutoShape 6"/>
          <p:cNvSpPr>
            <a:spLocks noChangeArrowheads="1"/>
          </p:cNvSpPr>
          <p:nvPr/>
        </p:nvSpPr>
        <p:spPr bwMode="auto">
          <a:xfrm rot="-3428101">
            <a:off x="615950" y="1903413"/>
            <a:ext cx="152400" cy="228600"/>
          </a:xfrm>
          <a:prstGeom prst="can">
            <a:avLst>
              <a:gd name="adj" fmla="val 37500"/>
            </a:avLst>
          </a:prstGeom>
          <a:solidFill>
            <a:srgbClr val="0000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4695" name="AutoShape 7"/>
          <p:cNvSpPr>
            <a:spLocks noChangeArrowheads="1"/>
          </p:cNvSpPr>
          <p:nvPr/>
        </p:nvSpPr>
        <p:spPr bwMode="auto">
          <a:xfrm rot="-4530700">
            <a:off x="477838" y="2139950"/>
            <a:ext cx="152400" cy="228600"/>
          </a:xfrm>
          <a:prstGeom prst="can">
            <a:avLst>
              <a:gd name="adj" fmla="val 37500"/>
            </a:avLst>
          </a:prstGeom>
          <a:solidFill>
            <a:srgbClr val="0000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4696" name="AutoShape 8"/>
          <p:cNvSpPr>
            <a:spLocks noChangeArrowheads="1"/>
          </p:cNvSpPr>
          <p:nvPr/>
        </p:nvSpPr>
        <p:spPr bwMode="auto">
          <a:xfrm rot="-6208555">
            <a:off x="476250" y="2541588"/>
            <a:ext cx="152400" cy="228600"/>
          </a:xfrm>
          <a:prstGeom prst="can">
            <a:avLst>
              <a:gd name="adj" fmla="val 37500"/>
            </a:avLst>
          </a:prstGeom>
          <a:solidFill>
            <a:srgbClr val="0000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4697" name="AutoShape 9"/>
          <p:cNvSpPr>
            <a:spLocks noChangeArrowheads="1"/>
          </p:cNvSpPr>
          <p:nvPr/>
        </p:nvSpPr>
        <p:spPr bwMode="auto">
          <a:xfrm rot="-7565748">
            <a:off x="560388" y="2749550"/>
            <a:ext cx="152400" cy="228600"/>
          </a:xfrm>
          <a:prstGeom prst="can">
            <a:avLst>
              <a:gd name="adj" fmla="val 37500"/>
            </a:avLst>
          </a:prstGeom>
          <a:solidFill>
            <a:srgbClr val="0000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4698" name="AutoShape 10"/>
          <p:cNvSpPr>
            <a:spLocks noChangeArrowheads="1"/>
          </p:cNvSpPr>
          <p:nvPr/>
        </p:nvSpPr>
        <p:spPr bwMode="auto">
          <a:xfrm rot="-8367763">
            <a:off x="795338" y="3025775"/>
            <a:ext cx="152400" cy="228600"/>
          </a:xfrm>
          <a:prstGeom prst="can">
            <a:avLst>
              <a:gd name="adj" fmla="val 37500"/>
            </a:avLst>
          </a:prstGeom>
          <a:solidFill>
            <a:srgbClr val="0000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4699" name="AutoShape 11"/>
          <p:cNvSpPr>
            <a:spLocks noChangeArrowheads="1"/>
          </p:cNvSpPr>
          <p:nvPr/>
        </p:nvSpPr>
        <p:spPr bwMode="auto">
          <a:xfrm rot="-9558205">
            <a:off x="1060450" y="3149600"/>
            <a:ext cx="152400" cy="228600"/>
          </a:xfrm>
          <a:prstGeom prst="can">
            <a:avLst>
              <a:gd name="adj" fmla="val 37500"/>
            </a:avLst>
          </a:prstGeom>
          <a:solidFill>
            <a:srgbClr val="0000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4700" name="AutoShape 12"/>
          <p:cNvSpPr>
            <a:spLocks noChangeArrowheads="1"/>
          </p:cNvSpPr>
          <p:nvPr/>
        </p:nvSpPr>
        <p:spPr bwMode="auto">
          <a:xfrm rot="9901211" flipH="1">
            <a:off x="1490663" y="3149600"/>
            <a:ext cx="152400" cy="228600"/>
          </a:xfrm>
          <a:prstGeom prst="can">
            <a:avLst>
              <a:gd name="adj" fmla="val 37500"/>
            </a:avLst>
          </a:prstGeom>
          <a:solidFill>
            <a:srgbClr val="0000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4701" name="AutoShape 13"/>
          <p:cNvSpPr>
            <a:spLocks noChangeArrowheads="1"/>
          </p:cNvSpPr>
          <p:nvPr/>
        </p:nvSpPr>
        <p:spPr bwMode="auto">
          <a:xfrm rot="9414293" flipH="1">
            <a:off x="1682750" y="3079750"/>
            <a:ext cx="152400" cy="228600"/>
          </a:xfrm>
          <a:prstGeom prst="can">
            <a:avLst>
              <a:gd name="adj" fmla="val 37500"/>
            </a:avLst>
          </a:prstGeom>
          <a:solidFill>
            <a:srgbClr val="0000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4702" name="AutoShape 14"/>
          <p:cNvSpPr>
            <a:spLocks noChangeArrowheads="1"/>
          </p:cNvSpPr>
          <p:nvPr/>
        </p:nvSpPr>
        <p:spPr bwMode="auto">
          <a:xfrm rot="7565748" flipH="1">
            <a:off x="1974850" y="2820988"/>
            <a:ext cx="152400" cy="228600"/>
          </a:xfrm>
          <a:prstGeom prst="can">
            <a:avLst>
              <a:gd name="adj" fmla="val 37500"/>
            </a:avLst>
          </a:prstGeom>
          <a:solidFill>
            <a:srgbClr val="0000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4703" name="AutoShape 15"/>
          <p:cNvSpPr>
            <a:spLocks noChangeArrowheads="1"/>
          </p:cNvSpPr>
          <p:nvPr/>
        </p:nvSpPr>
        <p:spPr bwMode="auto">
          <a:xfrm rot="6208555" flipH="1">
            <a:off x="2097088" y="2555875"/>
            <a:ext cx="152400" cy="228600"/>
          </a:xfrm>
          <a:prstGeom prst="can">
            <a:avLst>
              <a:gd name="adj" fmla="val 37500"/>
            </a:avLst>
          </a:prstGeom>
          <a:solidFill>
            <a:srgbClr val="0000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4704" name="AutoShape 16"/>
          <p:cNvSpPr>
            <a:spLocks noChangeArrowheads="1"/>
          </p:cNvSpPr>
          <p:nvPr/>
        </p:nvSpPr>
        <p:spPr bwMode="auto">
          <a:xfrm rot="4530700" flipH="1">
            <a:off x="2085975" y="2166938"/>
            <a:ext cx="152400" cy="228600"/>
          </a:xfrm>
          <a:prstGeom prst="can">
            <a:avLst>
              <a:gd name="adj" fmla="val 37500"/>
            </a:avLst>
          </a:prstGeom>
          <a:solidFill>
            <a:srgbClr val="0000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4705" name="AutoShape 17"/>
          <p:cNvSpPr>
            <a:spLocks noChangeArrowheads="1"/>
          </p:cNvSpPr>
          <p:nvPr/>
        </p:nvSpPr>
        <p:spPr bwMode="auto">
          <a:xfrm rot="3428101" flipH="1">
            <a:off x="1946275" y="1917700"/>
            <a:ext cx="152400" cy="228600"/>
          </a:xfrm>
          <a:prstGeom prst="can">
            <a:avLst>
              <a:gd name="adj" fmla="val 37500"/>
            </a:avLst>
          </a:prstGeom>
          <a:solidFill>
            <a:srgbClr val="0000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4706" name="AutoShape 18"/>
          <p:cNvSpPr>
            <a:spLocks noChangeArrowheads="1"/>
          </p:cNvSpPr>
          <p:nvPr/>
        </p:nvSpPr>
        <p:spPr bwMode="auto">
          <a:xfrm rot="1731536" flipH="1">
            <a:off x="1711325" y="1709738"/>
            <a:ext cx="152400" cy="228600"/>
          </a:xfrm>
          <a:prstGeom prst="can">
            <a:avLst>
              <a:gd name="adj" fmla="val 37500"/>
            </a:avLst>
          </a:prstGeom>
          <a:solidFill>
            <a:srgbClr val="0000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grpSp>
        <p:nvGrpSpPr>
          <p:cNvPr id="114707" name="Group 19"/>
          <p:cNvGrpSpPr>
            <a:grpSpLocks/>
          </p:cNvGrpSpPr>
          <p:nvPr/>
        </p:nvGrpSpPr>
        <p:grpSpPr bwMode="auto">
          <a:xfrm>
            <a:off x="1268413" y="3173413"/>
            <a:ext cx="227012" cy="325437"/>
            <a:chOff x="1441" y="1824"/>
            <a:chExt cx="143" cy="205"/>
          </a:xfrm>
        </p:grpSpPr>
        <p:sp>
          <p:nvSpPr>
            <p:cNvPr id="114708" name="AutoShape 20"/>
            <p:cNvSpPr>
              <a:spLocks noChangeArrowheads="1"/>
            </p:cNvSpPr>
            <p:nvPr/>
          </p:nvSpPr>
          <p:spPr bwMode="auto">
            <a:xfrm>
              <a:off x="1484" y="1824"/>
              <a:ext cx="56" cy="148"/>
            </a:xfrm>
            <a:prstGeom prst="can">
              <a:avLst>
                <a:gd name="adj" fmla="val 66071"/>
              </a:avLst>
            </a:prstGeom>
            <a:solidFill>
              <a:srgbClr val="3399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4709" name="Oval 21"/>
            <p:cNvSpPr>
              <a:spLocks noChangeArrowheads="1"/>
            </p:cNvSpPr>
            <p:nvPr/>
          </p:nvSpPr>
          <p:spPr bwMode="auto">
            <a:xfrm>
              <a:off x="1441" y="1955"/>
              <a:ext cx="82" cy="74"/>
            </a:xfrm>
            <a:prstGeom prst="ellipse">
              <a:avLst/>
            </a:prstGeom>
            <a:solidFill>
              <a:srgbClr val="3399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4710" name="Oval 22"/>
            <p:cNvSpPr>
              <a:spLocks noChangeArrowheads="1"/>
            </p:cNvSpPr>
            <p:nvPr/>
          </p:nvSpPr>
          <p:spPr bwMode="auto">
            <a:xfrm>
              <a:off x="1502" y="1955"/>
              <a:ext cx="82" cy="74"/>
            </a:xfrm>
            <a:prstGeom prst="ellipse">
              <a:avLst/>
            </a:prstGeom>
            <a:solidFill>
              <a:srgbClr val="3399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14711" name="Group 23"/>
          <p:cNvGrpSpPr>
            <a:grpSpLocks/>
          </p:cNvGrpSpPr>
          <p:nvPr/>
        </p:nvGrpSpPr>
        <p:grpSpPr bwMode="auto">
          <a:xfrm rot="1113049" flipV="1">
            <a:off x="1490663" y="1538288"/>
            <a:ext cx="227012" cy="325437"/>
            <a:chOff x="1441" y="1824"/>
            <a:chExt cx="143" cy="205"/>
          </a:xfrm>
        </p:grpSpPr>
        <p:sp>
          <p:nvSpPr>
            <p:cNvPr id="114712" name="AutoShape 24"/>
            <p:cNvSpPr>
              <a:spLocks noChangeArrowheads="1"/>
            </p:cNvSpPr>
            <p:nvPr/>
          </p:nvSpPr>
          <p:spPr bwMode="auto">
            <a:xfrm>
              <a:off x="1484" y="1824"/>
              <a:ext cx="56" cy="148"/>
            </a:xfrm>
            <a:prstGeom prst="can">
              <a:avLst>
                <a:gd name="adj" fmla="val 66071"/>
              </a:avLst>
            </a:prstGeom>
            <a:solidFill>
              <a:srgbClr val="3399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4713" name="Oval 25"/>
            <p:cNvSpPr>
              <a:spLocks noChangeArrowheads="1"/>
            </p:cNvSpPr>
            <p:nvPr/>
          </p:nvSpPr>
          <p:spPr bwMode="auto">
            <a:xfrm>
              <a:off x="1441" y="1955"/>
              <a:ext cx="82" cy="74"/>
            </a:xfrm>
            <a:prstGeom prst="ellipse">
              <a:avLst/>
            </a:prstGeom>
            <a:solidFill>
              <a:srgbClr val="3399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4714" name="Oval 26"/>
            <p:cNvSpPr>
              <a:spLocks noChangeArrowheads="1"/>
            </p:cNvSpPr>
            <p:nvPr/>
          </p:nvSpPr>
          <p:spPr bwMode="auto">
            <a:xfrm>
              <a:off x="1502" y="1955"/>
              <a:ext cx="82" cy="74"/>
            </a:xfrm>
            <a:prstGeom prst="ellipse">
              <a:avLst/>
            </a:prstGeom>
            <a:solidFill>
              <a:srgbClr val="3399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14715" name="Group 27"/>
          <p:cNvGrpSpPr>
            <a:grpSpLocks/>
          </p:cNvGrpSpPr>
          <p:nvPr/>
        </p:nvGrpSpPr>
        <p:grpSpPr bwMode="auto">
          <a:xfrm rot="-1113049" flipH="1" flipV="1">
            <a:off x="992188" y="1524000"/>
            <a:ext cx="227012" cy="325438"/>
            <a:chOff x="1441" y="1824"/>
            <a:chExt cx="143" cy="205"/>
          </a:xfrm>
        </p:grpSpPr>
        <p:sp>
          <p:nvSpPr>
            <p:cNvPr id="114716" name="AutoShape 28"/>
            <p:cNvSpPr>
              <a:spLocks noChangeArrowheads="1"/>
            </p:cNvSpPr>
            <p:nvPr/>
          </p:nvSpPr>
          <p:spPr bwMode="auto">
            <a:xfrm>
              <a:off x="1484" y="1824"/>
              <a:ext cx="56" cy="148"/>
            </a:xfrm>
            <a:prstGeom prst="can">
              <a:avLst>
                <a:gd name="adj" fmla="val 66071"/>
              </a:avLst>
            </a:prstGeom>
            <a:solidFill>
              <a:srgbClr val="3399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4717" name="Oval 29"/>
            <p:cNvSpPr>
              <a:spLocks noChangeArrowheads="1"/>
            </p:cNvSpPr>
            <p:nvPr/>
          </p:nvSpPr>
          <p:spPr bwMode="auto">
            <a:xfrm>
              <a:off x="1441" y="1955"/>
              <a:ext cx="82" cy="74"/>
            </a:xfrm>
            <a:prstGeom prst="ellipse">
              <a:avLst/>
            </a:prstGeom>
            <a:solidFill>
              <a:srgbClr val="3399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4718" name="Oval 30"/>
            <p:cNvSpPr>
              <a:spLocks noChangeArrowheads="1"/>
            </p:cNvSpPr>
            <p:nvPr/>
          </p:nvSpPr>
          <p:spPr bwMode="auto">
            <a:xfrm>
              <a:off x="1502" y="1955"/>
              <a:ext cx="82" cy="74"/>
            </a:xfrm>
            <a:prstGeom prst="ellipse">
              <a:avLst/>
            </a:prstGeom>
            <a:solidFill>
              <a:srgbClr val="3399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14719" name="Group 31"/>
          <p:cNvGrpSpPr>
            <a:grpSpLocks/>
          </p:cNvGrpSpPr>
          <p:nvPr/>
        </p:nvGrpSpPr>
        <p:grpSpPr bwMode="auto">
          <a:xfrm rot="-5190893" flipH="1" flipV="1">
            <a:off x="354013" y="2298700"/>
            <a:ext cx="227012" cy="325438"/>
            <a:chOff x="1441" y="1824"/>
            <a:chExt cx="143" cy="205"/>
          </a:xfrm>
        </p:grpSpPr>
        <p:sp>
          <p:nvSpPr>
            <p:cNvPr id="114720" name="AutoShape 32"/>
            <p:cNvSpPr>
              <a:spLocks noChangeArrowheads="1"/>
            </p:cNvSpPr>
            <p:nvPr/>
          </p:nvSpPr>
          <p:spPr bwMode="auto">
            <a:xfrm>
              <a:off x="1484" y="1824"/>
              <a:ext cx="56" cy="148"/>
            </a:xfrm>
            <a:prstGeom prst="can">
              <a:avLst>
                <a:gd name="adj" fmla="val 66071"/>
              </a:avLst>
            </a:prstGeom>
            <a:solidFill>
              <a:srgbClr val="3399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4721" name="Oval 33"/>
            <p:cNvSpPr>
              <a:spLocks noChangeArrowheads="1"/>
            </p:cNvSpPr>
            <p:nvPr/>
          </p:nvSpPr>
          <p:spPr bwMode="auto">
            <a:xfrm>
              <a:off x="1441" y="1955"/>
              <a:ext cx="82" cy="74"/>
            </a:xfrm>
            <a:prstGeom prst="ellipse">
              <a:avLst/>
            </a:prstGeom>
            <a:solidFill>
              <a:srgbClr val="3399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4722" name="Oval 34"/>
            <p:cNvSpPr>
              <a:spLocks noChangeArrowheads="1"/>
            </p:cNvSpPr>
            <p:nvPr/>
          </p:nvSpPr>
          <p:spPr bwMode="auto">
            <a:xfrm>
              <a:off x="1502" y="1955"/>
              <a:ext cx="82" cy="74"/>
            </a:xfrm>
            <a:prstGeom prst="ellipse">
              <a:avLst/>
            </a:prstGeom>
            <a:solidFill>
              <a:srgbClr val="3399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14723" name="Group 35"/>
          <p:cNvGrpSpPr>
            <a:grpSpLocks/>
          </p:cNvGrpSpPr>
          <p:nvPr/>
        </p:nvGrpSpPr>
        <p:grpSpPr bwMode="auto">
          <a:xfrm rot="-5172987">
            <a:off x="2127251" y="2314575"/>
            <a:ext cx="227012" cy="325437"/>
            <a:chOff x="1441" y="1824"/>
            <a:chExt cx="143" cy="205"/>
          </a:xfrm>
        </p:grpSpPr>
        <p:sp>
          <p:nvSpPr>
            <p:cNvPr id="114724" name="AutoShape 36"/>
            <p:cNvSpPr>
              <a:spLocks noChangeArrowheads="1"/>
            </p:cNvSpPr>
            <p:nvPr/>
          </p:nvSpPr>
          <p:spPr bwMode="auto">
            <a:xfrm>
              <a:off x="1484" y="1824"/>
              <a:ext cx="56" cy="148"/>
            </a:xfrm>
            <a:prstGeom prst="can">
              <a:avLst>
                <a:gd name="adj" fmla="val 66071"/>
              </a:avLst>
            </a:prstGeom>
            <a:solidFill>
              <a:srgbClr val="3399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4725" name="Oval 37"/>
            <p:cNvSpPr>
              <a:spLocks noChangeArrowheads="1"/>
            </p:cNvSpPr>
            <p:nvPr/>
          </p:nvSpPr>
          <p:spPr bwMode="auto">
            <a:xfrm>
              <a:off x="1441" y="1955"/>
              <a:ext cx="82" cy="74"/>
            </a:xfrm>
            <a:prstGeom prst="ellipse">
              <a:avLst/>
            </a:prstGeom>
            <a:solidFill>
              <a:srgbClr val="3399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4726" name="Oval 38"/>
            <p:cNvSpPr>
              <a:spLocks noChangeArrowheads="1"/>
            </p:cNvSpPr>
            <p:nvPr/>
          </p:nvSpPr>
          <p:spPr bwMode="auto">
            <a:xfrm>
              <a:off x="1502" y="1955"/>
              <a:ext cx="82" cy="74"/>
            </a:xfrm>
            <a:prstGeom prst="ellipse">
              <a:avLst/>
            </a:prstGeom>
            <a:solidFill>
              <a:srgbClr val="3399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14727" name="Group 39"/>
          <p:cNvGrpSpPr>
            <a:grpSpLocks/>
          </p:cNvGrpSpPr>
          <p:nvPr/>
        </p:nvGrpSpPr>
        <p:grpSpPr bwMode="auto">
          <a:xfrm rot="2463853">
            <a:off x="588963" y="2897188"/>
            <a:ext cx="227012" cy="325437"/>
            <a:chOff x="1441" y="1824"/>
            <a:chExt cx="143" cy="205"/>
          </a:xfrm>
        </p:grpSpPr>
        <p:sp>
          <p:nvSpPr>
            <p:cNvPr id="114728" name="AutoShape 40"/>
            <p:cNvSpPr>
              <a:spLocks noChangeArrowheads="1"/>
            </p:cNvSpPr>
            <p:nvPr/>
          </p:nvSpPr>
          <p:spPr bwMode="auto">
            <a:xfrm>
              <a:off x="1484" y="1824"/>
              <a:ext cx="56" cy="148"/>
            </a:xfrm>
            <a:prstGeom prst="can">
              <a:avLst>
                <a:gd name="adj" fmla="val 66071"/>
              </a:avLst>
            </a:prstGeom>
            <a:solidFill>
              <a:srgbClr val="3399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4729" name="Oval 41"/>
            <p:cNvSpPr>
              <a:spLocks noChangeArrowheads="1"/>
            </p:cNvSpPr>
            <p:nvPr/>
          </p:nvSpPr>
          <p:spPr bwMode="auto">
            <a:xfrm>
              <a:off x="1441" y="1955"/>
              <a:ext cx="82" cy="74"/>
            </a:xfrm>
            <a:prstGeom prst="ellipse">
              <a:avLst/>
            </a:prstGeom>
            <a:solidFill>
              <a:srgbClr val="3399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4730" name="Oval 42"/>
            <p:cNvSpPr>
              <a:spLocks noChangeArrowheads="1"/>
            </p:cNvSpPr>
            <p:nvPr/>
          </p:nvSpPr>
          <p:spPr bwMode="auto">
            <a:xfrm>
              <a:off x="1502" y="1955"/>
              <a:ext cx="82" cy="74"/>
            </a:xfrm>
            <a:prstGeom prst="ellipse">
              <a:avLst/>
            </a:prstGeom>
            <a:solidFill>
              <a:srgbClr val="3399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14731" name="Group 43"/>
          <p:cNvGrpSpPr>
            <a:grpSpLocks/>
          </p:cNvGrpSpPr>
          <p:nvPr/>
        </p:nvGrpSpPr>
        <p:grpSpPr bwMode="auto">
          <a:xfrm rot="19136147" flipH="1">
            <a:off x="1849438" y="2952750"/>
            <a:ext cx="227012" cy="325438"/>
            <a:chOff x="1441" y="1824"/>
            <a:chExt cx="143" cy="205"/>
          </a:xfrm>
        </p:grpSpPr>
        <p:sp>
          <p:nvSpPr>
            <p:cNvPr id="114732" name="AutoShape 44"/>
            <p:cNvSpPr>
              <a:spLocks noChangeArrowheads="1"/>
            </p:cNvSpPr>
            <p:nvPr/>
          </p:nvSpPr>
          <p:spPr bwMode="auto">
            <a:xfrm>
              <a:off x="1484" y="1824"/>
              <a:ext cx="56" cy="148"/>
            </a:xfrm>
            <a:prstGeom prst="can">
              <a:avLst>
                <a:gd name="adj" fmla="val 66071"/>
              </a:avLst>
            </a:prstGeom>
            <a:solidFill>
              <a:srgbClr val="3399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4733" name="Oval 45"/>
            <p:cNvSpPr>
              <a:spLocks noChangeArrowheads="1"/>
            </p:cNvSpPr>
            <p:nvPr/>
          </p:nvSpPr>
          <p:spPr bwMode="auto">
            <a:xfrm>
              <a:off x="1441" y="1955"/>
              <a:ext cx="82" cy="74"/>
            </a:xfrm>
            <a:prstGeom prst="ellipse">
              <a:avLst/>
            </a:prstGeom>
            <a:solidFill>
              <a:srgbClr val="3399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4734" name="Oval 46"/>
            <p:cNvSpPr>
              <a:spLocks noChangeArrowheads="1"/>
            </p:cNvSpPr>
            <p:nvPr/>
          </p:nvSpPr>
          <p:spPr bwMode="auto">
            <a:xfrm>
              <a:off x="1502" y="1955"/>
              <a:ext cx="82" cy="74"/>
            </a:xfrm>
            <a:prstGeom prst="ellipse">
              <a:avLst/>
            </a:prstGeom>
            <a:solidFill>
              <a:srgbClr val="3399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14735" name="Freeform 47"/>
          <p:cNvSpPr>
            <a:spLocks/>
          </p:cNvSpPr>
          <p:nvPr/>
        </p:nvSpPr>
        <p:spPr bwMode="auto">
          <a:xfrm rot="4247563" flipV="1">
            <a:off x="1176338" y="2205038"/>
            <a:ext cx="271462" cy="328612"/>
          </a:xfrm>
          <a:custGeom>
            <a:avLst/>
            <a:gdLst/>
            <a:ahLst/>
            <a:cxnLst>
              <a:cxn ang="0">
                <a:pos x="0" y="144"/>
              </a:cxn>
              <a:cxn ang="0">
                <a:pos x="21" y="172"/>
              </a:cxn>
              <a:cxn ang="0">
                <a:pos x="213" y="28"/>
              </a:cxn>
              <a:cxn ang="0">
                <a:pos x="192" y="0"/>
              </a:cxn>
              <a:cxn ang="0">
                <a:pos x="0" y="144"/>
              </a:cxn>
            </a:cxnLst>
            <a:rect l="0" t="0" r="r" b="b"/>
            <a:pathLst>
              <a:path w="213" h="172">
                <a:moveTo>
                  <a:pt x="0" y="144"/>
                </a:moveTo>
                <a:lnTo>
                  <a:pt x="21" y="172"/>
                </a:lnTo>
                <a:lnTo>
                  <a:pt x="213" y="28"/>
                </a:lnTo>
                <a:lnTo>
                  <a:pt x="192" y="0"/>
                </a:lnTo>
                <a:lnTo>
                  <a:pt x="0" y="144"/>
                </a:lnTo>
                <a:close/>
              </a:path>
            </a:pathLst>
          </a:custGeom>
          <a:solidFill>
            <a:srgbClr val="3399FF"/>
          </a:solidFill>
          <a:ln w="9525" cmpd="sng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4736" name="Freeform 48"/>
          <p:cNvSpPr>
            <a:spLocks/>
          </p:cNvSpPr>
          <p:nvPr/>
        </p:nvSpPr>
        <p:spPr bwMode="auto">
          <a:xfrm rot="4247563" flipV="1">
            <a:off x="1056482" y="1916906"/>
            <a:ext cx="271462" cy="327025"/>
          </a:xfrm>
          <a:custGeom>
            <a:avLst/>
            <a:gdLst/>
            <a:ahLst/>
            <a:cxnLst>
              <a:cxn ang="0">
                <a:pos x="0" y="144"/>
              </a:cxn>
              <a:cxn ang="0">
                <a:pos x="21" y="172"/>
              </a:cxn>
              <a:cxn ang="0">
                <a:pos x="213" y="28"/>
              </a:cxn>
              <a:cxn ang="0">
                <a:pos x="192" y="0"/>
              </a:cxn>
              <a:cxn ang="0">
                <a:pos x="0" y="144"/>
              </a:cxn>
            </a:cxnLst>
            <a:rect l="0" t="0" r="r" b="b"/>
            <a:pathLst>
              <a:path w="213" h="172">
                <a:moveTo>
                  <a:pt x="0" y="144"/>
                </a:moveTo>
                <a:lnTo>
                  <a:pt x="21" y="172"/>
                </a:lnTo>
                <a:lnTo>
                  <a:pt x="213" y="28"/>
                </a:lnTo>
                <a:lnTo>
                  <a:pt x="192" y="0"/>
                </a:lnTo>
                <a:lnTo>
                  <a:pt x="0" y="144"/>
                </a:lnTo>
                <a:close/>
              </a:path>
            </a:pathLst>
          </a:custGeom>
          <a:solidFill>
            <a:srgbClr val="000099"/>
          </a:solidFill>
          <a:ln w="9525" cmpd="sng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grpSp>
        <p:nvGrpSpPr>
          <p:cNvPr id="114737" name="Group 49"/>
          <p:cNvGrpSpPr>
            <a:grpSpLocks/>
          </p:cNvGrpSpPr>
          <p:nvPr/>
        </p:nvGrpSpPr>
        <p:grpSpPr bwMode="auto">
          <a:xfrm>
            <a:off x="914400" y="1933575"/>
            <a:ext cx="785813" cy="1154113"/>
            <a:chOff x="1235" y="1035"/>
            <a:chExt cx="460" cy="666"/>
          </a:xfrm>
        </p:grpSpPr>
        <p:sp>
          <p:nvSpPr>
            <p:cNvPr id="114738" name="Freeform 50"/>
            <p:cNvSpPr>
              <a:spLocks/>
            </p:cNvSpPr>
            <p:nvPr/>
          </p:nvSpPr>
          <p:spPr bwMode="auto">
            <a:xfrm rot="4247563" flipV="1">
              <a:off x="1364" y="1113"/>
              <a:ext cx="171" cy="206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4739" name="Freeform 51"/>
            <p:cNvSpPr>
              <a:spLocks/>
            </p:cNvSpPr>
            <p:nvPr/>
          </p:nvSpPr>
          <p:spPr bwMode="auto">
            <a:xfrm rot="4247563" flipV="1">
              <a:off x="1452" y="1290"/>
              <a:ext cx="152" cy="179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21" y="149"/>
                </a:cxn>
                <a:cxn ang="0">
                  <a:pos x="189" y="29"/>
                </a:cxn>
                <a:cxn ang="0">
                  <a:pos x="168" y="0"/>
                </a:cxn>
                <a:cxn ang="0">
                  <a:pos x="0" y="120"/>
                </a:cxn>
              </a:cxnLst>
              <a:rect l="0" t="0" r="r" b="b"/>
              <a:pathLst>
                <a:path w="189" h="149">
                  <a:moveTo>
                    <a:pt x="0" y="120"/>
                  </a:moveTo>
                  <a:lnTo>
                    <a:pt x="21" y="149"/>
                  </a:lnTo>
                  <a:lnTo>
                    <a:pt x="189" y="29"/>
                  </a:lnTo>
                  <a:lnTo>
                    <a:pt x="168" y="0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4740" name="Freeform 52"/>
            <p:cNvSpPr>
              <a:spLocks/>
            </p:cNvSpPr>
            <p:nvPr/>
          </p:nvSpPr>
          <p:spPr bwMode="auto">
            <a:xfrm rot="4247563" flipV="1">
              <a:off x="1491" y="1381"/>
              <a:ext cx="151" cy="179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21" y="149"/>
                </a:cxn>
                <a:cxn ang="0">
                  <a:pos x="189" y="29"/>
                </a:cxn>
                <a:cxn ang="0">
                  <a:pos x="168" y="0"/>
                </a:cxn>
                <a:cxn ang="0">
                  <a:pos x="0" y="120"/>
                </a:cxn>
              </a:cxnLst>
              <a:rect l="0" t="0" r="r" b="b"/>
              <a:pathLst>
                <a:path w="189" h="149">
                  <a:moveTo>
                    <a:pt x="0" y="120"/>
                  </a:moveTo>
                  <a:lnTo>
                    <a:pt x="21" y="149"/>
                  </a:lnTo>
                  <a:lnTo>
                    <a:pt x="189" y="29"/>
                  </a:lnTo>
                  <a:lnTo>
                    <a:pt x="168" y="0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4741" name="Freeform 53"/>
            <p:cNvSpPr>
              <a:spLocks/>
            </p:cNvSpPr>
            <p:nvPr/>
          </p:nvSpPr>
          <p:spPr bwMode="auto">
            <a:xfrm rot="4247563" flipV="1">
              <a:off x="1544" y="1479"/>
              <a:ext cx="114" cy="143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21" y="118"/>
                </a:cxn>
                <a:cxn ang="0">
                  <a:pos x="141" y="28"/>
                </a:cxn>
                <a:cxn ang="0">
                  <a:pos x="120" y="0"/>
                </a:cxn>
                <a:cxn ang="0">
                  <a:pos x="0" y="90"/>
                </a:cxn>
              </a:cxnLst>
              <a:rect l="0" t="0" r="r" b="b"/>
              <a:pathLst>
                <a:path w="141" h="118">
                  <a:moveTo>
                    <a:pt x="0" y="90"/>
                  </a:moveTo>
                  <a:lnTo>
                    <a:pt x="21" y="118"/>
                  </a:lnTo>
                  <a:lnTo>
                    <a:pt x="141" y="28"/>
                  </a:lnTo>
                  <a:lnTo>
                    <a:pt x="12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4742" name="Freeform 54"/>
            <p:cNvSpPr>
              <a:spLocks/>
            </p:cNvSpPr>
            <p:nvPr/>
          </p:nvSpPr>
          <p:spPr bwMode="auto">
            <a:xfrm rot="4247563" flipV="1">
              <a:off x="1568" y="1574"/>
              <a:ext cx="111" cy="143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21" y="118"/>
                </a:cxn>
                <a:cxn ang="0">
                  <a:pos x="141" y="28"/>
                </a:cxn>
                <a:cxn ang="0">
                  <a:pos x="120" y="0"/>
                </a:cxn>
                <a:cxn ang="0">
                  <a:pos x="0" y="90"/>
                </a:cxn>
              </a:cxnLst>
              <a:rect l="0" t="0" r="r" b="b"/>
              <a:pathLst>
                <a:path w="141" h="118">
                  <a:moveTo>
                    <a:pt x="0" y="90"/>
                  </a:moveTo>
                  <a:lnTo>
                    <a:pt x="21" y="118"/>
                  </a:lnTo>
                  <a:lnTo>
                    <a:pt x="141" y="28"/>
                  </a:lnTo>
                  <a:lnTo>
                    <a:pt x="12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4743" name="Freeform 55"/>
            <p:cNvSpPr>
              <a:spLocks/>
            </p:cNvSpPr>
            <p:nvPr/>
          </p:nvSpPr>
          <p:spPr bwMode="auto">
            <a:xfrm rot="4247563" flipV="1">
              <a:off x="1253" y="1017"/>
              <a:ext cx="171" cy="207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14744" name="Group 56"/>
          <p:cNvGrpSpPr>
            <a:grpSpLocks/>
          </p:cNvGrpSpPr>
          <p:nvPr/>
        </p:nvGrpSpPr>
        <p:grpSpPr bwMode="auto">
          <a:xfrm>
            <a:off x="3200400" y="1676400"/>
            <a:ext cx="2098675" cy="1974850"/>
            <a:chOff x="3434" y="2758"/>
            <a:chExt cx="1322" cy="1244"/>
          </a:xfrm>
        </p:grpSpPr>
        <p:sp>
          <p:nvSpPr>
            <p:cNvPr id="114745" name="Oval 57"/>
            <p:cNvSpPr>
              <a:spLocks noChangeArrowheads="1"/>
            </p:cNvSpPr>
            <p:nvPr/>
          </p:nvSpPr>
          <p:spPr bwMode="auto">
            <a:xfrm>
              <a:off x="3639" y="2941"/>
              <a:ext cx="912" cy="864"/>
            </a:xfrm>
            <a:prstGeom prst="ellipse">
              <a:avLst/>
            </a:prstGeom>
            <a:gradFill rotWithShape="0">
              <a:gsLst>
                <a:gs pos="0">
                  <a:srgbClr val="9999FF"/>
                </a:gs>
                <a:gs pos="100000">
                  <a:srgbClr val="9999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4746" name="AutoShape 58"/>
            <p:cNvSpPr>
              <a:spLocks noChangeArrowheads="1"/>
            </p:cNvSpPr>
            <p:nvPr/>
          </p:nvSpPr>
          <p:spPr bwMode="auto">
            <a:xfrm>
              <a:off x="4050" y="2805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4747" name="AutoShape 59"/>
            <p:cNvSpPr>
              <a:spLocks noChangeArrowheads="1"/>
            </p:cNvSpPr>
            <p:nvPr/>
          </p:nvSpPr>
          <p:spPr bwMode="auto">
            <a:xfrm rot="-1731536">
              <a:off x="3796" y="2866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4748" name="AutoShape 60"/>
            <p:cNvSpPr>
              <a:spLocks noChangeArrowheads="1"/>
            </p:cNvSpPr>
            <p:nvPr/>
          </p:nvSpPr>
          <p:spPr bwMode="auto">
            <a:xfrm rot="-3428101">
              <a:off x="3630" y="2997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4749" name="AutoShape 61"/>
            <p:cNvSpPr>
              <a:spLocks noChangeArrowheads="1"/>
            </p:cNvSpPr>
            <p:nvPr/>
          </p:nvSpPr>
          <p:spPr bwMode="auto">
            <a:xfrm rot="-4530700">
              <a:off x="3543" y="3146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4750" name="AutoShape 62"/>
            <p:cNvSpPr>
              <a:spLocks noChangeArrowheads="1"/>
            </p:cNvSpPr>
            <p:nvPr/>
          </p:nvSpPr>
          <p:spPr bwMode="auto">
            <a:xfrm rot="-6208555">
              <a:off x="3542" y="3399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4751" name="AutoShape 63"/>
            <p:cNvSpPr>
              <a:spLocks noChangeArrowheads="1"/>
            </p:cNvSpPr>
            <p:nvPr/>
          </p:nvSpPr>
          <p:spPr bwMode="auto">
            <a:xfrm rot="-7565748">
              <a:off x="3595" y="3530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4752" name="AutoShape 64"/>
            <p:cNvSpPr>
              <a:spLocks noChangeArrowheads="1"/>
            </p:cNvSpPr>
            <p:nvPr/>
          </p:nvSpPr>
          <p:spPr bwMode="auto">
            <a:xfrm rot="-8367763">
              <a:off x="3743" y="370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4753" name="AutoShape 65"/>
            <p:cNvSpPr>
              <a:spLocks noChangeArrowheads="1"/>
            </p:cNvSpPr>
            <p:nvPr/>
          </p:nvSpPr>
          <p:spPr bwMode="auto">
            <a:xfrm rot="-9558205">
              <a:off x="3910" y="3782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4754" name="AutoShape 66"/>
            <p:cNvSpPr>
              <a:spLocks noChangeArrowheads="1"/>
            </p:cNvSpPr>
            <p:nvPr/>
          </p:nvSpPr>
          <p:spPr bwMode="auto">
            <a:xfrm rot="9901211" flipH="1">
              <a:off x="4181" y="3782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4755" name="AutoShape 67"/>
            <p:cNvSpPr>
              <a:spLocks noChangeArrowheads="1"/>
            </p:cNvSpPr>
            <p:nvPr/>
          </p:nvSpPr>
          <p:spPr bwMode="auto">
            <a:xfrm rot="9414293" flipH="1">
              <a:off x="4302" y="3738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4756" name="AutoShape 68"/>
            <p:cNvSpPr>
              <a:spLocks noChangeArrowheads="1"/>
            </p:cNvSpPr>
            <p:nvPr/>
          </p:nvSpPr>
          <p:spPr bwMode="auto">
            <a:xfrm rot="7565748" flipH="1">
              <a:off x="4486" y="3575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4757" name="AutoShape 69"/>
            <p:cNvSpPr>
              <a:spLocks noChangeArrowheads="1"/>
            </p:cNvSpPr>
            <p:nvPr/>
          </p:nvSpPr>
          <p:spPr bwMode="auto">
            <a:xfrm rot="6208555" flipH="1">
              <a:off x="4563" y="3408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4758" name="AutoShape 70"/>
            <p:cNvSpPr>
              <a:spLocks noChangeArrowheads="1"/>
            </p:cNvSpPr>
            <p:nvPr/>
          </p:nvSpPr>
          <p:spPr bwMode="auto">
            <a:xfrm rot="4530700" flipH="1">
              <a:off x="4556" y="316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4759" name="AutoShape 71"/>
            <p:cNvSpPr>
              <a:spLocks noChangeArrowheads="1"/>
            </p:cNvSpPr>
            <p:nvPr/>
          </p:nvSpPr>
          <p:spPr bwMode="auto">
            <a:xfrm rot="3428101" flipH="1">
              <a:off x="4468" y="3006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4760" name="AutoShape 72"/>
            <p:cNvSpPr>
              <a:spLocks noChangeArrowheads="1"/>
            </p:cNvSpPr>
            <p:nvPr/>
          </p:nvSpPr>
          <p:spPr bwMode="auto">
            <a:xfrm rot="1731536" flipH="1">
              <a:off x="4320" y="2875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114761" name="Group 73"/>
            <p:cNvGrpSpPr>
              <a:grpSpLocks/>
            </p:cNvGrpSpPr>
            <p:nvPr/>
          </p:nvGrpSpPr>
          <p:grpSpPr bwMode="auto">
            <a:xfrm>
              <a:off x="4041" y="3797"/>
              <a:ext cx="143" cy="205"/>
              <a:chOff x="1441" y="1824"/>
              <a:chExt cx="143" cy="205"/>
            </a:xfrm>
          </p:grpSpPr>
          <p:sp>
            <p:nvSpPr>
              <p:cNvPr id="114762" name="AutoShape 74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4763" name="Oval 75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4764" name="Oval 76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4765" name="Group 77"/>
            <p:cNvGrpSpPr>
              <a:grpSpLocks/>
            </p:cNvGrpSpPr>
            <p:nvPr/>
          </p:nvGrpSpPr>
          <p:grpSpPr bwMode="auto">
            <a:xfrm rot="1113049" flipV="1">
              <a:off x="4181" y="2767"/>
              <a:ext cx="143" cy="205"/>
              <a:chOff x="1441" y="1824"/>
              <a:chExt cx="143" cy="205"/>
            </a:xfrm>
          </p:grpSpPr>
          <p:sp>
            <p:nvSpPr>
              <p:cNvPr id="114766" name="AutoShape 78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4767" name="Oval 79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4768" name="Oval 80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4769" name="Group 81"/>
            <p:cNvGrpSpPr>
              <a:grpSpLocks/>
            </p:cNvGrpSpPr>
            <p:nvPr/>
          </p:nvGrpSpPr>
          <p:grpSpPr bwMode="auto">
            <a:xfrm rot="-1113049" flipH="1" flipV="1">
              <a:off x="3867" y="2758"/>
              <a:ext cx="143" cy="205"/>
              <a:chOff x="1441" y="1824"/>
              <a:chExt cx="143" cy="205"/>
            </a:xfrm>
          </p:grpSpPr>
          <p:sp>
            <p:nvSpPr>
              <p:cNvPr id="114770" name="AutoShape 82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4771" name="Oval 83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4772" name="Oval 84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4773" name="Group 85"/>
            <p:cNvGrpSpPr>
              <a:grpSpLocks/>
            </p:cNvGrpSpPr>
            <p:nvPr/>
          </p:nvGrpSpPr>
          <p:grpSpPr bwMode="auto">
            <a:xfrm rot="-5190893" flipH="1" flipV="1">
              <a:off x="3465" y="3246"/>
              <a:ext cx="143" cy="205"/>
              <a:chOff x="1441" y="1824"/>
              <a:chExt cx="143" cy="205"/>
            </a:xfrm>
          </p:grpSpPr>
          <p:sp>
            <p:nvSpPr>
              <p:cNvPr id="114774" name="AutoShape 86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4775" name="Oval 87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4776" name="Oval 88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4777" name="Group 89"/>
            <p:cNvGrpSpPr>
              <a:grpSpLocks/>
            </p:cNvGrpSpPr>
            <p:nvPr/>
          </p:nvGrpSpPr>
          <p:grpSpPr bwMode="auto">
            <a:xfrm rot="-5172987">
              <a:off x="4582" y="3256"/>
              <a:ext cx="143" cy="205"/>
              <a:chOff x="1441" y="1824"/>
              <a:chExt cx="143" cy="205"/>
            </a:xfrm>
          </p:grpSpPr>
          <p:sp>
            <p:nvSpPr>
              <p:cNvPr id="114778" name="AutoShape 90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4779" name="Oval 91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4780" name="Oval 92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4781" name="Group 93"/>
            <p:cNvGrpSpPr>
              <a:grpSpLocks/>
            </p:cNvGrpSpPr>
            <p:nvPr/>
          </p:nvGrpSpPr>
          <p:grpSpPr bwMode="auto">
            <a:xfrm rot="2463853">
              <a:off x="3613" y="3623"/>
              <a:ext cx="143" cy="205"/>
              <a:chOff x="1441" y="1824"/>
              <a:chExt cx="143" cy="205"/>
            </a:xfrm>
          </p:grpSpPr>
          <p:sp>
            <p:nvSpPr>
              <p:cNvPr id="114782" name="AutoShape 94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4783" name="Oval 95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4784" name="Oval 96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4785" name="Group 97"/>
            <p:cNvGrpSpPr>
              <a:grpSpLocks/>
            </p:cNvGrpSpPr>
            <p:nvPr/>
          </p:nvGrpSpPr>
          <p:grpSpPr bwMode="auto">
            <a:xfrm rot="19136147" flipH="1">
              <a:off x="4407" y="3658"/>
              <a:ext cx="143" cy="205"/>
              <a:chOff x="1441" y="1824"/>
              <a:chExt cx="143" cy="205"/>
            </a:xfrm>
          </p:grpSpPr>
          <p:sp>
            <p:nvSpPr>
              <p:cNvPr id="114786" name="AutoShape 98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4787" name="Oval 99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4788" name="Oval 100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114789" name="Freeform 101"/>
            <p:cNvSpPr>
              <a:spLocks/>
            </p:cNvSpPr>
            <p:nvPr/>
          </p:nvSpPr>
          <p:spPr bwMode="auto">
            <a:xfrm rot="4247563" flipV="1">
              <a:off x="3983" y="3187"/>
              <a:ext cx="171" cy="207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FF6600"/>
            </a:solidFill>
            <a:ln w="9525" cmpd="sng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4790" name="Freeform 102"/>
            <p:cNvSpPr>
              <a:spLocks/>
            </p:cNvSpPr>
            <p:nvPr/>
          </p:nvSpPr>
          <p:spPr bwMode="auto">
            <a:xfrm rot="4247563" flipV="1">
              <a:off x="3907" y="3006"/>
              <a:ext cx="171" cy="206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accent2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4791" name="Freeform 103"/>
            <p:cNvSpPr>
              <a:spLocks/>
            </p:cNvSpPr>
            <p:nvPr/>
          </p:nvSpPr>
          <p:spPr bwMode="auto">
            <a:xfrm rot="4247563" flipV="1">
              <a:off x="3957" y="3102"/>
              <a:ext cx="186" cy="22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4792" name="Freeform 104"/>
            <p:cNvSpPr>
              <a:spLocks/>
            </p:cNvSpPr>
            <p:nvPr/>
          </p:nvSpPr>
          <p:spPr bwMode="auto">
            <a:xfrm rot="4247563" flipV="1">
              <a:off x="4050" y="3296"/>
              <a:ext cx="166" cy="193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21" y="149"/>
                </a:cxn>
                <a:cxn ang="0">
                  <a:pos x="189" y="29"/>
                </a:cxn>
                <a:cxn ang="0">
                  <a:pos x="168" y="0"/>
                </a:cxn>
                <a:cxn ang="0">
                  <a:pos x="0" y="120"/>
                </a:cxn>
              </a:cxnLst>
              <a:rect l="0" t="0" r="r" b="b"/>
              <a:pathLst>
                <a:path w="189" h="149">
                  <a:moveTo>
                    <a:pt x="0" y="120"/>
                  </a:moveTo>
                  <a:lnTo>
                    <a:pt x="21" y="149"/>
                  </a:lnTo>
                  <a:lnTo>
                    <a:pt x="189" y="29"/>
                  </a:lnTo>
                  <a:lnTo>
                    <a:pt x="168" y="0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4793" name="Freeform 105"/>
            <p:cNvSpPr>
              <a:spLocks/>
            </p:cNvSpPr>
            <p:nvPr/>
          </p:nvSpPr>
          <p:spPr bwMode="auto">
            <a:xfrm rot="4247563" flipV="1">
              <a:off x="4092" y="3395"/>
              <a:ext cx="165" cy="193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21" y="149"/>
                </a:cxn>
                <a:cxn ang="0">
                  <a:pos x="189" y="29"/>
                </a:cxn>
                <a:cxn ang="0">
                  <a:pos x="168" y="0"/>
                </a:cxn>
                <a:cxn ang="0">
                  <a:pos x="0" y="120"/>
                </a:cxn>
              </a:cxnLst>
              <a:rect l="0" t="0" r="r" b="b"/>
              <a:pathLst>
                <a:path w="189" h="149">
                  <a:moveTo>
                    <a:pt x="0" y="120"/>
                  </a:moveTo>
                  <a:lnTo>
                    <a:pt x="21" y="149"/>
                  </a:lnTo>
                  <a:lnTo>
                    <a:pt x="189" y="29"/>
                  </a:lnTo>
                  <a:lnTo>
                    <a:pt x="168" y="0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FF6600"/>
            </a:solidFill>
            <a:ln w="9525" cmpd="sng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4794" name="Freeform 106"/>
            <p:cNvSpPr>
              <a:spLocks/>
            </p:cNvSpPr>
            <p:nvPr/>
          </p:nvSpPr>
          <p:spPr bwMode="auto">
            <a:xfrm rot="4247563" flipV="1">
              <a:off x="4149" y="3502"/>
              <a:ext cx="124" cy="154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21" y="118"/>
                </a:cxn>
                <a:cxn ang="0">
                  <a:pos x="141" y="28"/>
                </a:cxn>
                <a:cxn ang="0">
                  <a:pos x="120" y="0"/>
                </a:cxn>
                <a:cxn ang="0">
                  <a:pos x="0" y="90"/>
                </a:cxn>
              </a:cxnLst>
              <a:rect l="0" t="0" r="r" b="b"/>
              <a:pathLst>
                <a:path w="141" h="118">
                  <a:moveTo>
                    <a:pt x="0" y="90"/>
                  </a:moveTo>
                  <a:lnTo>
                    <a:pt x="21" y="118"/>
                  </a:lnTo>
                  <a:lnTo>
                    <a:pt x="141" y="28"/>
                  </a:lnTo>
                  <a:lnTo>
                    <a:pt x="12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4795" name="Freeform 107"/>
            <p:cNvSpPr>
              <a:spLocks/>
            </p:cNvSpPr>
            <p:nvPr/>
          </p:nvSpPr>
          <p:spPr bwMode="auto">
            <a:xfrm rot="4247563" flipV="1">
              <a:off x="4175" y="3606"/>
              <a:ext cx="121" cy="154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21" y="118"/>
                </a:cxn>
                <a:cxn ang="0">
                  <a:pos x="141" y="28"/>
                </a:cxn>
                <a:cxn ang="0">
                  <a:pos x="120" y="0"/>
                </a:cxn>
                <a:cxn ang="0">
                  <a:pos x="0" y="90"/>
                </a:cxn>
              </a:cxnLst>
              <a:rect l="0" t="0" r="r" b="b"/>
              <a:pathLst>
                <a:path w="141" h="118">
                  <a:moveTo>
                    <a:pt x="0" y="90"/>
                  </a:moveTo>
                  <a:lnTo>
                    <a:pt x="21" y="118"/>
                  </a:lnTo>
                  <a:lnTo>
                    <a:pt x="141" y="28"/>
                  </a:lnTo>
                  <a:lnTo>
                    <a:pt x="12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4796" name="Freeform 108"/>
            <p:cNvSpPr>
              <a:spLocks/>
            </p:cNvSpPr>
            <p:nvPr/>
          </p:nvSpPr>
          <p:spPr bwMode="auto">
            <a:xfrm rot="4247563" flipV="1">
              <a:off x="3836" y="2998"/>
              <a:ext cx="187" cy="223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14797" name="Group 109"/>
          <p:cNvGrpSpPr>
            <a:grpSpLocks/>
          </p:cNvGrpSpPr>
          <p:nvPr/>
        </p:nvGrpSpPr>
        <p:grpSpPr bwMode="auto">
          <a:xfrm>
            <a:off x="1752600" y="3810000"/>
            <a:ext cx="457200" cy="533400"/>
            <a:chOff x="864" y="2256"/>
            <a:chExt cx="288" cy="336"/>
          </a:xfrm>
        </p:grpSpPr>
        <p:sp>
          <p:nvSpPr>
            <p:cNvPr id="114798" name="Line 110"/>
            <p:cNvSpPr>
              <a:spLocks noChangeShapeType="1"/>
            </p:cNvSpPr>
            <p:nvPr/>
          </p:nvSpPr>
          <p:spPr bwMode="auto">
            <a:xfrm>
              <a:off x="864" y="2256"/>
              <a:ext cx="144" cy="144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14799" name="Line 111"/>
            <p:cNvSpPr>
              <a:spLocks noChangeShapeType="1"/>
            </p:cNvSpPr>
            <p:nvPr/>
          </p:nvSpPr>
          <p:spPr bwMode="auto">
            <a:xfrm flipH="1">
              <a:off x="1008" y="2256"/>
              <a:ext cx="144" cy="144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14800" name="Line 112"/>
            <p:cNvSpPr>
              <a:spLocks noChangeShapeType="1"/>
            </p:cNvSpPr>
            <p:nvPr/>
          </p:nvSpPr>
          <p:spPr bwMode="auto">
            <a:xfrm>
              <a:off x="1008" y="2400"/>
              <a:ext cx="0" cy="192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14801" name="Group 113"/>
          <p:cNvGrpSpPr>
            <a:grpSpLocks/>
          </p:cNvGrpSpPr>
          <p:nvPr/>
        </p:nvGrpSpPr>
        <p:grpSpPr bwMode="auto">
          <a:xfrm>
            <a:off x="6096000" y="1676400"/>
            <a:ext cx="2098675" cy="1974850"/>
            <a:chOff x="3840" y="1056"/>
            <a:chExt cx="1322" cy="1244"/>
          </a:xfrm>
        </p:grpSpPr>
        <p:sp>
          <p:nvSpPr>
            <p:cNvPr id="114802" name="Oval 114"/>
            <p:cNvSpPr>
              <a:spLocks noChangeArrowheads="1"/>
            </p:cNvSpPr>
            <p:nvPr/>
          </p:nvSpPr>
          <p:spPr bwMode="auto">
            <a:xfrm>
              <a:off x="4045" y="1239"/>
              <a:ext cx="912" cy="864"/>
            </a:xfrm>
            <a:prstGeom prst="ellipse">
              <a:avLst/>
            </a:prstGeom>
            <a:gradFill rotWithShape="0">
              <a:gsLst>
                <a:gs pos="0">
                  <a:srgbClr val="9999FF"/>
                </a:gs>
                <a:gs pos="100000">
                  <a:srgbClr val="9999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4803" name="AutoShape 115"/>
            <p:cNvSpPr>
              <a:spLocks noChangeArrowheads="1"/>
            </p:cNvSpPr>
            <p:nvPr/>
          </p:nvSpPr>
          <p:spPr bwMode="auto">
            <a:xfrm>
              <a:off x="4456" y="1103"/>
              <a:ext cx="96" cy="144"/>
            </a:xfrm>
            <a:prstGeom prst="can">
              <a:avLst>
                <a:gd name="adj" fmla="val 37500"/>
              </a:avLst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4804" name="AutoShape 116"/>
            <p:cNvSpPr>
              <a:spLocks noChangeArrowheads="1"/>
            </p:cNvSpPr>
            <p:nvPr/>
          </p:nvSpPr>
          <p:spPr bwMode="auto">
            <a:xfrm rot="-1731536">
              <a:off x="4202" y="1164"/>
              <a:ext cx="96" cy="144"/>
            </a:xfrm>
            <a:prstGeom prst="can">
              <a:avLst>
                <a:gd name="adj" fmla="val 37500"/>
              </a:avLst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4805" name="AutoShape 117"/>
            <p:cNvSpPr>
              <a:spLocks noChangeArrowheads="1"/>
            </p:cNvSpPr>
            <p:nvPr/>
          </p:nvSpPr>
          <p:spPr bwMode="auto">
            <a:xfrm rot="-3428101">
              <a:off x="4036" y="1295"/>
              <a:ext cx="96" cy="144"/>
            </a:xfrm>
            <a:prstGeom prst="can">
              <a:avLst>
                <a:gd name="adj" fmla="val 37500"/>
              </a:avLst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4806" name="AutoShape 118"/>
            <p:cNvSpPr>
              <a:spLocks noChangeArrowheads="1"/>
            </p:cNvSpPr>
            <p:nvPr/>
          </p:nvSpPr>
          <p:spPr bwMode="auto">
            <a:xfrm rot="-4530700">
              <a:off x="3949" y="1444"/>
              <a:ext cx="96" cy="144"/>
            </a:xfrm>
            <a:prstGeom prst="can">
              <a:avLst>
                <a:gd name="adj" fmla="val 37500"/>
              </a:avLst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4807" name="AutoShape 119"/>
            <p:cNvSpPr>
              <a:spLocks noChangeArrowheads="1"/>
            </p:cNvSpPr>
            <p:nvPr/>
          </p:nvSpPr>
          <p:spPr bwMode="auto">
            <a:xfrm rot="-6208555">
              <a:off x="3948" y="1697"/>
              <a:ext cx="96" cy="144"/>
            </a:xfrm>
            <a:prstGeom prst="can">
              <a:avLst>
                <a:gd name="adj" fmla="val 37500"/>
              </a:avLst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4808" name="AutoShape 120"/>
            <p:cNvSpPr>
              <a:spLocks noChangeArrowheads="1"/>
            </p:cNvSpPr>
            <p:nvPr/>
          </p:nvSpPr>
          <p:spPr bwMode="auto">
            <a:xfrm rot="-7565748">
              <a:off x="4001" y="1828"/>
              <a:ext cx="96" cy="144"/>
            </a:xfrm>
            <a:prstGeom prst="can">
              <a:avLst>
                <a:gd name="adj" fmla="val 37500"/>
              </a:avLst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4809" name="AutoShape 121"/>
            <p:cNvSpPr>
              <a:spLocks noChangeArrowheads="1"/>
            </p:cNvSpPr>
            <p:nvPr/>
          </p:nvSpPr>
          <p:spPr bwMode="auto">
            <a:xfrm rot="-8367763">
              <a:off x="4149" y="2002"/>
              <a:ext cx="96" cy="144"/>
            </a:xfrm>
            <a:prstGeom prst="can">
              <a:avLst>
                <a:gd name="adj" fmla="val 37500"/>
              </a:avLst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4810" name="AutoShape 122"/>
            <p:cNvSpPr>
              <a:spLocks noChangeArrowheads="1"/>
            </p:cNvSpPr>
            <p:nvPr/>
          </p:nvSpPr>
          <p:spPr bwMode="auto">
            <a:xfrm rot="-9558205">
              <a:off x="4316" y="2080"/>
              <a:ext cx="96" cy="144"/>
            </a:xfrm>
            <a:prstGeom prst="can">
              <a:avLst>
                <a:gd name="adj" fmla="val 37500"/>
              </a:avLst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4811" name="AutoShape 123"/>
            <p:cNvSpPr>
              <a:spLocks noChangeArrowheads="1"/>
            </p:cNvSpPr>
            <p:nvPr/>
          </p:nvSpPr>
          <p:spPr bwMode="auto">
            <a:xfrm rot="9901211" flipH="1">
              <a:off x="4587" y="2080"/>
              <a:ext cx="96" cy="144"/>
            </a:xfrm>
            <a:prstGeom prst="can">
              <a:avLst>
                <a:gd name="adj" fmla="val 37500"/>
              </a:avLst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4812" name="AutoShape 124"/>
            <p:cNvSpPr>
              <a:spLocks noChangeArrowheads="1"/>
            </p:cNvSpPr>
            <p:nvPr/>
          </p:nvSpPr>
          <p:spPr bwMode="auto">
            <a:xfrm rot="9414293" flipH="1">
              <a:off x="4708" y="2036"/>
              <a:ext cx="96" cy="144"/>
            </a:xfrm>
            <a:prstGeom prst="can">
              <a:avLst>
                <a:gd name="adj" fmla="val 37500"/>
              </a:avLst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4813" name="AutoShape 125"/>
            <p:cNvSpPr>
              <a:spLocks noChangeArrowheads="1"/>
            </p:cNvSpPr>
            <p:nvPr/>
          </p:nvSpPr>
          <p:spPr bwMode="auto">
            <a:xfrm rot="7565748" flipH="1">
              <a:off x="4892" y="1873"/>
              <a:ext cx="96" cy="144"/>
            </a:xfrm>
            <a:prstGeom prst="can">
              <a:avLst>
                <a:gd name="adj" fmla="val 37500"/>
              </a:avLst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4814" name="AutoShape 126"/>
            <p:cNvSpPr>
              <a:spLocks noChangeArrowheads="1"/>
            </p:cNvSpPr>
            <p:nvPr/>
          </p:nvSpPr>
          <p:spPr bwMode="auto">
            <a:xfrm rot="6208555" flipH="1">
              <a:off x="4969" y="1706"/>
              <a:ext cx="96" cy="144"/>
            </a:xfrm>
            <a:prstGeom prst="can">
              <a:avLst>
                <a:gd name="adj" fmla="val 37500"/>
              </a:avLst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4815" name="AutoShape 127"/>
            <p:cNvSpPr>
              <a:spLocks noChangeArrowheads="1"/>
            </p:cNvSpPr>
            <p:nvPr/>
          </p:nvSpPr>
          <p:spPr bwMode="auto">
            <a:xfrm rot="4530700" flipH="1">
              <a:off x="4962" y="1461"/>
              <a:ext cx="96" cy="144"/>
            </a:xfrm>
            <a:prstGeom prst="can">
              <a:avLst>
                <a:gd name="adj" fmla="val 37500"/>
              </a:avLst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4816" name="AutoShape 128"/>
            <p:cNvSpPr>
              <a:spLocks noChangeArrowheads="1"/>
            </p:cNvSpPr>
            <p:nvPr/>
          </p:nvSpPr>
          <p:spPr bwMode="auto">
            <a:xfrm rot="3428101" flipH="1">
              <a:off x="4874" y="1304"/>
              <a:ext cx="96" cy="144"/>
            </a:xfrm>
            <a:prstGeom prst="can">
              <a:avLst>
                <a:gd name="adj" fmla="val 37500"/>
              </a:avLst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4817" name="AutoShape 129"/>
            <p:cNvSpPr>
              <a:spLocks noChangeArrowheads="1"/>
            </p:cNvSpPr>
            <p:nvPr/>
          </p:nvSpPr>
          <p:spPr bwMode="auto">
            <a:xfrm rot="1731536" flipH="1">
              <a:off x="4726" y="1173"/>
              <a:ext cx="96" cy="144"/>
            </a:xfrm>
            <a:prstGeom prst="can">
              <a:avLst>
                <a:gd name="adj" fmla="val 37500"/>
              </a:avLst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114818" name="Group 130"/>
            <p:cNvGrpSpPr>
              <a:grpSpLocks/>
            </p:cNvGrpSpPr>
            <p:nvPr/>
          </p:nvGrpSpPr>
          <p:grpSpPr bwMode="auto">
            <a:xfrm>
              <a:off x="4447" y="2095"/>
              <a:ext cx="143" cy="205"/>
              <a:chOff x="1441" y="1824"/>
              <a:chExt cx="143" cy="205"/>
            </a:xfrm>
          </p:grpSpPr>
          <p:sp>
            <p:nvSpPr>
              <p:cNvPr id="114819" name="AutoShape 131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4820" name="Oval 132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4821" name="Oval 133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4822" name="Group 134"/>
            <p:cNvGrpSpPr>
              <a:grpSpLocks/>
            </p:cNvGrpSpPr>
            <p:nvPr/>
          </p:nvGrpSpPr>
          <p:grpSpPr bwMode="auto">
            <a:xfrm rot="1113049" flipV="1">
              <a:off x="4587" y="1065"/>
              <a:ext cx="143" cy="205"/>
              <a:chOff x="1441" y="1824"/>
              <a:chExt cx="143" cy="205"/>
            </a:xfrm>
          </p:grpSpPr>
          <p:sp>
            <p:nvSpPr>
              <p:cNvPr id="114823" name="AutoShape 135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4824" name="Oval 136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4825" name="Oval 137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4826" name="Group 138"/>
            <p:cNvGrpSpPr>
              <a:grpSpLocks/>
            </p:cNvGrpSpPr>
            <p:nvPr/>
          </p:nvGrpSpPr>
          <p:grpSpPr bwMode="auto">
            <a:xfrm rot="-1113049" flipH="1" flipV="1">
              <a:off x="4273" y="1056"/>
              <a:ext cx="143" cy="205"/>
              <a:chOff x="1441" y="1824"/>
              <a:chExt cx="143" cy="205"/>
            </a:xfrm>
          </p:grpSpPr>
          <p:sp>
            <p:nvSpPr>
              <p:cNvPr id="114827" name="AutoShape 139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4828" name="Oval 140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4829" name="Oval 141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4830" name="Group 142"/>
            <p:cNvGrpSpPr>
              <a:grpSpLocks/>
            </p:cNvGrpSpPr>
            <p:nvPr/>
          </p:nvGrpSpPr>
          <p:grpSpPr bwMode="auto">
            <a:xfrm rot="-5190893" flipH="1" flipV="1">
              <a:off x="3871" y="1544"/>
              <a:ext cx="143" cy="205"/>
              <a:chOff x="1441" y="1824"/>
              <a:chExt cx="143" cy="205"/>
            </a:xfrm>
          </p:grpSpPr>
          <p:sp>
            <p:nvSpPr>
              <p:cNvPr id="114831" name="AutoShape 143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4832" name="Oval 144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4833" name="Oval 145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4834" name="Group 146"/>
            <p:cNvGrpSpPr>
              <a:grpSpLocks/>
            </p:cNvGrpSpPr>
            <p:nvPr/>
          </p:nvGrpSpPr>
          <p:grpSpPr bwMode="auto">
            <a:xfrm rot="-5172987">
              <a:off x="4988" y="1554"/>
              <a:ext cx="143" cy="205"/>
              <a:chOff x="1441" y="1824"/>
              <a:chExt cx="143" cy="205"/>
            </a:xfrm>
          </p:grpSpPr>
          <p:sp>
            <p:nvSpPr>
              <p:cNvPr id="114835" name="AutoShape 147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4836" name="Oval 148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4837" name="Oval 149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4838" name="Group 150"/>
            <p:cNvGrpSpPr>
              <a:grpSpLocks/>
            </p:cNvGrpSpPr>
            <p:nvPr/>
          </p:nvGrpSpPr>
          <p:grpSpPr bwMode="auto">
            <a:xfrm rot="2463853">
              <a:off x="4019" y="1921"/>
              <a:ext cx="143" cy="205"/>
              <a:chOff x="1441" y="1824"/>
              <a:chExt cx="143" cy="205"/>
            </a:xfrm>
          </p:grpSpPr>
          <p:sp>
            <p:nvSpPr>
              <p:cNvPr id="114839" name="AutoShape 151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4840" name="Oval 152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4841" name="Oval 153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4842" name="Group 154"/>
            <p:cNvGrpSpPr>
              <a:grpSpLocks/>
            </p:cNvGrpSpPr>
            <p:nvPr/>
          </p:nvGrpSpPr>
          <p:grpSpPr bwMode="auto">
            <a:xfrm rot="19136147" flipH="1">
              <a:off x="4813" y="1956"/>
              <a:ext cx="143" cy="205"/>
              <a:chOff x="1441" y="1824"/>
              <a:chExt cx="143" cy="205"/>
            </a:xfrm>
          </p:grpSpPr>
          <p:sp>
            <p:nvSpPr>
              <p:cNvPr id="114843" name="AutoShape 155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4844" name="Oval 156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4845" name="Oval 157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114846" name="Freeform 158"/>
            <p:cNvSpPr>
              <a:spLocks/>
            </p:cNvSpPr>
            <p:nvPr/>
          </p:nvSpPr>
          <p:spPr bwMode="auto">
            <a:xfrm rot="4247563" flipV="1">
              <a:off x="4389" y="1485"/>
              <a:ext cx="171" cy="207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folHlink"/>
            </a:solidFill>
            <a:ln w="9525" cmpd="sng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4847" name="Freeform 159"/>
            <p:cNvSpPr>
              <a:spLocks/>
            </p:cNvSpPr>
            <p:nvPr/>
          </p:nvSpPr>
          <p:spPr bwMode="auto">
            <a:xfrm rot="4247563" flipV="1">
              <a:off x="4313" y="1304"/>
              <a:ext cx="171" cy="206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accent2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4848" name="Freeform 160"/>
            <p:cNvSpPr>
              <a:spLocks/>
            </p:cNvSpPr>
            <p:nvPr/>
          </p:nvSpPr>
          <p:spPr bwMode="auto">
            <a:xfrm rot="4247563" flipV="1">
              <a:off x="4363" y="1400"/>
              <a:ext cx="186" cy="22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4849" name="Freeform 161"/>
            <p:cNvSpPr>
              <a:spLocks/>
            </p:cNvSpPr>
            <p:nvPr/>
          </p:nvSpPr>
          <p:spPr bwMode="auto">
            <a:xfrm rot="4247563" flipV="1">
              <a:off x="4456" y="1594"/>
              <a:ext cx="166" cy="193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21" y="149"/>
                </a:cxn>
                <a:cxn ang="0">
                  <a:pos x="189" y="29"/>
                </a:cxn>
                <a:cxn ang="0">
                  <a:pos x="168" y="0"/>
                </a:cxn>
                <a:cxn ang="0">
                  <a:pos x="0" y="120"/>
                </a:cxn>
              </a:cxnLst>
              <a:rect l="0" t="0" r="r" b="b"/>
              <a:pathLst>
                <a:path w="189" h="149">
                  <a:moveTo>
                    <a:pt x="0" y="120"/>
                  </a:moveTo>
                  <a:lnTo>
                    <a:pt x="21" y="149"/>
                  </a:lnTo>
                  <a:lnTo>
                    <a:pt x="189" y="29"/>
                  </a:lnTo>
                  <a:lnTo>
                    <a:pt x="168" y="0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4850" name="Freeform 162"/>
            <p:cNvSpPr>
              <a:spLocks/>
            </p:cNvSpPr>
            <p:nvPr/>
          </p:nvSpPr>
          <p:spPr bwMode="auto">
            <a:xfrm rot="4247563" flipV="1">
              <a:off x="4498" y="1693"/>
              <a:ext cx="165" cy="193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21" y="149"/>
                </a:cxn>
                <a:cxn ang="0">
                  <a:pos x="189" y="29"/>
                </a:cxn>
                <a:cxn ang="0">
                  <a:pos x="168" y="0"/>
                </a:cxn>
                <a:cxn ang="0">
                  <a:pos x="0" y="120"/>
                </a:cxn>
              </a:cxnLst>
              <a:rect l="0" t="0" r="r" b="b"/>
              <a:pathLst>
                <a:path w="189" h="149">
                  <a:moveTo>
                    <a:pt x="0" y="120"/>
                  </a:moveTo>
                  <a:lnTo>
                    <a:pt x="21" y="149"/>
                  </a:lnTo>
                  <a:lnTo>
                    <a:pt x="189" y="29"/>
                  </a:lnTo>
                  <a:lnTo>
                    <a:pt x="168" y="0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chemeClr val="folHlink"/>
            </a:solidFill>
            <a:ln w="9525" cmpd="sng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4851" name="Freeform 163"/>
            <p:cNvSpPr>
              <a:spLocks/>
            </p:cNvSpPr>
            <p:nvPr/>
          </p:nvSpPr>
          <p:spPr bwMode="auto">
            <a:xfrm rot="4247563" flipV="1">
              <a:off x="4555" y="1800"/>
              <a:ext cx="124" cy="154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21" y="118"/>
                </a:cxn>
                <a:cxn ang="0">
                  <a:pos x="141" y="28"/>
                </a:cxn>
                <a:cxn ang="0">
                  <a:pos x="120" y="0"/>
                </a:cxn>
                <a:cxn ang="0">
                  <a:pos x="0" y="90"/>
                </a:cxn>
              </a:cxnLst>
              <a:rect l="0" t="0" r="r" b="b"/>
              <a:pathLst>
                <a:path w="141" h="118">
                  <a:moveTo>
                    <a:pt x="0" y="90"/>
                  </a:moveTo>
                  <a:lnTo>
                    <a:pt x="21" y="118"/>
                  </a:lnTo>
                  <a:lnTo>
                    <a:pt x="141" y="28"/>
                  </a:lnTo>
                  <a:lnTo>
                    <a:pt x="12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4852" name="Freeform 164"/>
            <p:cNvSpPr>
              <a:spLocks/>
            </p:cNvSpPr>
            <p:nvPr/>
          </p:nvSpPr>
          <p:spPr bwMode="auto">
            <a:xfrm rot="4247563" flipV="1">
              <a:off x="4581" y="1904"/>
              <a:ext cx="121" cy="154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21" y="118"/>
                </a:cxn>
                <a:cxn ang="0">
                  <a:pos x="141" y="28"/>
                </a:cxn>
                <a:cxn ang="0">
                  <a:pos x="120" y="0"/>
                </a:cxn>
                <a:cxn ang="0">
                  <a:pos x="0" y="90"/>
                </a:cxn>
              </a:cxnLst>
              <a:rect l="0" t="0" r="r" b="b"/>
              <a:pathLst>
                <a:path w="141" h="118">
                  <a:moveTo>
                    <a:pt x="0" y="90"/>
                  </a:moveTo>
                  <a:lnTo>
                    <a:pt x="21" y="118"/>
                  </a:lnTo>
                  <a:lnTo>
                    <a:pt x="141" y="28"/>
                  </a:lnTo>
                  <a:lnTo>
                    <a:pt x="12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4853" name="Freeform 165"/>
            <p:cNvSpPr>
              <a:spLocks/>
            </p:cNvSpPr>
            <p:nvPr/>
          </p:nvSpPr>
          <p:spPr bwMode="auto">
            <a:xfrm rot="4247563" flipV="1">
              <a:off x="4242" y="1296"/>
              <a:ext cx="187" cy="223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14854" name="Group 166"/>
          <p:cNvGrpSpPr>
            <a:grpSpLocks/>
          </p:cNvGrpSpPr>
          <p:nvPr/>
        </p:nvGrpSpPr>
        <p:grpSpPr bwMode="auto">
          <a:xfrm>
            <a:off x="8001000" y="3733800"/>
            <a:ext cx="457200" cy="533400"/>
            <a:chOff x="864" y="2256"/>
            <a:chExt cx="288" cy="336"/>
          </a:xfrm>
        </p:grpSpPr>
        <p:sp>
          <p:nvSpPr>
            <p:cNvPr id="114855" name="Line 167"/>
            <p:cNvSpPr>
              <a:spLocks noChangeShapeType="1"/>
            </p:cNvSpPr>
            <p:nvPr/>
          </p:nvSpPr>
          <p:spPr bwMode="auto">
            <a:xfrm>
              <a:off x="864" y="2256"/>
              <a:ext cx="144" cy="144"/>
            </a:xfrm>
            <a:prstGeom prst="line">
              <a:avLst/>
            </a:prstGeom>
            <a:noFill/>
            <a:ln w="762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14856" name="Line 168"/>
            <p:cNvSpPr>
              <a:spLocks noChangeShapeType="1"/>
            </p:cNvSpPr>
            <p:nvPr/>
          </p:nvSpPr>
          <p:spPr bwMode="auto">
            <a:xfrm flipH="1">
              <a:off x="1008" y="2256"/>
              <a:ext cx="144" cy="144"/>
            </a:xfrm>
            <a:prstGeom prst="line">
              <a:avLst/>
            </a:prstGeom>
            <a:noFill/>
            <a:ln w="762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14857" name="Line 169"/>
            <p:cNvSpPr>
              <a:spLocks noChangeShapeType="1"/>
            </p:cNvSpPr>
            <p:nvPr/>
          </p:nvSpPr>
          <p:spPr bwMode="auto">
            <a:xfrm>
              <a:off x="1008" y="2400"/>
              <a:ext cx="0" cy="192"/>
            </a:xfrm>
            <a:prstGeom prst="line">
              <a:avLst/>
            </a:prstGeom>
            <a:noFill/>
            <a:ln w="7620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14858" name="Group 170"/>
          <p:cNvGrpSpPr>
            <a:grpSpLocks/>
          </p:cNvGrpSpPr>
          <p:nvPr/>
        </p:nvGrpSpPr>
        <p:grpSpPr bwMode="auto">
          <a:xfrm>
            <a:off x="5105400" y="3810000"/>
            <a:ext cx="457200" cy="533400"/>
            <a:chOff x="864" y="2256"/>
            <a:chExt cx="288" cy="336"/>
          </a:xfrm>
        </p:grpSpPr>
        <p:sp>
          <p:nvSpPr>
            <p:cNvPr id="114859" name="Line 171"/>
            <p:cNvSpPr>
              <a:spLocks noChangeShapeType="1"/>
            </p:cNvSpPr>
            <p:nvPr/>
          </p:nvSpPr>
          <p:spPr bwMode="auto">
            <a:xfrm>
              <a:off x="864" y="2256"/>
              <a:ext cx="144" cy="144"/>
            </a:xfrm>
            <a:prstGeom prst="line">
              <a:avLst/>
            </a:prstGeom>
            <a:noFill/>
            <a:ln w="7620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14860" name="Line 172"/>
            <p:cNvSpPr>
              <a:spLocks noChangeShapeType="1"/>
            </p:cNvSpPr>
            <p:nvPr/>
          </p:nvSpPr>
          <p:spPr bwMode="auto">
            <a:xfrm flipH="1">
              <a:off x="1008" y="2256"/>
              <a:ext cx="144" cy="144"/>
            </a:xfrm>
            <a:prstGeom prst="line">
              <a:avLst/>
            </a:prstGeom>
            <a:noFill/>
            <a:ln w="7620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14861" name="Line 173"/>
            <p:cNvSpPr>
              <a:spLocks noChangeShapeType="1"/>
            </p:cNvSpPr>
            <p:nvPr/>
          </p:nvSpPr>
          <p:spPr bwMode="auto">
            <a:xfrm>
              <a:off x="1008" y="2400"/>
              <a:ext cx="0" cy="192"/>
            </a:xfrm>
            <a:prstGeom prst="line">
              <a:avLst/>
            </a:prstGeom>
            <a:noFill/>
            <a:ln w="7620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4862" name="Line 174"/>
          <p:cNvSpPr>
            <a:spLocks noChangeShapeType="1"/>
          </p:cNvSpPr>
          <p:nvPr/>
        </p:nvSpPr>
        <p:spPr bwMode="auto">
          <a:xfrm>
            <a:off x="2362200" y="3048000"/>
            <a:ext cx="6096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4863" name="Line 175"/>
          <p:cNvSpPr>
            <a:spLocks noChangeShapeType="1"/>
          </p:cNvSpPr>
          <p:nvPr/>
        </p:nvSpPr>
        <p:spPr bwMode="auto">
          <a:xfrm>
            <a:off x="5334000" y="2971800"/>
            <a:ext cx="6096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4864" name="Line 176"/>
          <p:cNvSpPr>
            <a:spLocks noChangeShapeType="1"/>
          </p:cNvSpPr>
          <p:nvPr/>
        </p:nvSpPr>
        <p:spPr bwMode="auto">
          <a:xfrm>
            <a:off x="8305800" y="2895600"/>
            <a:ext cx="6096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114865" name="Group 177"/>
          <p:cNvGrpSpPr>
            <a:grpSpLocks/>
          </p:cNvGrpSpPr>
          <p:nvPr/>
        </p:nvGrpSpPr>
        <p:grpSpPr bwMode="auto">
          <a:xfrm rot="11809397">
            <a:off x="4140200" y="3716338"/>
            <a:ext cx="457200" cy="533400"/>
            <a:chOff x="864" y="2256"/>
            <a:chExt cx="288" cy="336"/>
          </a:xfrm>
        </p:grpSpPr>
        <p:sp>
          <p:nvSpPr>
            <p:cNvPr id="114866" name="Line 178"/>
            <p:cNvSpPr>
              <a:spLocks noChangeShapeType="1"/>
            </p:cNvSpPr>
            <p:nvPr/>
          </p:nvSpPr>
          <p:spPr bwMode="auto">
            <a:xfrm>
              <a:off x="864" y="2256"/>
              <a:ext cx="144" cy="144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14867" name="Line 179"/>
            <p:cNvSpPr>
              <a:spLocks noChangeShapeType="1"/>
            </p:cNvSpPr>
            <p:nvPr/>
          </p:nvSpPr>
          <p:spPr bwMode="auto">
            <a:xfrm flipH="1">
              <a:off x="1008" y="2256"/>
              <a:ext cx="144" cy="144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14868" name="Line 180"/>
            <p:cNvSpPr>
              <a:spLocks noChangeShapeType="1"/>
            </p:cNvSpPr>
            <p:nvPr/>
          </p:nvSpPr>
          <p:spPr bwMode="auto">
            <a:xfrm>
              <a:off x="1008" y="2400"/>
              <a:ext cx="0" cy="192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14869" name="Group 181"/>
          <p:cNvGrpSpPr>
            <a:grpSpLocks/>
          </p:cNvGrpSpPr>
          <p:nvPr/>
        </p:nvGrpSpPr>
        <p:grpSpPr bwMode="auto">
          <a:xfrm rot="11809397">
            <a:off x="6877050" y="3716338"/>
            <a:ext cx="457200" cy="533400"/>
            <a:chOff x="864" y="2256"/>
            <a:chExt cx="288" cy="336"/>
          </a:xfrm>
        </p:grpSpPr>
        <p:sp>
          <p:nvSpPr>
            <p:cNvPr id="114870" name="Line 182"/>
            <p:cNvSpPr>
              <a:spLocks noChangeShapeType="1"/>
            </p:cNvSpPr>
            <p:nvPr/>
          </p:nvSpPr>
          <p:spPr bwMode="auto">
            <a:xfrm>
              <a:off x="864" y="2256"/>
              <a:ext cx="144" cy="144"/>
            </a:xfrm>
            <a:prstGeom prst="line">
              <a:avLst/>
            </a:prstGeom>
            <a:noFill/>
            <a:ln w="7620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14871" name="Line 183"/>
            <p:cNvSpPr>
              <a:spLocks noChangeShapeType="1"/>
            </p:cNvSpPr>
            <p:nvPr/>
          </p:nvSpPr>
          <p:spPr bwMode="auto">
            <a:xfrm flipH="1">
              <a:off x="1008" y="2256"/>
              <a:ext cx="144" cy="144"/>
            </a:xfrm>
            <a:prstGeom prst="line">
              <a:avLst/>
            </a:prstGeom>
            <a:noFill/>
            <a:ln w="7620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14872" name="Line 184"/>
            <p:cNvSpPr>
              <a:spLocks noChangeShapeType="1"/>
            </p:cNvSpPr>
            <p:nvPr/>
          </p:nvSpPr>
          <p:spPr bwMode="auto">
            <a:xfrm>
              <a:off x="1008" y="2400"/>
              <a:ext cx="0" cy="192"/>
            </a:xfrm>
            <a:prstGeom prst="line">
              <a:avLst/>
            </a:prstGeom>
            <a:noFill/>
            <a:ln w="7620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4873" name="Text Box 185"/>
          <p:cNvSpPr txBox="1">
            <a:spLocks noChangeArrowheads="1"/>
          </p:cNvSpPr>
          <p:nvPr/>
        </p:nvSpPr>
        <p:spPr bwMode="auto">
          <a:xfrm>
            <a:off x="519113" y="5248275"/>
            <a:ext cx="7067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/>
              <a:t>Vaccine updated every year to best represent the circulating strains.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4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4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4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4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14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4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4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193675"/>
            <a:ext cx="9144000" cy="94932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GB" sz="3600" dirty="0" smtClean="0">
                <a:solidFill>
                  <a:schemeClr val="bg1"/>
                </a:solidFill>
                <a:latin typeface="+mj-lt"/>
              </a:rPr>
              <a:t>Influenza Viruses circulating in humans today; we need a trivalent vaccine</a:t>
            </a:r>
            <a:endParaRPr lang="en-GB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838200" y="2057400"/>
            <a:ext cx="7848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GB"/>
          </a:p>
        </p:txBody>
      </p:sp>
      <p:sp>
        <p:nvSpPr>
          <p:cNvPr id="10244" name="Line 4"/>
          <p:cNvSpPr>
            <a:spLocks noChangeShapeType="1"/>
          </p:cNvSpPr>
          <p:nvPr/>
        </p:nvSpPr>
        <p:spPr bwMode="auto">
          <a:xfrm>
            <a:off x="838200" y="2057400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GB"/>
          </a:p>
        </p:txBody>
      </p:sp>
      <p:sp>
        <p:nvSpPr>
          <p:cNvPr id="10245" name="Line 5"/>
          <p:cNvSpPr>
            <a:spLocks noChangeShapeType="1"/>
          </p:cNvSpPr>
          <p:nvPr/>
        </p:nvSpPr>
        <p:spPr bwMode="auto">
          <a:xfrm>
            <a:off x="2406650" y="2057400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GB"/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>
            <a:off x="3192463" y="2057400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GB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>
            <a:off x="3976688" y="2057400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GB"/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>
            <a:off x="4762500" y="2057400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GB"/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>
            <a:off x="5546725" y="2057400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GB"/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>
            <a:off x="6330950" y="2057400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GB"/>
          </a:p>
        </p:txBody>
      </p:sp>
      <p:sp>
        <p:nvSpPr>
          <p:cNvPr id="10251" name="Line 11"/>
          <p:cNvSpPr>
            <a:spLocks noChangeShapeType="1"/>
          </p:cNvSpPr>
          <p:nvPr/>
        </p:nvSpPr>
        <p:spPr bwMode="auto">
          <a:xfrm>
            <a:off x="7116763" y="2057400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GB"/>
          </a:p>
        </p:txBody>
      </p:sp>
      <p:sp>
        <p:nvSpPr>
          <p:cNvPr id="10252" name="Line 12"/>
          <p:cNvSpPr>
            <a:spLocks noChangeShapeType="1"/>
          </p:cNvSpPr>
          <p:nvPr/>
        </p:nvSpPr>
        <p:spPr bwMode="auto">
          <a:xfrm>
            <a:off x="7900988" y="2057400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GB"/>
          </a:p>
        </p:txBody>
      </p:sp>
      <p:sp>
        <p:nvSpPr>
          <p:cNvPr id="10253" name="Line 13"/>
          <p:cNvSpPr>
            <a:spLocks noChangeShapeType="1"/>
          </p:cNvSpPr>
          <p:nvPr/>
        </p:nvSpPr>
        <p:spPr bwMode="auto">
          <a:xfrm>
            <a:off x="8686800" y="2057400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GB"/>
          </a:p>
        </p:txBody>
      </p:sp>
      <p:sp>
        <p:nvSpPr>
          <p:cNvPr id="10254" name="Line 14"/>
          <p:cNvSpPr>
            <a:spLocks noChangeShapeType="1"/>
          </p:cNvSpPr>
          <p:nvPr/>
        </p:nvSpPr>
        <p:spPr bwMode="auto">
          <a:xfrm>
            <a:off x="1622425" y="2057400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GB"/>
          </a:p>
        </p:txBody>
      </p:sp>
      <p:sp>
        <p:nvSpPr>
          <p:cNvPr id="10255" name="Text Box 15"/>
          <p:cNvSpPr txBox="1">
            <a:spLocks noChangeArrowheads="1"/>
          </p:cNvSpPr>
          <p:nvPr/>
        </p:nvSpPr>
        <p:spPr bwMode="auto">
          <a:xfrm>
            <a:off x="517525" y="2322513"/>
            <a:ext cx="2339102" cy="276999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200" dirty="0" smtClean="0">
                <a:latin typeface="Times New Roman" pitchFamily="18" charset="0"/>
              </a:rPr>
              <a:t>2000	2010	2020</a:t>
            </a:r>
            <a:endParaRPr lang="en-GB" sz="1200" dirty="0">
              <a:latin typeface="Times New Roman" pitchFamily="18" charset="0"/>
            </a:endParaRPr>
          </a:p>
        </p:txBody>
      </p:sp>
      <p:sp>
        <p:nvSpPr>
          <p:cNvPr id="10259" name="Rectangle 19"/>
          <p:cNvSpPr>
            <a:spLocks noChangeArrowheads="1"/>
          </p:cNvSpPr>
          <p:nvPr/>
        </p:nvSpPr>
        <p:spPr bwMode="auto">
          <a:xfrm>
            <a:off x="251520" y="3501008"/>
            <a:ext cx="4187552" cy="152400"/>
          </a:xfrm>
          <a:prstGeom prst="rect">
            <a:avLst/>
          </a:prstGeom>
          <a:solidFill>
            <a:srgbClr val="CC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0262" name="Text Box 22"/>
          <p:cNvSpPr txBox="1">
            <a:spLocks noChangeArrowheads="1"/>
          </p:cNvSpPr>
          <p:nvPr/>
        </p:nvSpPr>
        <p:spPr bwMode="auto">
          <a:xfrm>
            <a:off x="179512" y="3717032"/>
            <a:ext cx="742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>
                <a:latin typeface="Times New Roman" pitchFamily="18" charset="0"/>
              </a:rPr>
              <a:t>H3N2</a:t>
            </a:r>
          </a:p>
        </p:txBody>
      </p:sp>
      <p:sp>
        <p:nvSpPr>
          <p:cNvPr id="10264" name="Line 24"/>
          <p:cNvSpPr>
            <a:spLocks noChangeShapeType="1"/>
          </p:cNvSpPr>
          <p:nvPr/>
        </p:nvSpPr>
        <p:spPr bwMode="auto">
          <a:xfrm flipV="1">
            <a:off x="3352800" y="4572000"/>
            <a:ext cx="114300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en-GB"/>
          </a:p>
        </p:txBody>
      </p:sp>
      <p:sp>
        <p:nvSpPr>
          <p:cNvPr id="10265" name="Line 25"/>
          <p:cNvSpPr>
            <a:spLocks noChangeShapeType="1"/>
          </p:cNvSpPr>
          <p:nvPr/>
        </p:nvSpPr>
        <p:spPr bwMode="auto">
          <a:xfrm flipV="1">
            <a:off x="5715000" y="4953000"/>
            <a:ext cx="114300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en-GB"/>
          </a:p>
        </p:txBody>
      </p:sp>
      <p:sp>
        <p:nvSpPr>
          <p:cNvPr id="10531" name="AutoShape 291"/>
          <p:cNvSpPr>
            <a:spLocks noChangeArrowheads="1"/>
          </p:cNvSpPr>
          <p:nvPr/>
        </p:nvSpPr>
        <p:spPr bwMode="auto">
          <a:xfrm>
            <a:off x="1403648" y="1844824"/>
            <a:ext cx="228600" cy="4572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4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10532" name="AutoShape 292"/>
          <p:cNvSpPr>
            <a:spLocks noChangeArrowheads="1"/>
          </p:cNvSpPr>
          <p:nvPr/>
        </p:nvSpPr>
        <p:spPr bwMode="auto">
          <a:xfrm>
            <a:off x="1835696" y="1844824"/>
            <a:ext cx="228600" cy="4572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4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10533" name="AutoShape 293"/>
          <p:cNvSpPr>
            <a:spLocks noChangeArrowheads="1"/>
          </p:cNvSpPr>
          <p:nvPr/>
        </p:nvSpPr>
        <p:spPr bwMode="auto">
          <a:xfrm>
            <a:off x="899592" y="1844824"/>
            <a:ext cx="228600" cy="4572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4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10534" name="Text Box 294"/>
          <p:cNvSpPr txBox="1">
            <a:spLocks noChangeArrowheads="1"/>
          </p:cNvSpPr>
          <p:nvPr/>
        </p:nvSpPr>
        <p:spPr bwMode="auto">
          <a:xfrm>
            <a:off x="1331640" y="1556792"/>
            <a:ext cx="21082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 smtClean="0">
                <a:latin typeface="Times New Roman" pitchFamily="18" charset="0"/>
              </a:rPr>
              <a:t>H5N1, H9N2, H6N6</a:t>
            </a:r>
            <a:endParaRPr lang="en-GB" dirty="0">
              <a:latin typeface="Times New Roman" pitchFamily="18" charset="0"/>
            </a:endParaRPr>
          </a:p>
        </p:txBody>
      </p:sp>
      <p:sp>
        <p:nvSpPr>
          <p:cNvPr id="10536" name="Rectangle 296"/>
          <p:cNvSpPr>
            <a:spLocks noChangeArrowheads="1"/>
          </p:cNvSpPr>
          <p:nvPr/>
        </p:nvSpPr>
        <p:spPr bwMode="auto">
          <a:xfrm>
            <a:off x="1547664" y="2924944"/>
            <a:ext cx="2124075" cy="152400"/>
          </a:xfrm>
          <a:prstGeom prst="rect">
            <a:avLst/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88" name="Text Box 22"/>
          <p:cNvSpPr txBox="1">
            <a:spLocks noChangeArrowheads="1"/>
          </p:cNvSpPr>
          <p:nvPr/>
        </p:nvSpPr>
        <p:spPr bwMode="auto">
          <a:xfrm>
            <a:off x="899592" y="3068960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 smtClean="0">
                <a:latin typeface="Times New Roman" pitchFamily="18" charset="0"/>
              </a:rPr>
              <a:t>pH1N1</a:t>
            </a:r>
            <a:endParaRPr lang="en-GB" dirty="0">
              <a:latin typeface="Times New Roman" pitchFamily="18" charset="0"/>
            </a:endParaRPr>
          </a:p>
        </p:txBody>
      </p:sp>
      <p:sp>
        <p:nvSpPr>
          <p:cNvPr id="189" name="Rectangle 19"/>
          <p:cNvSpPr>
            <a:spLocks noChangeArrowheads="1"/>
          </p:cNvSpPr>
          <p:nvPr/>
        </p:nvSpPr>
        <p:spPr bwMode="auto">
          <a:xfrm>
            <a:off x="251520" y="4293096"/>
            <a:ext cx="4187552" cy="152400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90" name="Rectangle 19"/>
          <p:cNvSpPr>
            <a:spLocks noChangeArrowheads="1"/>
          </p:cNvSpPr>
          <p:nvPr/>
        </p:nvSpPr>
        <p:spPr bwMode="auto">
          <a:xfrm>
            <a:off x="251520" y="5085184"/>
            <a:ext cx="4187552" cy="152400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91" name="Text Box 22"/>
          <p:cNvSpPr txBox="1">
            <a:spLocks noChangeArrowheads="1"/>
          </p:cNvSpPr>
          <p:nvPr/>
        </p:nvSpPr>
        <p:spPr bwMode="auto">
          <a:xfrm>
            <a:off x="251520" y="4581128"/>
            <a:ext cx="13007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 smtClean="0">
                <a:latin typeface="Times New Roman" pitchFamily="18" charset="0"/>
              </a:rPr>
              <a:t>B Yamagata</a:t>
            </a:r>
            <a:endParaRPr lang="en-GB" dirty="0">
              <a:latin typeface="Times New Roman" pitchFamily="18" charset="0"/>
            </a:endParaRPr>
          </a:p>
        </p:txBody>
      </p:sp>
      <p:sp>
        <p:nvSpPr>
          <p:cNvPr id="192" name="Text Box 22"/>
          <p:cNvSpPr txBox="1">
            <a:spLocks noChangeArrowheads="1"/>
          </p:cNvSpPr>
          <p:nvPr/>
        </p:nvSpPr>
        <p:spPr bwMode="auto">
          <a:xfrm>
            <a:off x="323528" y="5445224"/>
            <a:ext cx="11348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 smtClean="0">
                <a:latin typeface="Times New Roman" pitchFamily="18" charset="0"/>
              </a:rPr>
              <a:t>B Victoria</a:t>
            </a:r>
            <a:endParaRPr lang="en-GB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1143000"/>
          </a:xfrm>
          <a:solidFill>
            <a:schemeClr val="accent2"/>
          </a:solidFill>
        </p:spPr>
        <p:txBody>
          <a:bodyPr/>
          <a:lstStyle/>
          <a:p>
            <a:r>
              <a:rPr lang="en-GB" sz="2400" dirty="0">
                <a:solidFill>
                  <a:schemeClr val="bg1"/>
                </a:solidFill>
              </a:rPr>
              <a:t>Three </a:t>
            </a:r>
            <a:r>
              <a:rPr lang="en-GB" sz="2400" dirty="0" err="1">
                <a:solidFill>
                  <a:schemeClr val="bg1"/>
                </a:solidFill>
              </a:rPr>
              <a:t>antigenically</a:t>
            </a:r>
            <a:r>
              <a:rPr lang="en-GB" sz="2400" dirty="0">
                <a:solidFill>
                  <a:schemeClr val="bg1"/>
                </a:solidFill>
              </a:rPr>
              <a:t> distinct types of influenza </a:t>
            </a:r>
            <a:r>
              <a:rPr lang="en-GB" sz="2400" dirty="0" smtClean="0">
                <a:solidFill>
                  <a:schemeClr val="bg1"/>
                </a:solidFill>
              </a:rPr>
              <a:t>have circulated </a:t>
            </a:r>
            <a:r>
              <a:rPr lang="en-GB" sz="2400" dirty="0">
                <a:solidFill>
                  <a:schemeClr val="bg1"/>
                </a:solidFill>
              </a:rPr>
              <a:t>in </a:t>
            </a:r>
            <a:r>
              <a:rPr lang="en-GB" sz="2400" dirty="0" smtClean="0">
                <a:solidFill>
                  <a:schemeClr val="bg1"/>
                </a:solidFill>
              </a:rPr>
              <a:t>humans in the past 40 years</a:t>
            </a:r>
            <a:endParaRPr lang="en-US" sz="2400" dirty="0">
              <a:solidFill>
                <a:schemeClr val="bg1"/>
              </a:solidFill>
            </a:endParaRPr>
          </a:p>
        </p:txBody>
      </p:sp>
      <p:graphicFrame>
        <p:nvGraphicFramePr>
          <p:cNvPr id="24371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611188" y="1052513"/>
          <a:ext cx="7705725" cy="5445125"/>
        </p:xfrm>
        <a:graphic>
          <a:graphicData uri="http://schemas.openxmlformats.org/presentationml/2006/ole">
            <p:oleObj spid="_x0000_s243719" name="Acrobat Document" r:id="rId4" imgW="9768240" imgH="6888960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3375"/>
            <a:ext cx="9144000" cy="1143000"/>
          </a:xfrm>
          <a:solidFill>
            <a:schemeClr val="accent2"/>
          </a:solidFill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Influenza vaccine</a:t>
            </a:r>
          </a:p>
        </p:txBody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700213"/>
            <a:ext cx="8229600" cy="4525962"/>
          </a:xfrm>
        </p:spPr>
        <p:txBody>
          <a:bodyPr/>
          <a:lstStyle/>
          <a:p>
            <a:pPr>
              <a:buFontTx/>
              <a:buNone/>
            </a:pPr>
            <a:r>
              <a:rPr lang="en-GB" sz="2800" dirty="0"/>
              <a:t>The influenza vaccine given to those at greater risk of complications from flu in the UK is</a:t>
            </a:r>
          </a:p>
          <a:p>
            <a:pPr>
              <a:buFontTx/>
              <a:buNone/>
            </a:pPr>
            <a:endParaRPr lang="en-GB" sz="2800" dirty="0"/>
          </a:p>
          <a:p>
            <a:pPr>
              <a:buFontTx/>
              <a:buNone/>
            </a:pPr>
            <a:r>
              <a:rPr lang="en-GB" sz="2800" dirty="0"/>
              <a:t>1. A live attenuated virus</a:t>
            </a:r>
          </a:p>
          <a:p>
            <a:pPr>
              <a:buFontTx/>
              <a:buNone/>
            </a:pPr>
            <a:r>
              <a:rPr lang="en-GB" sz="2800" dirty="0"/>
              <a:t>2. </a:t>
            </a:r>
            <a:r>
              <a:rPr lang="en-GB" sz="2800" dirty="0" smtClean="0"/>
              <a:t>A purified fraction containing HA and NA of an </a:t>
            </a:r>
            <a:r>
              <a:rPr lang="en-GB" sz="2800" dirty="0"/>
              <a:t>inactivated virus</a:t>
            </a:r>
          </a:p>
          <a:p>
            <a:pPr>
              <a:buFontTx/>
              <a:buNone/>
            </a:pPr>
            <a:r>
              <a:rPr lang="en-GB" sz="2800" dirty="0"/>
              <a:t>3. A purified HA protein expressed in insect cells</a:t>
            </a:r>
          </a:p>
          <a:p>
            <a:pPr>
              <a:buFontTx/>
              <a:buNone/>
            </a:pPr>
            <a:r>
              <a:rPr lang="en-GB" sz="2800" dirty="0"/>
              <a:t>4. An immunoglobulin fraction from sera of immune patients.</a:t>
            </a:r>
          </a:p>
        </p:txBody>
      </p:sp>
      <p:pic>
        <p:nvPicPr>
          <p:cNvPr id="253956" name="PRS Question Icon" descr="PRS Question Icon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0" y="6223000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2"/>
          </a:solidFill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Influenza trivalent vaccine</a:t>
            </a:r>
          </a:p>
        </p:txBody>
      </p:sp>
      <p:graphicFrame>
        <p:nvGraphicFramePr>
          <p:cNvPr id="150531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1674813" y="1600200"/>
          <a:ext cx="5792787" cy="4525963"/>
        </p:xfrm>
        <a:graphic>
          <a:graphicData uri="http://schemas.openxmlformats.org/presentationml/2006/ole">
            <p:oleObj spid="_x0000_s150535" name="Photo Editor Photo" r:id="rId3" imgW="6009524" imgH="4695238" progId="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2"/>
          </a:solidFill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Influenza vaccines in the future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 universal vaccine?</a:t>
            </a:r>
            <a:endParaRPr lang="en-GB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53534" t="25155" r="9345" b="16256"/>
          <a:stretch>
            <a:fillRect/>
          </a:stretch>
        </p:blipFill>
        <p:spPr bwMode="auto">
          <a:xfrm>
            <a:off x="4355976" y="2204864"/>
            <a:ext cx="4211960" cy="4154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slide7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420888"/>
            <a:ext cx="3800538" cy="3560564"/>
          </a:xfrm>
          <a:prstGeom prst="rect">
            <a:avLst/>
          </a:prstGeom>
          <a:noFill/>
        </p:spPr>
      </p:pic>
      <p:sp>
        <p:nvSpPr>
          <p:cNvPr id="9" name="AutoShape 45"/>
          <p:cNvSpPr>
            <a:spLocks noChangeArrowheads="1"/>
          </p:cNvSpPr>
          <p:nvPr/>
        </p:nvSpPr>
        <p:spPr bwMode="auto">
          <a:xfrm rot="2534076">
            <a:off x="3090113" y="3377050"/>
            <a:ext cx="111744" cy="206030"/>
          </a:xfrm>
          <a:prstGeom prst="can">
            <a:avLst>
              <a:gd name="adj" fmla="val 49726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0" name="AutoShape 46"/>
          <p:cNvSpPr>
            <a:spLocks noChangeArrowheads="1"/>
          </p:cNvSpPr>
          <p:nvPr/>
        </p:nvSpPr>
        <p:spPr bwMode="auto">
          <a:xfrm rot="17172524">
            <a:off x="1033676" y="3988163"/>
            <a:ext cx="103584" cy="222261"/>
          </a:xfrm>
          <a:prstGeom prst="can">
            <a:avLst>
              <a:gd name="adj" fmla="val 49726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" name="AutoShape 47"/>
          <p:cNvSpPr>
            <a:spLocks noChangeArrowheads="1"/>
          </p:cNvSpPr>
          <p:nvPr/>
        </p:nvSpPr>
        <p:spPr bwMode="auto">
          <a:xfrm rot="13489148">
            <a:off x="1474117" y="4667868"/>
            <a:ext cx="111744" cy="206030"/>
          </a:xfrm>
          <a:prstGeom prst="can">
            <a:avLst>
              <a:gd name="adj" fmla="val 49726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2" name="Line 48"/>
          <p:cNvSpPr>
            <a:spLocks noChangeShapeType="1"/>
          </p:cNvSpPr>
          <p:nvPr/>
        </p:nvSpPr>
        <p:spPr bwMode="auto">
          <a:xfrm flipH="1">
            <a:off x="899592" y="4797152"/>
            <a:ext cx="576064" cy="119449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3" name="Text Box 49"/>
          <p:cNvSpPr txBox="1">
            <a:spLocks noChangeArrowheads="1"/>
          </p:cNvSpPr>
          <p:nvPr/>
        </p:nvSpPr>
        <p:spPr bwMode="auto">
          <a:xfrm>
            <a:off x="395536" y="6093296"/>
            <a:ext cx="1340933" cy="262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/>
              <a:t>M2 ion channel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2"/>
          </a:solidFill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Influenza vaccines in the future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4048" y="1600200"/>
            <a:ext cx="3960440" cy="4525963"/>
          </a:xfrm>
        </p:spPr>
        <p:txBody>
          <a:bodyPr/>
          <a:lstStyle/>
          <a:p>
            <a:r>
              <a:rPr lang="en-GB" dirty="0" smtClean="0"/>
              <a:t>Live attenuated vaccine for children in Europe/ UK?</a:t>
            </a:r>
          </a:p>
          <a:p>
            <a:endParaRPr lang="en-GB" dirty="0" smtClean="0"/>
          </a:p>
          <a:p>
            <a:r>
              <a:rPr lang="en-GB" dirty="0" smtClean="0"/>
              <a:t>Recombinant vaccines to stimulate T cell responses?</a:t>
            </a:r>
            <a:endParaRPr lang="en-GB" dirty="0"/>
          </a:p>
        </p:txBody>
      </p:sp>
      <p:pic>
        <p:nvPicPr>
          <p:cNvPr id="4" name="Picture 2" descr="http://t3.gstatic.com/images?q=tbn:ANd9GcSLcmvyfhUpMmaq27pADwutG-uIhpKRmglhEMQ9KgKidQwJEOli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44824"/>
            <a:ext cx="4552460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8680"/>
            <a:ext cx="9144000" cy="1143000"/>
          </a:xfrm>
          <a:solidFill>
            <a:schemeClr val="accent2"/>
          </a:solidFill>
        </p:spPr>
        <p:txBody>
          <a:bodyPr/>
          <a:lstStyle/>
          <a:p>
            <a:r>
              <a:rPr lang="en-GB" sz="4000" dirty="0">
                <a:solidFill>
                  <a:schemeClr val="bg1"/>
                </a:solidFill>
              </a:rPr>
              <a:t>The pandemic potential </a:t>
            </a:r>
            <a:r>
              <a:rPr lang="en-GB" sz="4000" dirty="0" smtClean="0">
                <a:solidFill>
                  <a:schemeClr val="bg1"/>
                </a:solidFill>
              </a:rPr>
              <a:t/>
            </a:r>
            <a:br>
              <a:rPr lang="en-GB" sz="4000" dirty="0" smtClean="0">
                <a:solidFill>
                  <a:schemeClr val="bg1"/>
                </a:solidFill>
              </a:rPr>
            </a:br>
            <a:r>
              <a:rPr lang="en-GB" sz="4000" dirty="0" smtClean="0">
                <a:solidFill>
                  <a:schemeClr val="bg1"/>
                </a:solidFill>
              </a:rPr>
              <a:t>of </a:t>
            </a:r>
            <a:r>
              <a:rPr lang="en-GB" sz="4000" dirty="0">
                <a:solidFill>
                  <a:schemeClr val="bg1"/>
                </a:solidFill>
              </a:rPr>
              <a:t>influenza A virus</a:t>
            </a:r>
          </a:p>
        </p:txBody>
      </p:sp>
      <p:pic>
        <p:nvPicPr>
          <p:cNvPr id="3" name="Picture 4" descr="http://cdn.picapp.com/ftp/Images/6/8/8/6/Swine_Flu_Fears_79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88840"/>
            <a:ext cx="3779912" cy="4001811"/>
          </a:xfrm>
          <a:prstGeom prst="rect">
            <a:avLst/>
          </a:prstGeom>
          <a:noFill/>
        </p:spPr>
      </p:pic>
      <p:pic>
        <p:nvPicPr>
          <p:cNvPr id="4" name="Picture 4" descr="E:\chicken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492896"/>
            <a:ext cx="4584700" cy="3041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5175"/>
            <a:ext cx="9143999" cy="1143000"/>
          </a:xfrm>
          <a:solidFill>
            <a:schemeClr val="accent2"/>
          </a:solidFill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Host range of influenza A virus</a:t>
            </a:r>
          </a:p>
        </p:txBody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2060575"/>
            <a:ext cx="8569325" cy="4105275"/>
          </a:xfrm>
        </p:spPr>
        <p:txBody>
          <a:bodyPr/>
          <a:lstStyle/>
          <a:p>
            <a:pPr>
              <a:buFontTx/>
              <a:buNone/>
            </a:pPr>
            <a:r>
              <a:rPr lang="en-GB"/>
              <a:t>The natural reservoir of influenza A viruses is</a:t>
            </a:r>
          </a:p>
          <a:p>
            <a:pPr>
              <a:buFontTx/>
              <a:buNone/>
            </a:pPr>
            <a:endParaRPr lang="en-GB"/>
          </a:p>
          <a:p>
            <a:pPr>
              <a:buFontTx/>
              <a:buNone/>
            </a:pPr>
            <a:r>
              <a:rPr lang="en-GB"/>
              <a:t>1. Pigs</a:t>
            </a:r>
          </a:p>
          <a:p>
            <a:pPr>
              <a:buFontTx/>
              <a:buNone/>
            </a:pPr>
            <a:r>
              <a:rPr lang="en-GB"/>
              <a:t>2. Chickens</a:t>
            </a:r>
          </a:p>
          <a:p>
            <a:pPr>
              <a:buFontTx/>
              <a:buNone/>
            </a:pPr>
            <a:r>
              <a:rPr lang="en-GB"/>
              <a:t>3. Ducks</a:t>
            </a:r>
          </a:p>
          <a:p>
            <a:pPr>
              <a:buFontTx/>
              <a:buNone/>
            </a:pPr>
            <a:r>
              <a:rPr lang="en-GB"/>
              <a:t>4. Tigers</a:t>
            </a:r>
          </a:p>
        </p:txBody>
      </p:sp>
      <p:pic>
        <p:nvPicPr>
          <p:cNvPr id="260100" name="PRS Question Icon" descr="PRS Question Icon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0" y="6223000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ChangeArrowheads="1"/>
          </p:cNvSpPr>
          <p:nvPr/>
        </p:nvSpPr>
        <p:spPr bwMode="auto">
          <a:xfrm>
            <a:off x="0" y="152400"/>
            <a:ext cx="9144000" cy="1143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Birds are natural hosts for influenza viruses</a:t>
            </a:r>
          </a:p>
        </p:txBody>
      </p:sp>
      <p:sp>
        <p:nvSpPr>
          <p:cNvPr id="154627" name="Text Box 3"/>
          <p:cNvSpPr txBox="1">
            <a:spLocks noChangeArrowheads="1"/>
          </p:cNvSpPr>
          <p:nvPr/>
        </p:nvSpPr>
        <p:spPr bwMode="auto">
          <a:xfrm>
            <a:off x="1258888" y="1341438"/>
            <a:ext cx="23066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400"/>
              <a:t>Haemagglutinin</a:t>
            </a:r>
          </a:p>
        </p:txBody>
      </p:sp>
      <p:sp>
        <p:nvSpPr>
          <p:cNvPr id="154628" name="Text Box 4"/>
          <p:cNvSpPr txBox="1">
            <a:spLocks noChangeArrowheads="1"/>
          </p:cNvSpPr>
          <p:nvPr/>
        </p:nvSpPr>
        <p:spPr bwMode="auto">
          <a:xfrm>
            <a:off x="4932363" y="1341438"/>
            <a:ext cx="2238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400"/>
              <a:t>Neuraminidase</a:t>
            </a:r>
          </a:p>
        </p:txBody>
      </p:sp>
      <p:pic>
        <p:nvPicPr>
          <p:cNvPr id="154629" name="Picture 5"/>
          <p:cNvPicPr>
            <a:picLocks noChangeAspect="1" noChangeArrowheads="1"/>
          </p:cNvPicPr>
          <p:nvPr/>
        </p:nvPicPr>
        <p:blipFill>
          <a:blip r:embed="rId2" cstate="print"/>
          <a:srcRect l="2762" t="22260" r="52129" b="2759"/>
          <a:stretch>
            <a:fillRect/>
          </a:stretch>
        </p:blipFill>
        <p:spPr bwMode="auto">
          <a:xfrm>
            <a:off x="684213" y="1773238"/>
            <a:ext cx="3419475" cy="4465637"/>
          </a:xfrm>
          <a:prstGeom prst="rect">
            <a:avLst/>
          </a:prstGeom>
          <a:noFill/>
        </p:spPr>
      </p:pic>
      <p:pic>
        <p:nvPicPr>
          <p:cNvPr id="154630" name="Picture 6"/>
          <p:cNvPicPr>
            <a:picLocks noChangeAspect="1" noChangeArrowheads="1"/>
          </p:cNvPicPr>
          <p:nvPr/>
        </p:nvPicPr>
        <p:blipFill>
          <a:blip r:embed="rId2" cstate="print"/>
          <a:srcRect l="53395" t="22260" r="2415" b="32048"/>
          <a:stretch>
            <a:fillRect/>
          </a:stretch>
        </p:blipFill>
        <p:spPr bwMode="auto">
          <a:xfrm>
            <a:off x="4284663" y="1773238"/>
            <a:ext cx="4038600" cy="3281362"/>
          </a:xfrm>
          <a:prstGeom prst="rect">
            <a:avLst/>
          </a:prstGeom>
          <a:noFill/>
        </p:spPr>
      </p:pic>
      <p:sp>
        <p:nvSpPr>
          <p:cNvPr id="154631" name="Rectangle 7"/>
          <p:cNvSpPr>
            <a:spLocks noChangeArrowheads="1"/>
          </p:cNvSpPr>
          <p:nvPr/>
        </p:nvSpPr>
        <p:spPr bwMode="auto">
          <a:xfrm>
            <a:off x="684213" y="6237288"/>
            <a:ext cx="3455987" cy="2873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54632" name="Rectangle 8"/>
          <p:cNvSpPr>
            <a:spLocks noChangeArrowheads="1"/>
          </p:cNvSpPr>
          <p:nvPr/>
        </p:nvSpPr>
        <p:spPr bwMode="auto">
          <a:xfrm>
            <a:off x="684213" y="6237288"/>
            <a:ext cx="503237" cy="287337"/>
          </a:xfrm>
          <a:prstGeom prst="rect">
            <a:avLst/>
          </a:prstGeom>
          <a:solidFill>
            <a:srgbClr val="0066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>
                <a:solidFill>
                  <a:schemeClr val="bg1"/>
                </a:solidFill>
              </a:rPr>
              <a:t>H16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628775"/>
            <a:ext cx="8624888" cy="1863725"/>
          </a:xfrm>
        </p:spPr>
        <p:txBody>
          <a:bodyPr/>
          <a:lstStyle/>
          <a:p>
            <a:r>
              <a:rPr lang="en-GB" sz="2800"/>
              <a:t>World War I lasted 4 years from 1914 to 1918 and resulted in 7 million deaths worldwide. </a:t>
            </a:r>
            <a:br>
              <a:rPr lang="en-GB" sz="2800"/>
            </a:br>
            <a:r>
              <a:rPr lang="en-GB" sz="2800"/>
              <a:t>How many people died as a result of the 1918 influenza pandemic?</a:t>
            </a:r>
          </a:p>
        </p:txBody>
      </p:sp>
      <p:sp>
        <p:nvSpPr>
          <p:cNvPr id="25805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95288" y="3228975"/>
            <a:ext cx="3024187" cy="2863850"/>
          </a:xfrm>
        </p:spPr>
        <p:txBody>
          <a:bodyPr/>
          <a:lstStyle/>
          <a:p>
            <a:pPr>
              <a:buFontTx/>
              <a:buNone/>
            </a:pPr>
            <a:r>
              <a:rPr lang="en-GB"/>
              <a:t>1. 50,000</a:t>
            </a:r>
          </a:p>
          <a:p>
            <a:pPr>
              <a:buFontTx/>
              <a:buNone/>
            </a:pPr>
            <a:r>
              <a:rPr lang="en-GB"/>
              <a:t>2. 500,000</a:t>
            </a:r>
          </a:p>
          <a:p>
            <a:pPr>
              <a:buFontTx/>
              <a:buNone/>
            </a:pPr>
            <a:r>
              <a:rPr lang="en-GB"/>
              <a:t>3. 5 million</a:t>
            </a:r>
          </a:p>
          <a:p>
            <a:pPr>
              <a:buFontTx/>
              <a:buNone/>
            </a:pPr>
            <a:r>
              <a:rPr lang="en-GB"/>
              <a:t>4. 50 million</a:t>
            </a:r>
          </a:p>
        </p:txBody>
      </p:sp>
      <p:pic>
        <p:nvPicPr>
          <p:cNvPr id="258052" name="PRS Question Icon" descr="PRS Question Icon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0" y="6223000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8054" name="Rectangle 6"/>
          <p:cNvSpPr>
            <a:spLocks noChangeArrowheads="1"/>
          </p:cNvSpPr>
          <p:nvPr/>
        </p:nvSpPr>
        <p:spPr bwMode="auto">
          <a:xfrm>
            <a:off x="395288" y="0"/>
            <a:ext cx="45720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en-GB"/>
          </a:p>
          <a:p>
            <a:r>
              <a:rPr lang="en-GB"/>
              <a:t>Press</a:t>
            </a:r>
          </a:p>
          <a:p>
            <a:r>
              <a:rPr lang="en-GB"/>
              <a:t>Then press green arrow          to join</a:t>
            </a:r>
          </a:p>
          <a:p>
            <a:r>
              <a:rPr lang="en-GB"/>
              <a:t>You should now be connected…</a:t>
            </a:r>
          </a:p>
          <a:p>
            <a:r>
              <a:rPr lang="en-GB"/>
              <a:t>ANS:</a:t>
            </a:r>
          </a:p>
          <a:p>
            <a:r>
              <a:rPr lang="en-GB"/>
              <a:t>YEAR5 PATH: </a:t>
            </a:r>
          </a:p>
        </p:txBody>
      </p:sp>
      <p:pic>
        <p:nvPicPr>
          <p:cNvPr id="25805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675" y="620713"/>
            <a:ext cx="40957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8056" name="Rectangle 5"/>
          <p:cNvSpPr>
            <a:spLocks noChangeArrowheads="1"/>
          </p:cNvSpPr>
          <p:nvPr/>
        </p:nvSpPr>
        <p:spPr bwMode="auto">
          <a:xfrm>
            <a:off x="1116013" y="0"/>
            <a:ext cx="1081087" cy="571500"/>
          </a:xfrm>
          <a:prstGeom prst="rect">
            <a:avLst/>
          </a:prstGeom>
          <a:solidFill>
            <a:srgbClr val="FFCC00"/>
          </a:solidFill>
          <a:ln w="25400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GB" sz="3200" b="1">
                <a:latin typeface="Calibri" pitchFamily="34" charset="0"/>
                <a:cs typeface="Arial" charset="0"/>
              </a:rPr>
              <a:t>&lt;C&gt;</a:t>
            </a:r>
            <a:endParaRPr lang="en-US" sz="3200" b="1">
              <a:latin typeface="Calibri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2"/>
          </a:solidFill>
        </p:spPr>
        <p:txBody>
          <a:bodyPr/>
          <a:lstStyle/>
          <a:p>
            <a:r>
              <a:rPr lang="en-GB" sz="4000" dirty="0" err="1">
                <a:solidFill>
                  <a:schemeClr val="bg1"/>
                </a:solidFill>
              </a:rPr>
              <a:t>Reassortment</a:t>
            </a:r>
            <a:r>
              <a:rPr lang="en-GB" sz="4000" dirty="0">
                <a:solidFill>
                  <a:schemeClr val="bg1"/>
                </a:solidFill>
              </a:rPr>
              <a:t> leading to </a:t>
            </a:r>
            <a:br>
              <a:rPr lang="en-GB" sz="4000" dirty="0">
                <a:solidFill>
                  <a:schemeClr val="bg1"/>
                </a:solidFill>
              </a:rPr>
            </a:br>
            <a:r>
              <a:rPr lang="en-GB" sz="4000" dirty="0">
                <a:solidFill>
                  <a:schemeClr val="bg1"/>
                </a:solidFill>
              </a:rPr>
              <a:t>antigenic shift</a:t>
            </a:r>
          </a:p>
        </p:txBody>
      </p:sp>
      <p:grpSp>
        <p:nvGrpSpPr>
          <p:cNvPr id="146435" name="Group 3"/>
          <p:cNvGrpSpPr>
            <a:grpSpLocks/>
          </p:cNvGrpSpPr>
          <p:nvPr/>
        </p:nvGrpSpPr>
        <p:grpSpPr bwMode="auto">
          <a:xfrm>
            <a:off x="755650" y="1773238"/>
            <a:ext cx="7343775" cy="3671887"/>
            <a:chOff x="249" y="760"/>
            <a:chExt cx="3186" cy="1438"/>
          </a:xfrm>
        </p:grpSpPr>
        <p:sp>
          <p:nvSpPr>
            <p:cNvPr id="146436" name="AutoShape 4"/>
            <p:cNvSpPr>
              <a:spLocks noChangeArrowheads="1"/>
            </p:cNvSpPr>
            <p:nvPr/>
          </p:nvSpPr>
          <p:spPr bwMode="auto">
            <a:xfrm rot="-5400000">
              <a:off x="1547" y="624"/>
              <a:ext cx="89" cy="429"/>
            </a:xfrm>
            <a:prstGeom prst="curvedLeftArrow">
              <a:avLst>
                <a:gd name="adj1" fmla="val 96404"/>
                <a:gd name="adj2" fmla="val 192809"/>
                <a:gd name="adj3" fmla="val 33333"/>
              </a:avLst>
            </a:prstGeom>
            <a:solidFill>
              <a:srgbClr val="CC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6437" name="AutoShape 5"/>
            <p:cNvSpPr>
              <a:spLocks noChangeArrowheads="1"/>
            </p:cNvSpPr>
            <p:nvPr/>
          </p:nvSpPr>
          <p:spPr bwMode="auto">
            <a:xfrm>
              <a:off x="978" y="782"/>
              <a:ext cx="48" cy="67"/>
            </a:xfrm>
            <a:prstGeom prst="can">
              <a:avLst>
                <a:gd name="adj" fmla="val 34896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146438" name="Group 6"/>
            <p:cNvGrpSpPr>
              <a:grpSpLocks/>
            </p:cNvGrpSpPr>
            <p:nvPr/>
          </p:nvGrpSpPr>
          <p:grpSpPr bwMode="auto">
            <a:xfrm rot="1113049" flipV="1">
              <a:off x="1043" y="764"/>
              <a:ext cx="71" cy="96"/>
              <a:chOff x="1441" y="1824"/>
              <a:chExt cx="143" cy="205"/>
            </a:xfrm>
          </p:grpSpPr>
          <p:sp>
            <p:nvSpPr>
              <p:cNvPr id="146439" name="AutoShape 7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6440" name="Oval 8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6441" name="Oval 9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46442" name="Group 10"/>
            <p:cNvGrpSpPr>
              <a:grpSpLocks/>
            </p:cNvGrpSpPr>
            <p:nvPr/>
          </p:nvGrpSpPr>
          <p:grpSpPr bwMode="auto">
            <a:xfrm rot="-1113049" flipH="1" flipV="1">
              <a:off x="887" y="760"/>
              <a:ext cx="71" cy="95"/>
              <a:chOff x="1441" y="1824"/>
              <a:chExt cx="143" cy="205"/>
            </a:xfrm>
          </p:grpSpPr>
          <p:sp>
            <p:nvSpPr>
              <p:cNvPr id="146443" name="AutoShape 11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6444" name="Oval 12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6445" name="Oval 13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46446" name="Group 14"/>
            <p:cNvGrpSpPr>
              <a:grpSpLocks/>
            </p:cNvGrpSpPr>
            <p:nvPr/>
          </p:nvGrpSpPr>
          <p:grpSpPr bwMode="auto">
            <a:xfrm>
              <a:off x="249" y="810"/>
              <a:ext cx="3186" cy="1388"/>
              <a:chOff x="249" y="810"/>
              <a:chExt cx="3186" cy="1388"/>
            </a:xfrm>
          </p:grpSpPr>
          <p:sp>
            <p:nvSpPr>
              <p:cNvPr id="146447" name="Freeform 15"/>
              <p:cNvSpPr>
                <a:spLocks/>
              </p:cNvSpPr>
              <p:nvPr/>
            </p:nvSpPr>
            <p:spPr bwMode="auto">
              <a:xfrm>
                <a:off x="1520" y="883"/>
                <a:ext cx="1146" cy="757"/>
              </a:xfrm>
              <a:custGeom>
                <a:avLst/>
                <a:gdLst/>
                <a:ahLst/>
                <a:cxnLst>
                  <a:cxn ang="0">
                    <a:pos x="280" y="2"/>
                  </a:cxn>
                  <a:cxn ang="0">
                    <a:pos x="219" y="14"/>
                  </a:cxn>
                  <a:cxn ang="0">
                    <a:pos x="163" y="38"/>
                  </a:cxn>
                  <a:cxn ang="0">
                    <a:pos x="114" y="71"/>
                  </a:cxn>
                  <a:cxn ang="0">
                    <a:pos x="71" y="114"/>
                  </a:cxn>
                  <a:cxn ang="0">
                    <a:pos x="38" y="163"/>
                  </a:cxn>
                  <a:cxn ang="0">
                    <a:pos x="14" y="219"/>
                  </a:cxn>
                  <a:cxn ang="0">
                    <a:pos x="2" y="280"/>
                  </a:cxn>
                  <a:cxn ang="0">
                    <a:pos x="0" y="1560"/>
                  </a:cxn>
                  <a:cxn ang="0">
                    <a:pos x="6" y="1623"/>
                  </a:cxn>
                  <a:cxn ang="0">
                    <a:pos x="25" y="1681"/>
                  </a:cxn>
                  <a:cxn ang="0">
                    <a:pos x="53" y="1734"/>
                  </a:cxn>
                  <a:cxn ang="0">
                    <a:pos x="92" y="1781"/>
                  </a:cxn>
                  <a:cxn ang="0">
                    <a:pos x="138" y="1819"/>
                  </a:cxn>
                  <a:cxn ang="0">
                    <a:pos x="191" y="1847"/>
                  </a:cxn>
                  <a:cxn ang="0">
                    <a:pos x="249" y="1866"/>
                  </a:cxn>
                  <a:cxn ang="0">
                    <a:pos x="312" y="1872"/>
                  </a:cxn>
                  <a:cxn ang="0">
                    <a:pos x="2408" y="1870"/>
                  </a:cxn>
                  <a:cxn ang="0">
                    <a:pos x="2469" y="1858"/>
                  </a:cxn>
                  <a:cxn ang="0">
                    <a:pos x="2525" y="1834"/>
                  </a:cxn>
                  <a:cxn ang="0">
                    <a:pos x="2574" y="1801"/>
                  </a:cxn>
                  <a:cxn ang="0">
                    <a:pos x="2617" y="1758"/>
                  </a:cxn>
                  <a:cxn ang="0">
                    <a:pos x="2650" y="1709"/>
                  </a:cxn>
                  <a:cxn ang="0">
                    <a:pos x="2674" y="1653"/>
                  </a:cxn>
                  <a:cxn ang="0">
                    <a:pos x="2686" y="1592"/>
                  </a:cxn>
                  <a:cxn ang="0">
                    <a:pos x="2688" y="312"/>
                  </a:cxn>
                  <a:cxn ang="0">
                    <a:pos x="2682" y="249"/>
                  </a:cxn>
                  <a:cxn ang="0">
                    <a:pos x="2663" y="191"/>
                  </a:cxn>
                  <a:cxn ang="0">
                    <a:pos x="2635" y="138"/>
                  </a:cxn>
                  <a:cxn ang="0">
                    <a:pos x="2597" y="92"/>
                  </a:cxn>
                  <a:cxn ang="0">
                    <a:pos x="2550" y="53"/>
                  </a:cxn>
                  <a:cxn ang="0">
                    <a:pos x="2497" y="25"/>
                  </a:cxn>
                  <a:cxn ang="0">
                    <a:pos x="2439" y="6"/>
                  </a:cxn>
                  <a:cxn ang="0">
                    <a:pos x="2376" y="0"/>
                  </a:cxn>
                </a:cxnLst>
                <a:rect l="0" t="0" r="r" b="b"/>
                <a:pathLst>
                  <a:path w="2688" h="1872">
                    <a:moveTo>
                      <a:pt x="312" y="0"/>
                    </a:moveTo>
                    <a:lnTo>
                      <a:pt x="280" y="2"/>
                    </a:lnTo>
                    <a:lnTo>
                      <a:pt x="249" y="6"/>
                    </a:lnTo>
                    <a:lnTo>
                      <a:pt x="219" y="14"/>
                    </a:lnTo>
                    <a:lnTo>
                      <a:pt x="191" y="25"/>
                    </a:lnTo>
                    <a:lnTo>
                      <a:pt x="163" y="38"/>
                    </a:lnTo>
                    <a:lnTo>
                      <a:pt x="138" y="53"/>
                    </a:lnTo>
                    <a:lnTo>
                      <a:pt x="114" y="71"/>
                    </a:lnTo>
                    <a:lnTo>
                      <a:pt x="92" y="92"/>
                    </a:lnTo>
                    <a:lnTo>
                      <a:pt x="71" y="114"/>
                    </a:lnTo>
                    <a:lnTo>
                      <a:pt x="53" y="138"/>
                    </a:lnTo>
                    <a:lnTo>
                      <a:pt x="38" y="163"/>
                    </a:lnTo>
                    <a:lnTo>
                      <a:pt x="25" y="191"/>
                    </a:lnTo>
                    <a:lnTo>
                      <a:pt x="14" y="219"/>
                    </a:lnTo>
                    <a:lnTo>
                      <a:pt x="6" y="249"/>
                    </a:lnTo>
                    <a:lnTo>
                      <a:pt x="2" y="280"/>
                    </a:lnTo>
                    <a:lnTo>
                      <a:pt x="0" y="312"/>
                    </a:lnTo>
                    <a:lnTo>
                      <a:pt x="0" y="1560"/>
                    </a:lnTo>
                    <a:lnTo>
                      <a:pt x="2" y="1592"/>
                    </a:lnTo>
                    <a:lnTo>
                      <a:pt x="6" y="1623"/>
                    </a:lnTo>
                    <a:lnTo>
                      <a:pt x="14" y="1653"/>
                    </a:lnTo>
                    <a:lnTo>
                      <a:pt x="25" y="1681"/>
                    </a:lnTo>
                    <a:lnTo>
                      <a:pt x="38" y="1709"/>
                    </a:lnTo>
                    <a:lnTo>
                      <a:pt x="53" y="1734"/>
                    </a:lnTo>
                    <a:lnTo>
                      <a:pt x="71" y="1758"/>
                    </a:lnTo>
                    <a:lnTo>
                      <a:pt x="92" y="1781"/>
                    </a:lnTo>
                    <a:lnTo>
                      <a:pt x="114" y="1801"/>
                    </a:lnTo>
                    <a:lnTo>
                      <a:pt x="138" y="1819"/>
                    </a:lnTo>
                    <a:lnTo>
                      <a:pt x="163" y="1834"/>
                    </a:lnTo>
                    <a:lnTo>
                      <a:pt x="191" y="1847"/>
                    </a:lnTo>
                    <a:lnTo>
                      <a:pt x="219" y="1858"/>
                    </a:lnTo>
                    <a:lnTo>
                      <a:pt x="249" y="1866"/>
                    </a:lnTo>
                    <a:lnTo>
                      <a:pt x="280" y="1870"/>
                    </a:lnTo>
                    <a:lnTo>
                      <a:pt x="312" y="1872"/>
                    </a:lnTo>
                    <a:lnTo>
                      <a:pt x="2376" y="1872"/>
                    </a:lnTo>
                    <a:lnTo>
                      <a:pt x="2408" y="1870"/>
                    </a:lnTo>
                    <a:lnTo>
                      <a:pt x="2439" y="1866"/>
                    </a:lnTo>
                    <a:lnTo>
                      <a:pt x="2469" y="1858"/>
                    </a:lnTo>
                    <a:lnTo>
                      <a:pt x="2497" y="1847"/>
                    </a:lnTo>
                    <a:lnTo>
                      <a:pt x="2525" y="1834"/>
                    </a:lnTo>
                    <a:lnTo>
                      <a:pt x="2550" y="1819"/>
                    </a:lnTo>
                    <a:lnTo>
                      <a:pt x="2574" y="1801"/>
                    </a:lnTo>
                    <a:lnTo>
                      <a:pt x="2597" y="1781"/>
                    </a:lnTo>
                    <a:lnTo>
                      <a:pt x="2617" y="1758"/>
                    </a:lnTo>
                    <a:lnTo>
                      <a:pt x="2635" y="1734"/>
                    </a:lnTo>
                    <a:lnTo>
                      <a:pt x="2650" y="1709"/>
                    </a:lnTo>
                    <a:lnTo>
                      <a:pt x="2663" y="1681"/>
                    </a:lnTo>
                    <a:lnTo>
                      <a:pt x="2674" y="1653"/>
                    </a:lnTo>
                    <a:lnTo>
                      <a:pt x="2682" y="1623"/>
                    </a:lnTo>
                    <a:lnTo>
                      <a:pt x="2686" y="1592"/>
                    </a:lnTo>
                    <a:lnTo>
                      <a:pt x="2688" y="1560"/>
                    </a:lnTo>
                    <a:lnTo>
                      <a:pt x="2688" y="312"/>
                    </a:lnTo>
                    <a:lnTo>
                      <a:pt x="2686" y="280"/>
                    </a:lnTo>
                    <a:lnTo>
                      <a:pt x="2682" y="249"/>
                    </a:lnTo>
                    <a:lnTo>
                      <a:pt x="2674" y="219"/>
                    </a:lnTo>
                    <a:lnTo>
                      <a:pt x="2663" y="191"/>
                    </a:lnTo>
                    <a:lnTo>
                      <a:pt x="2650" y="163"/>
                    </a:lnTo>
                    <a:lnTo>
                      <a:pt x="2635" y="138"/>
                    </a:lnTo>
                    <a:lnTo>
                      <a:pt x="2617" y="114"/>
                    </a:lnTo>
                    <a:lnTo>
                      <a:pt x="2597" y="92"/>
                    </a:lnTo>
                    <a:lnTo>
                      <a:pt x="2574" y="71"/>
                    </a:lnTo>
                    <a:lnTo>
                      <a:pt x="2550" y="53"/>
                    </a:lnTo>
                    <a:lnTo>
                      <a:pt x="2525" y="38"/>
                    </a:lnTo>
                    <a:lnTo>
                      <a:pt x="2497" y="25"/>
                    </a:lnTo>
                    <a:lnTo>
                      <a:pt x="2469" y="14"/>
                    </a:lnTo>
                    <a:lnTo>
                      <a:pt x="2439" y="6"/>
                    </a:lnTo>
                    <a:lnTo>
                      <a:pt x="2408" y="2"/>
                    </a:lnTo>
                    <a:lnTo>
                      <a:pt x="2376" y="0"/>
                    </a:lnTo>
                    <a:lnTo>
                      <a:pt x="3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FF9999">
                      <a:gamma/>
                      <a:shade val="46275"/>
                      <a:invGamma/>
                    </a:srgbClr>
                  </a:gs>
                  <a:gs pos="50000">
                    <a:srgbClr val="FF9999"/>
                  </a:gs>
                  <a:gs pos="100000">
                    <a:srgbClr val="FF9999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38100" cmpd="sng">
                <a:solidFill>
                  <a:srgbClr val="FF505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448" name="Rectangle 16"/>
              <p:cNvSpPr>
                <a:spLocks noChangeArrowheads="1"/>
              </p:cNvSpPr>
              <p:nvPr/>
            </p:nvSpPr>
            <p:spPr bwMode="auto">
              <a:xfrm>
                <a:off x="2074" y="1139"/>
                <a:ext cx="182" cy="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449" name="Rectangle 17"/>
              <p:cNvSpPr>
                <a:spLocks noChangeArrowheads="1"/>
              </p:cNvSpPr>
              <p:nvPr/>
            </p:nvSpPr>
            <p:spPr bwMode="auto">
              <a:xfrm>
                <a:off x="2250" y="1323"/>
                <a:ext cx="182" cy="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450" name="Rectangle 18"/>
              <p:cNvSpPr>
                <a:spLocks noChangeArrowheads="1"/>
              </p:cNvSpPr>
              <p:nvPr/>
            </p:nvSpPr>
            <p:spPr bwMode="auto">
              <a:xfrm>
                <a:off x="2670" y="1142"/>
                <a:ext cx="101" cy="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451" name="Rectangle 19"/>
              <p:cNvSpPr>
                <a:spLocks noChangeArrowheads="1"/>
              </p:cNvSpPr>
              <p:nvPr/>
            </p:nvSpPr>
            <p:spPr bwMode="auto">
              <a:xfrm>
                <a:off x="1387" y="1841"/>
                <a:ext cx="127" cy="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452" name="Rectangle 20"/>
              <p:cNvSpPr>
                <a:spLocks noChangeArrowheads="1"/>
              </p:cNvSpPr>
              <p:nvPr/>
            </p:nvSpPr>
            <p:spPr bwMode="auto">
              <a:xfrm>
                <a:off x="1875" y="1323"/>
                <a:ext cx="7" cy="99"/>
              </a:xfrm>
              <a:prstGeom prst="rect">
                <a:avLst/>
              </a:prstGeom>
              <a:solidFill>
                <a:srgbClr val="0000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453" name="Freeform 21"/>
              <p:cNvSpPr>
                <a:spLocks/>
              </p:cNvSpPr>
              <p:nvPr/>
            </p:nvSpPr>
            <p:spPr bwMode="auto">
              <a:xfrm>
                <a:off x="1919" y="1499"/>
                <a:ext cx="79" cy="59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454" name="Freeform 22"/>
              <p:cNvSpPr>
                <a:spLocks/>
              </p:cNvSpPr>
              <p:nvPr/>
            </p:nvSpPr>
            <p:spPr bwMode="auto">
              <a:xfrm>
                <a:off x="1937" y="1516"/>
                <a:ext cx="78" cy="60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455" name="Oval 23"/>
              <p:cNvSpPr>
                <a:spLocks noChangeArrowheads="1"/>
              </p:cNvSpPr>
              <p:nvPr/>
            </p:nvSpPr>
            <p:spPr bwMode="auto">
              <a:xfrm>
                <a:off x="1544" y="928"/>
                <a:ext cx="740" cy="656"/>
              </a:xfrm>
              <a:prstGeom prst="ellipse">
                <a:avLst/>
              </a:prstGeom>
              <a:gradFill rotWithShape="0">
                <a:gsLst>
                  <a:gs pos="0">
                    <a:srgbClr val="FF7C80"/>
                  </a:gs>
                  <a:gs pos="100000">
                    <a:srgbClr val="FF7C8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456" name="Oval 24"/>
              <p:cNvSpPr>
                <a:spLocks noChangeArrowheads="1"/>
              </p:cNvSpPr>
              <p:nvPr/>
            </p:nvSpPr>
            <p:spPr bwMode="auto">
              <a:xfrm>
                <a:off x="1519" y="935"/>
                <a:ext cx="740" cy="656"/>
              </a:xfrm>
              <a:prstGeom prst="ellipse">
                <a:avLst/>
              </a:prstGeom>
              <a:gradFill rotWithShape="0">
                <a:gsLst>
                  <a:gs pos="0">
                    <a:srgbClr val="FF7C80"/>
                  </a:gs>
                  <a:gs pos="100000">
                    <a:srgbClr val="FF7C8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457" name="Rectangle 25"/>
              <p:cNvSpPr>
                <a:spLocks noChangeArrowheads="1"/>
              </p:cNvSpPr>
              <p:nvPr/>
            </p:nvSpPr>
            <p:spPr bwMode="auto">
              <a:xfrm>
                <a:off x="1821" y="1239"/>
                <a:ext cx="190" cy="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458" name="Line 26"/>
              <p:cNvSpPr>
                <a:spLocks noChangeShapeType="1"/>
              </p:cNvSpPr>
              <p:nvPr/>
            </p:nvSpPr>
            <p:spPr bwMode="auto">
              <a:xfrm flipV="1">
                <a:off x="2165" y="1084"/>
                <a:ext cx="143" cy="44"/>
              </a:xfrm>
              <a:prstGeom prst="line">
                <a:avLst/>
              </a:prstGeom>
              <a:noFill/>
              <a:ln w="38100">
                <a:solidFill>
                  <a:schemeClr val="tx2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6459" name="Freeform 27"/>
              <p:cNvSpPr>
                <a:spLocks/>
              </p:cNvSpPr>
              <p:nvPr/>
            </p:nvSpPr>
            <p:spPr bwMode="auto">
              <a:xfrm rot="-4247563">
                <a:off x="1980" y="1370"/>
                <a:ext cx="92" cy="90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FF6600"/>
              </a:solidFill>
              <a:ln w="9525" cmpd="sng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146460" name="Group 28"/>
              <p:cNvGrpSpPr>
                <a:grpSpLocks/>
              </p:cNvGrpSpPr>
              <p:nvPr/>
            </p:nvGrpSpPr>
            <p:grpSpPr bwMode="auto">
              <a:xfrm>
                <a:off x="1950" y="1106"/>
                <a:ext cx="200" cy="359"/>
                <a:chOff x="3552" y="1392"/>
                <a:chExt cx="403" cy="775"/>
              </a:xfrm>
            </p:grpSpPr>
            <p:sp>
              <p:nvSpPr>
                <p:cNvPr id="146461" name="Freeform 29"/>
                <p:cNvSpPr>
                  <a:spLocks/>
                </p:cNvSpPr>
                <p:nvPr/>
              </p:nvSpPr>
              <p:spPr bwMode="auto">
                <a:xfrm rot="-4247563">
                  <a:off x="3672" y="1757"/>
                  <a:ext cx="199" cy="181"/>
                </a:xfrm>
                <a:custGeom>
                  <a:avLst/>
                  <a:gdLst/>
                  <a:ahLst/>
                  <a:cxnLst>
                    <a:cxn ang="0">
                      <a:pos x="0" y="144"/>
                    </a:cxn>
                    <a:cxn ang="0">
                      <a:pos x="21" y="172"/>
                    </a:cxn>
                    <a:cxn ang="0">
                      <a:pos x="213" y="28"/>
                    </a:cxn>
                    <a:cxn ang="0">
                      <a:pos x="192" y="0"/>
                    </a:cxn>
                    <a:cxn ang="0">
                      <a:pos x="0" y="144"/>
                    </a:cxn>
                  </a:cxnLst>
                  <a:rect l="0" t="0" r="r" b="b"/>
                  <a:pathLst>
                    <a:path w="213" h="172">
                      <a:moveTo>
                        <a:pt x="0" y="144"/>
                      </a:moveTo>
                      <a:lnTo>
                        <a:pt x="21" y="172"/>
                      </a:lnTo>
                      <a:lnTo>
                        <a:pt x="213" y="28"/>
                      </a:lnTo>
                      <a:lnTo>
                        <a:pt x="192" y="0"/>
                      </a:lnTo>
                      <a:lnTo>
                        <a:pt x="0" y="144"/>
                      </a:lnTo>
                      <a:close/>
                    </a:path>
                  </a:pathLst>
                </a:custGeom>
                <a:solidFill>
                  <a:srgbClr val="FF6600"/>
                </a:solidFill>
                <a:ln w="9525" cmpd="sng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46462" name="Freeform 30"/>
                <p:cNvSpPr>
                  <a:spLocks/>
                </p:cNvSpPr>
                <p:nvPr/>
              </p:nvSpPr>
              <p:spPr bwMode="auto">
                <a:xfrm rot="-4247563">
                  <a:off x="3641" y="1867"/>
                  <a:ext cx="199" cy="181"/>
                </a:xfrm>
                <a:custGeom>
                  <a:avLst/>
                  <a:gdLst/>
                  <a:ahLst/>
                  <a:cxnLst>
                    <a:cxn ang="0">
                      <a:pos x="0" y="144"/>
                    </a:cxn>
                    <a:cxn ang="0">
                      <a:pos x="21" y="172"/>
                    </a:cxn>
                    <a:cxn ang="0">
                      <a:pos x="213" y="28"/>
                    </a:cxn>
                    <a:cxn ang="0">
                      <a:pos x="192" y="0"/>
                    </a:cxn>
                    <a:cxn ang="0">
                      <a:pos x="0" y="144"/>
                    </a:cxn>
                  </a:cxnLst>
                  <a:rect l="0" t="0" r="r" b="b"/>
                  <a:pathLst>
                    <a:path w="213" h="172">
                      <a:moveTo>
                        <a:pt x="0" y="144"/>
                      </a:moveTo>
                      <a:lnTo>
                        <a:pt x="21" y="172"/>
                      </a:lnTo>
                      <a:lnTo>
                        <a:pt x="213" y="28"/>
                      </a:lnTo>
                      <a:lnTo>
                        <a:pt x="192" y="0"/>
                      </a:lnTo>
                      <a:lnTo>
                        <a:pt x="0" y="144"/>
                      </a:lnTo>
                      <a:close/>
                    </a:path>
                  </a:pathLst>
                </a:custGeom>
                <a:solidFill>
                  <a:srgbClr val="FF6600"/>
                </a:solidFill>
                <a:ln w="9525" cmpd="sng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46463" name="Freeform 31"/>
                <p:cNvSpPr>
                  <a:spLocks/>
                </p:cNvSpPr>
                <p:nvPr/>
              </p:nvSpPr>
              <p:spPr bwMode="auto">
                <a:xfrm rot="-4247563">
                  <a:off x="3721" y="1687"/>
                  <a:ext cx="176" cy="157"/>
                </a:xfrm>
                <a:custGeom>
                  <a:avLst/>
                  <a:gdLst/>
                  <a:ahLst/>
                  <a:cxnLst>
                    <a:cxn ang="0">
                      <a:pos x="0" y="120"/>
                    </a:cxn>
                    <a:cxn ang="0">
                      <a:pos x="21" y="149"/>
                    </a:cxn>
                    <a:cxn ang="0">
                      <a:pos x="189" y="29"/>
                    </a:cxn>
                    <a:cxn ang="0">
                      <a:pos x="168" y="0"/>
                    </a:cxn>
                    <a:cxn ang="0">
                      <a:pos x="0" y="120"/>
                    </a:cxn>
                  </a:cxnLst>
                  <a:rect l="0" t="0" r="r" b="b"/>
                  <a:pathLst>
                    <a:path w="189" h="149">
                      <a:moveTo>
                        <a:pt x="0" y="120"/>
                      </a:moveTo>
                      <a:lnTo>
                        <a:pt x="21" y="149"/>
                      </a:lnTo>
                      <a:lnTo>
                        <a:pt x="189" y="29"/>
                      </a:lnTo>
                      <a:lnTo>
                        <a:pt x="168" y="0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rgbClr val="FF6600"/>
                </a:solidFill>
                <a:ln w="9525" cmpd="sng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46464" name="Freeform 32"/>
                <p:cNvSpPr>
                  <a:spLocks/>
                </p:cNvSpPr>
                <p:nvPr/>
              </p:nvSpPr>
              <p:spPr bwMode="auto">
                <a:xfrm rot="-4247563">
                  <a:off x="3755" y="1582"/>
                  <a:ext cx="175" cy="157"/>
                </a:xfrm>
                <a:custGeom>
                  <a:avLst/>
                  <a:gdLst/>
                  <a:ahLst/>
                  <a:cxnLst>
                    <a:cxn ang="0">
                      <a:pos x="0" y="120"/>
                    </a:cxn>
                    <a:cxn ang="0">
                      <a:pos x="21" y="149"/>
                    </a:cxn>
                    <a:cxn ang="0">
                      <a:pos x="189" y="29"/>
                    </a:cxn>
                    <a:cxn ang="0">
                      <a:pos x="168" y="0"/>
                    </a:cxn>
                    <a:cxn ang="0">
                      <a:pos x="0" y="120"/>
                    </a:cxn>
                  </a:cxnLst>
                  <a:rect l="0" t="0" r="r" b="b"/>
                  <a:pathLst>
                    <a:path w="189" h="149">
                      <a:moveTo>
                        <a:pt x="0" y="120"/>
                      </a:moveTo>
                      <a:lnTo>
                        <a:pt x="21" y="149"/>
                      </a:lnTo>
                      <a:lnTo>
                        <a:pt x="189" y="29"/>
                      </a:lnTo>
                      <a:lnTo>
                        <a:pt x="168" y="0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rgbClr val="FF6600"/>
                </a:solidFill>
                <a:ln w="9525" cmpd="sng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46465" name="Freeform 33"/>
                <p:cNvSpPr>
                  <a:spLocks/>
                </p:cNvSpPr>
                <p:nvPr/>
              </p:nvSpPr>
              <p:spPr bwMode="auto">
                <a:xfrm rot="-4247563">
                  <a:off x="3807" y="1504"/>
                  <a:ext cx="132" cy="125"/>
                </a:xfrm>
                <a:custGeom>
                  <a:avLst/>
                  <a:gdLst/>
                  <a:ahLst/>
                  <a:cxnLst>
                    <a:cxn ang="0">
                      <a:pos x="0" y="90"/>
                    </a:cxn>
                    <a:cxn ang="0">
                      <a:pos x="21" y="118"/>
                    </a:cxn>
                    <a:cxn ang="0">
                      <a:pos x="141" y="28"/>
                    </a:cxn>
                    <a:cxn ang="0">
                      <a:pos x="120" y="0"/>
                    </a:cxn>
                    <a:cxn ang="0">
                      <a:pos x="0" y="90"/>
                    </a:cxn>
                  </a:cxnLst>
                  <a:rect l="0" t="0" r="r" b="b"/>
                  <a:pathLst>
                    <a:path w="141" h="118">
                      <a:moveTo>
                        <a:pt x="0" y="90"/>
                      </a:moveTo>
                      <a:lnTo>
                        <a:pt x="21" y="118"/>
                      </a:lnTo>
                      <a:lnTo>
                        <a:pt x="141" y="28"/>
                      </a:lnTo>
                      <a:lnTo>
                        <a:pt x="120" y="0"/>
                      </a:lnTo>
                      <a:lnTo>
                        <a:pt x="0" y="90"/>
                      </a:lnTo>
                      <a:close/>
                    </a:path>
                  </a:pathLst>
                </a:custGeom>
                <a:solidFill>
                  <a:srgbClr val="FF6600"/>
                </a:solidFill>
                <a:ln w="9525" cmpd="sng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46466" name="Freeform 34"/>
                <p:cNvSpPr>
                  <a:spLocks/>
                </p:cNvSpPr>
                <p:nvPr/>
              </p:nvSpPr>
              <p:spPr bwMode="auto">
                <a:xfrm rot="-4247563">
                  <a:off x="3828" y="1394"/>
                  <a:ext cx="130" cy="125"/>
                </a:xfrm>
                <a:custGeom>
                  <a:avLst/>
                  <a:gdLst/>
                  <a:ahLst/>
                  <a:cxnLst>
                    <a:cxn ang="0">
                      <a:pos x="0" y="90"/>
                    </a:cxn>
                    <a:cxn ang="0">
                      <a:pos x="21" y="118"/>
                    </a:cxn>
                    <a:cxn ang="0">
                      <a:pos x="141" y="28"/>
                    </a:cxn>
                    <a:cxn ang="0">
                      <a:pos x="120" y="0"/>
                    </a:cxn>
                    <a:cxn ang="0">
                      <a:pos x="0" y="90"/>
                    </a:cxn>
                  </a:cxnLst>
                  <a:rect l="0" t="0" r="r" b="b"/>
                  <a:pathLst>
                    <a:path w="141" h="118">
                      <a:moveTo>
                        <a:pt x="0" y="90"/>
                      </a:moveTo>
                      <a:lnTo>
                        <a:pt x="21" y="118"/>
                      </a:lnTo>
                      <a:lnTo>
                        <a:pt x="141" y="28"/>
                      </a:lnTo>
                      <a:lnTo>
                        <a:pt x="120" y="0"/>
                      </a:lnTo>
                      <a:lnTo>
                        <a:pt x="0" y="90"/>
                      </a:lnTo>
                      <a:close/>
                    </a:path>
                  </a:pathLst>
                </a:custGeom>
                <a:solidFill>
                  <a:srgbClr val="FF6600"/>
                </a:solidFill>
                <a:ln w="9525" cmpd="sng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46467" name="Freeform 35"/>
                <p:cNvSpPr>
                  <a:spLocks/>
                </p:cNvSpPr>
                <p:nvPr/>
              </p:nvSpPr>
              <p:spPr bwMode="auto">
                <a:xfrm rot="-4247563">
                  <a:off x="3543" y="1977"/>
                  <a:ext cx="199" cy="181"/>
                </a:xfrm>
                <a:custGeom>
                  <a:avLst/>
                  <a:gdLst/>
                  <a:ahLst/>
                  <a:cxnLst>
                    <a:cxn ang="0">
                      <a:pos x="0" y="144"/>
                    </a:cxn>
                    <a:cxn ang="0">
                      <a:pos x="21" y="172"/>
                    </a:cxn>
                    <a:cxn ang="0">
                      <a:pos x="213" y="28"/>
                    </a:cxn>
                    <a:cxn ang="0">
                      <a:pos x="192" y="0"/>
                    </a:cxn>
                    <a:cxn ang="0">
                      <a:pos x="0" y="144"/>
                    </a:cxn>
                  </a:cxnLst>
                  <a:rect l="0" t="0" r="r" b="b"/>
                  <a:pathLst>
                    <a:path w="213" h="172">
                      <a:moveTo>
                        <a:pt x="0" y="144"/>
                      </a:moveTo>
                      <a:lnTo>
                        <a:pt x="21" y="172"/>
                      </a:lnTo>
                      <a:lnTo>
                        <a:pt x="213" y="28"/>
                      </a:lnTo>
                      <a:lnTo>
                        <a:pt x="192" y="0"/>
                      </a:lnTo>
                      <a:lnTo>
                        <a:pt x="0" y="144"/>
                      </a:lnTo>
                      <a:close/>
                    </a:path>
                  </a:pathLst>
                </a:custGeom>
                <a:solidFill>
                  <a:srgbClr val="FF6600"/>
                </a:solidFill>
                <a:ln w="9525" cmpd="sng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146468" name="AutoShape 36"/>
              <p:cNvSpPr>
                <a:spLocks noChangeArrowheads="1"/>
              </p:cNvSpPr>
              <p:nvPr/>
            </p:nvSpPr>
            <p:spPr bwMode="auto">
              <a:xfrm rot="5400000" flipV="1">
                <a:off x="1547" y="1470"/>
                <a:ext cx="89" cy="429"/>
              </a:xfrm>
              <a:prstGeom prst="curvedLeftArrow">
                <a:avLst>
                  <a:gd name="adj1" fmla="val 96404"/>
                  <a:gd name="adj2" fmla="val 192809"/>
                  <a:gd name="adj3" fmla="val 33333"/>
                </a:avLst>
              </a:prstGeom>
              <a:solidFill>
                <a:srgbClr val="CC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6469" name="Freeform 37"/>
              <p:cNvSpPr>
                <a:spLocks/>
              </p:cNvSpPr>
              <p:nvPr/>
            </p:nvSpPr>
            <p:spPr bwMode="auto">
              <a:xfrm rot="-4247563">
                <a:off x="2323" y="1383"/>
                <a:ext cx="92" cy="90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FF6600"/>
              </a:solidFill>
              <a:ln w="9525" cmpd="sng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470" name="Freeform 38"/>
              <p:cNvSpPr>
                <a:spLocks/>
              </p:cNvSpPr>
              <p:nvPr/>
            </p:nvSpPr>
            <p:spPr bwMode="auto">
              <a:xfrm rot="-4247563">
                <a:off x="2290" y="1482"/>
                <a:ext cx="93" cy="90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471" name="Freeform 39"/>
              <p:cNvSpPr>
                <a:spLocks/>
              </p:cNvSpPr>
              <p:nvPr/>
            </p:nvSpPr>
            <p:spPr bwMode="auto">
              <a:xfrm rot="-4247563">
                <a:off x="2307" y="1435"/>
                <a:ext cx="93" cy="90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472" name="Freeform 40"/>
              <p:cNvSpPr>
                <a:spLocks/>
              </p:cNvSpPr>
              <p:nvPr/>
            </p:nvSpPr>
            <p:spPr bwMode="auto">
              <a:xfrm rot="-4247563">
                <a:off x="2347" y="1352"/>
                <a:ext cx="81" cy="78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chemeClr val="bg2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473" name="Freeform 41"/>
              <p:cNvSpPr>
                <a:spLocks/>
              </p:cNvSpPr>
              <p:nvPr/>
            </p:nvSpPr>
            <p:spPr bwMode="auto">
              <a:xfrm rot="-4247563">
                <a:off x="2363" y="1303"/>
                <a:ext cx="81" cy="78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chemeClr val="bg2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474" name="Freeform 42"/>
              <p:cNvSpPr>
                <a:spLocks/>
              </p:cNvSpPr>
              <p:nvPr/>
            </p:nvSpPr>
            <p:spPr bwMode="auto">
              <a:xfrm rot="-4247563">
                <a:off x="2389" y="1267"/>
                <a:ext cx="61" cy="6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chemeClr val="bg2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475" name="Freeform 43"/>
              <p:cNvSpPr>
                <a:spLocks/>
              </p:cNvSpPr>
              <p:nvPr/>
            </p:nvSpPr>
            <p:spPr bwMode="auto">
              <a:xfrm rot="-4247563">
                <a:off x="2400" y="1215"/>
                <a:ext cx="60" cy="6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FF6600"/>
              </a:solidFill>
              <a:ln w="9525" cmpd="sng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476" name="Freeform 44"/>
              <p:cNvSpPr>
                <a:spLocks/>
              </p:cNvSpPr>
              <p:nvPr/>
            </p:nvSpPr>
            <p:spPr bwMode="auto">
              <a:xfrm rot="-4247563">
                <a:off x="2258" y="1486"/>
                <a:ext cx="93" cy="90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FF6600"/>
              </a:solidFill>
              <a:ln w="9525" cmpd="sng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477" name="Freeform 45"/>
              <p:cNvSpPr>
                <a:spLocks/>
              </p:cNvSpPr>
              <p:nvPr/>
            </p:nvSpPr>
            <p:spPr bwMode="auto">
              <a:xfrm rot="-4247563">
                <a:off x="2414" y="1172"/>
                <a:ext cx="60" cy="62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chemeClr val="bg2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478" name="AutoShape 46"/>
              <p:cNvSpPr>
                <a:spLocks noChangeArrowheads="1"/>
              </p:cNvSpPr>
              <p:nvPr/>
            </p:nvSpPr>
            <p:spPr bwMode="auto">
              <a:xfrm rot="-3213099">
                <a:off x="2714" y="1464"/>
                <a:ext cx="96" cy="400"/>
              </a:xfrm>
              <a:prstGeom prst="curvedLeftArrow">
                <a:avLst>
                  <a:gd name="adj1" fmla="val 83333"/>
                  <a:gd name="adj2" fmla="val 166667"/>
                  <a:gd name="adj3" fmla="val 33333"/>
                </a:avLst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6479" name="Oval 47"/>
              <p:cNvSpPr>
                <a:spLocks noChangeArrowheads="1"/>
              </p:cNvSpPr>
              <p:nvPr/>
            </p:nvSpPr>
            <p:spPr bwMode="auto">
              <a:xfrm>
                <a:off x="2594" y="1173"/>
                <a:ext cx="48" cy="44"/>
              </a:xfrm>
              <a:prstGeom prst="ellipse">
                <a:avLst/>
              </a:prstGeom>
              <a:solidFill>
                <a:srgbClr val="0033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46480" name="Oval 48"/>
              <p:cNvSpPr>
                <a:spLocks noChangeArrowheads="1"/>
              </p:cNvSpPr>
              <p:nvPr/>
            </p:nvSpPr>
            <p:spPr bwMode="auto">
              <a:xfrm>
                <a:off x="2594" y="1262"/>
                <a:ext cx="48" cy="44"/>
              </a:xfrm>
              <a:prstGeom prst="ellipse">
                <a:avLst/>
              </a:prstGeom>
              <a:solidFill>
                <a:srgbClr val="0033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46481" name="Oval 49"/>
              <p:cNvSpPr>
                <a:spLocks noChangeArrowheads="1"/>
              </p:cNvSpPr>
              <p:nvPr/>
            </p:nvSpPr>
            <p:spPr bwMode="auto">
              <a:xfrm>
                <a:off x="2594" y="1351"/>
                <a:ext cx="48" cy="44"/>
              </a:xfrm>
              <a:prstGeom prst="ellipse">
                <a:avLst/>
              </a:prstGeom>
              <a:solidFill>
                <a:srgbClr val="0033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46482" name="Oval 50"/>
              <p:cNvSpPr>
                <a:spLocks noChangeArrowheads="1"/>
              </p:cNvSpPr>
              <p:nvPr/>
            </p:nvSpPr>
            <p:spPr bwMode="auto">
              <a:xfrm>
                <a:off x="2522" y="1217"/>
                <a:ext cx="48" cy="45"/>
              </a:xfrm>
              <a:prstGeom prst="ellipse">
                <a:avLst/>
              </a:prstGeom>
              <a:solidFill>
                <a:srgbClr val="0033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>
                  <a:latin typeface="Times New Roman" pitchFamily="18" charset="0"/>
                </a:endParaRPr>
              </a:p>
            </p:txBody>
          </p:sp>
          <p:sp>
            <p:nvSpPr>
              <p:cNvPr id="146483" name="Freeform 51"/>
              <p:cNvSpPr>
                <a:spLocks/>
              </p:cNvSpPr>
              <p:nvPr/>
            </p:nvSpPr>
            <p:spPr bwMode="auto">
              <a:xfrm rot="-4247563">
                <a:off x="1749" y="1228"/>
                <a:ext cx="93" cy="90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484" name="Freeform 52"/>
              <p:cNvSpPr>
                <a:spLocks/>
              </p:cNvSpPr>
              <p:nvPr/>
            </p:nvSpPr>
            <p:spPr bwMode="auto">
              <a:xfrm rot="-4247563">
                <a:off x="1716" y="1326"/>
                <a:ext cx="93" cy="90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485" name="Freeform 53"/>
              <p:cNvSpPr>
                <a:spLocks/>
              </p:cNvSpPr>
              <p:nvPr/>
            </p:nvSpPr>
            <p:spPr bwMode="auto">
              <a:xfrm rot="-4247563">
                <a:off x="1734" y="1278"/>
                <a:ext cx="93" cy="91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486" name="Freeform 54"/>
              <p:cNvSpPr>
                <a:spLocks/>
              </p:cNvSpPr>
              <p:nvPr/>
            </p:nvSpPr>
            <p:spPr bwMode="auto">
              <a:xfrm rot="-4247563">
                <a:off x="1774" y="1196"/>
                <a:ext cx="81" cy="78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487" name="Freeform 55"/>
              <p:cNvSpPr>
                <a:spLocks/>
              </p:cNvSpPr>
              <p:nvPr/>
            </p:nvSpPr>
            <p:spPr bwMode="auto">
              <a:xfrm rot="-4247563">
                <a:off x="1792" y="1146"/>
                <a:ext cx="80" cy="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488" name="Freeform 56"/>
              <p:cNvSpPr>
                <a:spLocks/>
              </p:cNvSpPr>
              <p:nvPr/>
            </p:nvSpPr>
            <p:spPr bwMode="auto">
              <a:xfrm rot="-4247563">
                <a:off x="1816" y="1111"/>
                <a:ext cx="61" cy="6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489" name="Freeform 57"/>
              <p:cNvSpPr>
                <a:spLocks/>
              </p:cNvSpPr>
              <p:nvPr/>
            </p:nvSpPr>
            <p:spPr bwMode="auto">
              <a:xfrm rot="-4247563">
                <a:off x="1826" y="1061"/>
                <a:ext cx="61" cy="61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490" name="Freeform 58"/>
              <p:cNvSpPr>
                <a:spLocks/>
              </p:cNvSpPr>
              <p:nvPr/>
            </p:nvSpPr>
            <p:spPr bwMode="auto">
              <a:xfrm rot="-4247563">
                <a:off x="1685" y="1330"/>
                <a:ext cx="93" cy="90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491" name="Oval 59"/>
              <p:cNvSpPr>
                <a:spLocks noChangeArrowheads="1"/>
              </p:cNvSpPr>
              <p:nvPr/>
            </p:nvSpPr>
            <p:spPr bwMode="auto">
              <a:xfrm>
                <a:off x="773" y="845"/>
                <a:ext cx="454" cy="400"/>
              </a:xfrm>
              <a:prstGeom prst="ellipse">
                <a:avLst/>
              </a:prstGeom>
              <a:gradFill rotWithShape="0">
                <a:gsLst>
                  <a:gs pos="0">
                    <a:srgbClr val="9999FF"/>
                  </a:gs>
                  <a:gs pos="100000">
                    <a:srgbClr val="9999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6492" name="AutoShape 60"/>
              <p:cNvSpPr>
                <a:spLocks noChangeArrowheads="1"/>
              </p:cNvSpPr>
              <p:nvPr/>
            </p:nvSpPr>
            <p:spPr bwMode="auto">
              <a:xfrm rot="-1731536">
                <a:off x="851" y="810"/>
                <a:ext cx="48" cy="67"/>
              </a:xfrm>
              <a:prstGeom prst="can">
                <a:avLst>
                  <a:gd name="adj" fmla="val 34896"/>
                </a:avLst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6493" name="AutoShape 61"/>
              <p:cNvSpPr>
                <a:spLocks noChangeArrowheads="1"/>
              </p:cNvSpPr>
              <p:nvPr/>
            </p:nvSpPr>
            <p:spPr bwMode="auto">
              <a:xfrm rot="-3428101">
                <a:off x="770" y="869"/>
                <a:ext cx="45" cy="72"/>
              </a:xfrm>
              <a:prstGeom prst="can">
                <a:avLst>
                  <a:gd name="adj" fmla="val 40000"/>
                </a:avLst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6494" name="AutoShape 62"/>
              <p:cNvSpPr>
                <a:spLocks noChangeArrowheads="1"/>
              </p:cNvSpPr>
              <p:nvPr/>
            </p:nvSpPr>
            <p:spPr bwMode="auto">
              <a:xfrm rot="-4530700">
                <a:off x="727" y="938"/>
                <a:ext cx="45" cy="71"/>
              </a:xfrm>
              <a:prstGeom prst="can">
                <a:avLst>
                  <a:gd name="adj" fmla="val 39444"/>
                </a:avLst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6495" name="AutoShape 63"/>
              <p:cNvSpPr>
                <a:spLocks noChangeArrowheads="1"/>
              </p:cNvSpPr>
              <p:nvPr/>
            </p:nvSpPr>
            <p:spPr bwMode="auto">
              <a:xfrm rot="-6208555">
                <a:off x="726" y="1055"/>
                <a:ext cx="45" cy="72"/>
              </a:xfrm>
              <a:prstGeom prst="can">
                <a:avLst>
                  <a:gd name="adj" fmla="val 40000"/>
                </a:avLst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6496" name="AutoShape 64"/>
              <p:cNvSpPr>
                <a:spLocks noChangeArrowheads="1"/>
              </p:cNvSpPr>
              <p:nvPr/>
            </p:nvSpPr>
            <p:spPr bwMode="auto">
              <a:xfrm rot="-7565748">
                <a:off x="753" y="1116"/>
                <a:ext cx="45" cy="72"/>
              </a:xfrm>
              <a:prstGeom prst="can">
                <a:avLst>
                  <a:gd name="adj" fmla="val 40000"/>
                </a:avLst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6497" name="AutoShape 65"/>
              <p:cNvSpPr>
                <a:spLocks noChangeArrowheads="1"/>
              </p:cNvSpPr>
              <p:nvPr/>
            </p:nvSpPr>
            <p:spPr bwMode="auto">
              <a:xfrm rot="-8367763">
                <a:off x="825" y="1198"/>
                <a:ext cx="48" cy="67"/>
              </a:xfrm>
              <a:prstGeom prst="can">
                <a:avLst>
                  <a:gd name="adj" fmla="val 34896"/>
                </a:avLst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6498" name="AutoShape 66"/>
              <p:cNvSpPr>
                <a:spLocks noChangeArrowheads="1"/>
              </p:cNvSpPr>
              <p:nvPr/>
            </p:nvSpPr>
            <p:spPr bwMode="auto">
              <a:xfrm rot="-9558205">
                <a:off x="908" y="1234"/>
                <a:ext cx="48" cy="68"/>
              </a:xfrm>
              <a:prstGeom prst="can">
                <a:avLst>
                  <a:gd name="adj" fmla="val 35417"/>
                </a:avLst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6499" name="AutoShape 67"/>
              <p:cNvSpPr>
                <a:spLocks noChangeArrowheads="1"/>
              </p:cNvSpPr>
              <p:nvPr/>
            </p:nvSpPr>
            <p:spPr bwMode="auto">
              <a:xfrm rot="9901211" flipH="1">
                <a:off x="1043" y="1234"/>
                <a:ext cx="48" cy="68"/>
              </a:xfrm>
              <a:prstGeom prst="can">
                <a:avLst>
                  <a:gd name="adj" fmla="val 35417"/>
                </a:avLst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6500" name="AutoShape 68"/>
              <p:cNvSpPr>
                <a:spLocks noChangeArrowheads="1"/>
              </p:cNvSpPr>
              <p:nvPr/>
            </p:nvSpPr>
            <p:spPr bwMode="auto">
              <a:xfrm rot="9414293" flipH="1">
                <a:off x="1103" y="1215"/>
                <a:ext cx="48" cy="66"/>
              </a:xfrm>
              <a:prstGeom prst="can">
                <a:avLst>
                  <a:gd name="adj" fmla="val 34375"/>
                </a:avLst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6501" name="AutoShape 69"/>
              <p:cNvSpPr>
                <a:spLocks noChangeArrowheads="1"/>
              </p:cNvSpPr>
              <p:nvPr/>
            </p:nvSpPr>
            <p:spPr bwMode="auto">
              <a:xfrm rot="7565748" flipH="1">
                <a:off x="1196" y="1137"/>
                <a:ext cx="45" cy="72"/>
              </a:xfrm>
              <a:prstGeom prst="can">
                <a:avLst>
                  <a:gd name="adj" fmla="val 40000"/>
                </a:avLst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6502" name="AutoShape 70"/>
              <p:cNvSpPr>
                <a:spLocks noChangeArrowheads="1"/>
              </p:cNvSpPr>
              <p:nvPr/>
            </p:nvSpPr>
            <p:spPr bwMode="auto">
              <a:xfrm rot="6208555" flipH="1">
                <a:off x="1235" y="1059"/>
                <a:ext cx="44" cy="71"/>
              </a:xfrm>
              <a:prstGeom prst="can">
                <a:avLst>
                  <a:gd name="adj" fmla="val 40341"/>
                </a:avLst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6503" name="AutoShape 71"/>
              <p:cNvSpPr>
                <a:spLocks noChangeArrowheads="1"/>
              </p:cNvSpPr>
              <p:nvPr/>
            </p:nvSpPr>
            <p:spPr bwMode="auto">
              <a:xfrm rot="4530700" flipH="1">
                <a:off x="1232" y="945"/>
                <a:ext cx="44" cy="72"/>
              </a:xfrm>
              <a:prstGeom prst="can">
                <a:avLst>
                  <a:gd name="adj" fmla="val 40909"/>
                </a:avLst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6504" name="AutoShape 72"/>
              <p:cNvSpPr>
                <a:spLocks noChangeArrowheads="1"/>
              </p:cNvSpPr>
              <p:nvPr/>
            </p:nvSpPr>
            <p:spPr bwMode="auto">
              <a:xfrm rot="3428101" flipH="1">
                <a:off x="1188" y="872"/>
                <a:ext cx="44" cy="71"/>
              </a:xfrm>
              <a:prstGeom prst="can">
                <a:avLst>
                  <a:gd name="adj" fmla="val 40341"/>
                </a:avLst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6505" name="AutoShape 73"/>
              <p:cNvSpPr>
                <a:spLocks noChangeArrowheads="1"/>
              </p:cNvSpPr>
              <p:nvPr/>
            </p:nvSpPr>
            <p:spPr bwMode="auto">
              <a:xfrm rot="1731536" flipH="1">
                <a:off x="1112" y="814"/>
                <a:ext cx="48" cy="67"/>
              </a:xfrm>
              <a:prstGeom prst="can">
                <a:avLst>
                  <a:gd name="adj" fmla="val 34896"/>
                </a:avLst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146506" name="Group 74"/>
              <p:cNvGrpSpPr>
                <a:grpSpLocks/>
              </p:cNvGrpSpPr>
              <p:nvPr/>
            </p:nvGrpSpPr>
            <p:grpSpPr bwMode="auto">
              <a:xfrm>
                <a:off x="973" y="1242"/>
                <a:ext cx="71" cy="95"/>
                <a:chOff x="1441" y="1824"/>
                <a:chExt cx="143" cy="205"/>
              </a:xfrm>
            </p:grpSpPr>
            <p:sp>
              <p:nvSpPr>
                <p:cNvPr id="146507" name="AutoShape 75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chemeClr val="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46508" name="Oval 76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46509" name="Oval 77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6510" name="Group 78"/>
              <p:cNvGrpSpPr>
                <a:grpSpLocks/>
              </p:cNvGrpSpPr>
              <p:nvPr/>
            </p:nvGrpSpPr>
            <p:grpSpPr bwMode="auto">
              <a:xfrm rot="-5190893" flipH="1" flipV="1">
                <a:off x="689" y="983"/>
                <a:ext cx="67" cy="101"/>
                <a:chOff x="1441" y="1824"/>
                <a:chExt cx="143" cy="205"/>
              </a:xfrm>
            </p:grpSpPr>
            <p:sp>
              <p:nvSpPr>
                <p:cNvPr id="146511" name="AutoShape 79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chemeClr val="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46512" name="Oval 80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46513" name="Oval 81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6514" name="Group 82"/>
              <p:cNvGrpSpPr>
                <a:grpSpLocks/>
              </p:cNvGrpSpPr>
              <p:nvPr/>
            </p:nvGrpSpPr>
            <p:grpSpPr bwMode="auto">
              <a:xfrm rot="-5172987">
                <a:off x="1245" y="988"/>
                <a:ext cx="66" cy="102"/>
                <a:chOff x="1441" y="1824"/>
                <a:chExt cx="143" cy="205"/>
              </a:xfrm>
            </p:grpSpPr>
            <p:sp>
              <p:nvSpPr>
                <p:cNvPr id="146515" name="AutoShape 83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chemeClr val="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46516" name="Oval 84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46517" name="Oval 85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6518" name="Group 86"/>
              <p:cNvGrpSpPr>
                <a:grpSpLocks/>
              </p:cNvGrpSpPr>
              <p:nvPr/>
            </p:nvGrpSpPr>
            <p:grpSpPr bwMode="auto">
              <a:xfrm rot="2463853">
                <a:off x="760" y="1161"/>
                <a:ext cx="72" cy="95"/>
                <a:chOff x="1441" y="1824"/>
                <a:chExt cx="143" cy="205"/>
              </a:xfrm>
            </p:grpSpPr>
            <p:sp>
              <p:nvSpPr>
                <p:cNvPr id="146519" name="AutoShape 87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chemeClr val="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46520" name="Oval 88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46521" name="Oval 89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6522" name="Group 90"/>
              <p:cNvGrpSpPr>
                <a:grpSpLocks/>
              </p:cNvGrpSpPr>
              <p:nvPr/>
            </p:nvGrpSpPr>
            <p:grpSpPr bwMode="auto">
              <a:xfrm rot="19136147" flipH="1">
                <a:off x="1155" y="1177"/>
                <a:ext cx="71" cy="96"/>
                <a:chOff x="1441" y="1824"/>
                <a:chExt cx="143" cy="205"/>
              </a:xfrm>
            </p:grpSpPr>
            <p:sp>
              <p:nvSpPr>
                <p:cNvPr id="146523" name="AutoShape 91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chemeClr val="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46524" name="Oval 92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46525" name="Oval 93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146526" name="Freeform 94"/>
              <p:cNvSpPr>
                <a:spLocks/>
              </p:cNvSpPr>
              <p:nvPr/>
            </p:nvSpPr>
            <p:spPr bwMode="auto">
              <a:xfrm rot="4247563" flipV="1">
                <a:off x="948" y="956"/>
                <a:ext cx="79" cy="103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527" name="Freeform 95"/>
              <p:cNvSpPr>
                <a:spLocks/>
              </p:cNvSpPr>
              <p:nvPr/>
            </p:nvSpPr>
            <p:spPr bwMode="auto">
              <a:xfrm rot="4247563" flipV="1">
                <a:off x="910" y="871"/>
                <a:ext cx="79" cy="103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146528" name="Group 96"/>
              <p:cNvGrpSpPr>
                <a:grpSpLocks/>
              </p:cNvGrpSpPr>
              <p:nvPr/>
            </p:nvGrpSpPr>
            <p:grpSpPr bwMode="auto">
              <a:xfrm>
                <a:off x="862" y="880"/>
                <a:ext cx="247" cy="336"/>
                <a:chOff x="1235" y="1035"/>
                <a:chExt cx="460" cy="666"/>
              </a:xfrm>
            </p:grpSpPr>
            <p:sp>
              <p:nvSpPr>
                <p:cNvPr id="146529" name="Freeform 97"/>
                <p:cNvSpPr>
                  <a:spLocks/>
                </p:cNvSpPr>
                <p:nvPr/>
              </p:nvSpPr>
              <p:spPr bwMode="auto">
                <a:xfrm rot="4247563" flipV="1">
                  <a:off x="1364" y="1113"/>
                  <a:ext cx="171" cy="206"/>
                </a:xfrm>
                <a:custGeom>
                  <a:avLst/>
                  <a:gdLst/>
                  <a:ahLst/>
                  <a:cxnLst>
                    <a:cxn ang="0">
                      <a:pos x="0" y="144"/>
                    </a:cxn>
                    <a:cxn ang="0">
                      <a:pos x="21" y="172"/>
                    </a:cxn>
                    <a:cxn ang="0">
                      <a:pos x="213" y="28"/>
                    </a:cxn>
                    <a:cxn ang="0">
                      <a:pos x="192" y="0"/>
                    </a:cxn>
                    <a:cxn ang="0">
                      <a:pos x="0" y="144"/>
                    </a:cxn>
                  </a:cxnLst>
                  <a:rect l="0" t="0" r="r" b="b"/>
                  <a:pathLst>
                    <a:path w="213" h="172">
                      <a:moveTo>
                        <a:pt x="0" y="144"/>
                      </a:moveTo>
                      <a:lnTo>
                        <a:pt x="21" y="172"/>
                      </a:lnTo>
                      <a:lnTo>
                        <a:pt x="213" y="28"/>
                      </a:lnTo>
                      <a:lnTo>
                        <a:pt x="192" y="0"/>
                      </a:lnTo>
                      <a:lnTo>
                        <a:pt x="0" y="144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 w="9525" cmpd="sng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46530" name="Freeform 98"/>
                <p:cNvSpPr>
                  <a:spLocks/>
                </p:cNvSpPr>
                <p:nvPr/>
              </p:nvSpPr>
              <p:spPr bwMode="auto">
                <a:xfrm rot="4247563" flipV="1">
                  <a:off x="1452" y="1290"/>
                  <a:ext cx="152" cy="179"/>
                </a:xfrm>
                <a:custGeom>
                  <a:avLst/>
                  <a:gdLst/>
                  <a:ahLst/>
                  <a:cxnLst>
                    <a:cxn ang="0">
                      <a:pos x="0" y="120"/>
                    </a:cxn>
                    <a:cxn ang="0">
                      <a:pos x="21" y="149"/>
                    </a:cxn>
                    <a:cxn ang="0">
                      <a:pos x="189" y="29"/>
                    </a:cxn>
                    <a:cxn ang="0">
                      <a:pos x="168" y="0"/>
                    </a:cxn>
                    <a:cxn ang="0">
                      <a:pos x="0" y="120"/>
                    </a:cxn>
                  </a:cxnLst>
                  <a:rect l="0" t="0" r="r" b="b"/>
                  <a:pathLst>
                    <a:path w="189" h="149">
                      <a:moveTo>
                        <a:pt x="0" y="120"/>
                      </a:moveTo>
                      <a:lnTo>
                        <a:pt x="21" y="149"/>
                      </a:lnTo>
                      <a:lnTo>
                        <a:pt x="189" y="29"/>
                      </a:lnTo>
                      <a:lnTo>
                        <a:pt x="168" y="0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 w="9525" cmpd="sng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46531" name="Freeform 99"/>
                <p:cNvSpPr>
                  <a:spLocks/>
                </p:cNvSpPr>
                <p:nvPr/>
              </p:nvSpPr>
              <p:spPr bwMode="auto">
                <a:xfrm rot="4247563" flipV="1">
                  <a:off x="1491" y="1381"/>
                  <a:ext cx="151" cy="179"/>
                </a:xfrm>
                <a:custGeom>
                  <a:avLst/>
                  <a:gdLst/>
                  <a:ahLst/>
                  <a:cxnLst>
                    <a:cxn ang="0">
                      <a:pos x="0" y="120"/>
                    </a:cxn>
                    <a:cxn ang="0">
                      <a:pos x="21" y="149"/>
                    </a:cxn>
                    <a:cxn ang="0">
                      <a:pos x="189" y="29"/>
                    </a:cxn>
                    <a:cxn ang="0">
                      <a:pos x="168" y="0"/>
                    </a:cxn>
                    <a:cxn ang="0">
                      <a:pos x="0" y="120"/>
                    </a:cxn>
                  </a:cxnLst>
                  <a:rect l="0" t="0" r="r" b="b"/>
                  <a:pathLst>
                    <a:path w="189" h="149">
                      <a:moveTo>
                        <a:pt x="0" y="120"/>
                      </a:moveTo>
                      <a:lnTo>
                        <a:pt x="21" y="149"/>
                      </a:lnTo>
                      <a:lnTo>
                        <a:pt x="189" y="29"/>
                      </a:lnTo>
                      <a:lnTo>
                        <a:pt x="168" y="0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 w="9525" cmpd="sng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46532" name="Freeform 100"/>
                <p:cNvSpPr>
                  <a:spLocks/>
                </p:cNvSpPr>
                <p:nvPr/>
              </p:nvSpPr>
              <p:spPr bwMode="auto">
                <a:xfrm rot="4247563" flipV="1">
                  <a:off x="1544" y="1479"/>
                  <a:ext cx="114" cy="143"/>
                </a:xfrm>
                <a:custGeom>
                  <a:avLst/>
                  <a:gdLst/>
                  <a:ahLst/>
                  <a:cxnLst>
                    <a:cxn ang="0">
                      <a:pos x="0" y="90"/>
                    </a:cxn>
                    <a:cxn ang="0">
                      <a:pos x="21" y="118"/>
                    </a:cxn>
                    <a:cxn ang="0">
                      <a:pos x="141" y="28"/>
                    </a:cxn>
                    <a:cxn ang="0">
                      <a:pos x="120" y="0"/>
                    </a:cxn>
                    <a:cxn ang="0">
                      <a:pos x="0" y="90"/>
                    </a:cxn>
                  </a:cxnLst>
                  <a:rect l="0" t="0" r="r" b="b"/>
                  <a:pathLst>
                    <a:path w="141" h="118">
                      <a:moveTo>
                        <a:pt x="0" y="90"/>
                      </a:moveTo>
                      <a:lnTo>
                        <a:pt x="21" y="118"/>
                      </a:lnTo>
                      <a:lnTo>
                        <a:pt x="141" y="28"/>
                      </a:lnTo>
                      <a:lnTo>
                        <a:pt x="120" y="0"/>
                      </a:lnTo>
                      <a:lnTo>
                        <a:pt x="0" y="9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 w="9525" cmpd="sng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46533" name="Freeform 101"/>
                <p:cNvSpPr>
                  <a:spLocks/>
                </p:cNvSpPr>
                <p:nvPr/>
              </p:nvSpPr>
              <p:spPr bwMode="auto">
                <a:xfrm rot="4247563" flipV="1">
                  <a:off x="1568" y="1574"/>
                  <a:ext cx="111" cy="143"/>
                </a:xfrm>
                <a:custGeom>
                  <a:avLst/>
                  <a:gdLst/>
                  <a:ahLst/>
                  <a:cxnLst>
                    <a:cxn ang="0">
                      <a:pos x="0" y="90"/>
                    </a:cxn>
                    <a:cxn ang="0">
                      <a:pos x="21" y="118"/>
                    </a:cxn>
                    <a:cxn ang="0">
                      <a:pos x="141" y="28"/>
                    </a:cxn>
                    <a:cxn ang="0">
                      <a:pos x="120" y="0"/>
                    </a:cxn>
                    <a:cxn ang="0">
                      <a:pos x="0" y="90"/>
                    </a:cxn>
                  </a:cxnLst>
                  <a:rect l="0" t="0" r="r" b="b"/>
                  <a:pathLst>
                    <a:path w="141" h="118">
                      <a:moveTo>
                        <a:pt x="0" y="90"/>
                      </a:moveTo>
                      <a:lnTo>
                        <a:pt x="21" y="118"/>
                      </a:lnTo>
                      <a:lnTo>
                        <a:pt x="141" y="28"/>
                      </a:lnTo>
                      <a:lnTo>
                        <a:pt x="120" y="0"/>
                      </a:lnTo>
                      <a:lnTo>
                        <a:pt x="0" y="90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 w="9525" cmpd="sng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46534" name="Freeform 102"/>
                <p:cNvSpPr>
                  <a:spLocks/>
                </p:cNvSpPr>
                <p:nvPr/>
              </p:nvSpPr>
              <p:spPr bwMode="auto">
                <a:xfrm rot="4247563" flipV="1">
                  <a:off x="1253" y="1017"/>
                  <a:ext cx="171" cy="207"/>
                </a:xfrm>
                <a:custGeom>
                  <a:avLst/>
                  <a:gdLst/>
                  <a:ahLst/>
                  <a:cxnLst>
                    <a:cxn ang="0">
                      <a:pos x="0" y="144"/>
                    </a:cxn>
                    <a:cxn ang="0">
                      <a:pos x="21" y="172"/>
                    </a:cxn>
                    <a:cxn ang="0">
                      <a:pos x="213" y="28"/>
                    </a:cxn>
                    <a:cxn ang="0">
                      <a:pos x="192" y="0"/>
                    </a:cxn>
                    <a:cxn ang="0">
                      <a:pos x="0" y="144"/>
                    </a:cxn>
                  </a:cxnLst>
                  <a:rect l="0" t="0" r="r" b="b"/>
                  <a:pathLst>
                    <a:path w="213" h="172">
                      <a:moveTo>
                        <a:pt x="0" y="144"/>
                      </a:moveTo>
                      <a:lnTo>
                        <a:pt x="21" y="172"/>
                      </a:lnTo>
                      <a:lnTo>
                        <a:pt x="213" y="28"/>
                      </a:lnTo>
                      <a:lnTo>
                        <a:pt x="192" y="0"/>
                      </a:lnTo>
                      <a:lnTo>
                        <a:pt x="0" y="144"/>
                      </a:lnTo>
                      <a:close/>
                    </a:path>
                  </a:pathLst>
                </a:custGeom>
                <a:solidFill>
                  <a:srgbClr val="000099"/>
                </a:solidFill>
                <a:ln w="9525" cmpd="sng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146535" name="Group 103"/>
              <p:cNvGrpSpPr>
                <a:grpSpLocks/>
              </p:cNvGrpSpPr>
              <p:nvPr/>
            </p:nvGrpSpPr>
            <p:grpSpPr bwMode="auto">
              <a:xfrm>
                <a:off x="658" y="1476"/>
                <a:ext cx="658" cy="576"/>
                <a:chOff x="956" y="2190"/>
                <a:chExt cx="1322" cy="1244"/>
              </a:xfrm>
            </p:grpSpPr>
            <p:sp>
              <p:nvSpPr>
                <p:cNvPr id="146536" name="Oval 104"/>
                <p:cNvSpPr>
                  <a:spLocks noChangeArrowheads="1"/>
                </p:cNvSpPr>
                <p:nvPr/>
              </p:nvSpPr>
              <p:spPr bwMode="auto">
                <a:xfrm>
                  <a:off x="1161" y="2373"/>
                  <a:ext cx="912" cy="86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CC99"/>
                    </a:gs>
                    <a:gs pos="100000">
                      <a:srgbClr val="FF9966"/>
                    </a:gs>
                  </a:gsLst>
                  <a:path path="shape">
                    <a:fillToRect l="50000" t="50000" r="50000" b="50000"/>
                  </a:path>
                </a:gradFill>
                <a:ln w="28575">
                  <a:solidFill>
                    <a:srgbClr val="CC00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46537" name="AutoShape 105"/>
                <p:cNvSpPr>
                  <a:spLocks noChangeArrowheads="1"/>
                </p:cNvSpPr>
                <p:nvPr/>
              </p:nvSpPr>
              <p:spPr bwMode="auto">
                <a:xfrm>
                  <a:off x="1572" y="2237"/>
                  <a:ext cx="96" cy="144"/>
                </a:xfrm>
                <a:prstGeom prst="can">
                  <a:avLst>
                    <a:gd name="adj" fmla="val 37500"/>
                  </a:avLst>
                </a:prstGeom>
                <a:solidFill>
                  <a:srgbClr val="FF66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46538" name="AutoShape 106"/>
                <p:cNvSpPr>
                  <a:spLocks noChangeArrowheads="1"/>
                </p:cNvSpPr>
                <p:nvPr/>
              </p:nvSpPr>
              <p:spPr bwMode="auto">
                <a:xfrm rot="-1731536">
                  <a:off x="1318" y="2298"/>
                  <a:ext cx="96" cy="144"/>
                </a:xfrm>
                <a:prstGeom prst="can">
                  <a:avLst>
                    <a:gd name="adj" fmla="val 37500"/>
                  </a:avLst>
                </a:prstGeom>
                <a:solidFill>
                  <a:srgbClr val="FF66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46539" name="AutoShape 107"/>
                <p:cNvSpPr>
                  <a:spLocks noChangeArrowheads="1"/>
                </p:cNvSpPr>
                <p:nvPr/>
              </p:nvSpPr>
              <p:spPr bwMode="auto">
                <a:xfrm rot="-3428101">
                  <a:off x="1152" y="2429"/>
                  <a:ext cx="96" cy="144"/>
                </a:xfrm>
                <a:prstGeom prst="can">
                  <a:avLst>
                    <a:gd name="adj" fmla="val 37500"/>
                  </a:avLst>
                </a:prstGeom>
                <a:solidFill>
                  <a:srgbClr val="FF66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46540" name="AutoShape 108"/>
                <p:cNvSpPr>
                  <a:spLocks noChangeArrowheads="1"/>
                </p:cNvSpPr>
                <p:nvPr/>
              </p:nvSpPr>
              <p:spPr bwMode="auto">
                <a:xfrm rot="-4530700">
                  <a:off x="1065" y="2578"/>
                  <a:ext cx="96" cy="144"/>
                </a:xfrm>
                <a:prstGeom prst="can">
                  <a:avLst>
                    <a:gd name="adj" fmla="val 37500"/>
                  </a:avLst>
                </a:prstGeom>
                <a:solidFill>
                  <a:srgbClr val="FF66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46541" name="AutoShape 109"/>
                <p:cNvSpPr>
                  <a:spLocks noChangeArrowheads="1"/>
                </p:cNvSpPr>
                <p:nvPr/>
              </p:nvSpPr>
              <p:spPr bwMode="auto">
                <a:xfrm rot="-6208555">
                  <a:off x="1064" y="2831"/>
                  <a:ext cx="96" cy="144"/>
                </a:xfrm>
                <a:prstGeom prst="can">
                  <a:avLst>
                    <a:gd name="adj" fmla="val 37500"/>
                  </a:avLst>
                </a:prstGeom>
                <a:solidFill>
                  <a:srgbClr val="FF66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46542" name="AutoShape 110"/>
                <p:cNvSpPr>
                  <a:spLocks noChangeArrowheads="1"/>
                </p:cNvSpPr>
                <p:nvPr/>
              </p:nvSpPr>
              <p:spPr bwMode="auto">
                <a:xfrm rot="-7565748">
                  <a:off x="1117" y="2962"/>
                  <a:ext cx="96" cy="144"/>
                </a:xfrm>
                <a:prstGeom prst="can">
                  <a:avLst>
                    <a:gd name="adj" fmla="val 37500"/>
                  </a:avLst>
                </a:prstGeom>
                <a:solidFill>
                  <a:srgbClr val="FF66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46543" name="AutoShape 111"/>
                <p:cNvSpPr>
                  <a:spLocks noChangeArrowheads="1"/>
                </p:cNvSpPr>
                <p:nvPr/>
              </p:nvSpPr>
              <p:spPr bwMode="auto">
                <a:xfrm rot="-8367763">
                  <a:off x="1265" y="3136"/>
                  <a:ext cx="96" cy="144"/>
                </a:xfrm>
                <a:prstGeom prst="can">
                  <a:avLst>
                    <a:gd name="adj" fmla="val 37500"/>
                  </a:avLst>
                </a:prstGeom>
                <a:solidFill>
                  <a:srgbClr val="FF66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46544" name="AutoShape 112"/>
                <p:cNvSpPr>
                  <a:spLocks noChangeArrowheads="1"/>
                </p:cNvSpPr>
                <p:nvPr/>
              </p:nvSpPr>
              <p:spPr bwMode="auto">
                <a:xfrm rot="-9558205">
                  <a:off x="1432" y="3214"/>
                  <a:ext cx="96" cy="144"/>
                </a:xfrm>
                <a:prstGeom prst="can">
                  <a:avLst>
                    <a:gd name="adj" fmla="val 37500"/>
                  </a:avLst>
                </a:prstGeom>
                <a:solidFill>
                  <a:srgbClr val="FF66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46545" name="AutoShape 113"/>
                <p:cNvSpPr>
                  <a:spLocks noChangeArrowheads="1"/>
                </p:cNvSpPr>
                <p:nvPr/>
              </p:nvSpPr>
              <p:spPr bwMode="auto">
                <a:xfrm rot="9901211" flipH="1">
                  <a:off x="1703" y="3214"/>
                  <a:ext cx="96" cy="144"/>
                </a:xfrm>
                <a:prstGeom prst="can">
                  <a:avLst>
                    <a:gd name="adj" fmla="val 37500"/>
                  </a:avLst>
                </a:prstGeom>
                <a:solidFill>
                  <a:srgbClr val="FF66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46546" name="AutoShape 114"/>
                <p:cNvSpPr>
                  <a:spLocks noChangeArrowheads="1"/>
                </p:cNvSpPr>
                <p:nvPr/>
              </p:nvSpPr>
              <p:spPr bwMode="auto">
                <a:xfrm rot="9414293" flipH="1">
                  <a:off x="1824" y="3170"/>
                  <a:ext cx="96" cy="144"/>
                </a:xfrm>
                <a:prstGeom prst="can">
                  <a:avLst>
                    <a:gd name="adj" fmla="val 37500"/>
                  </a:avLst>
                </a:prstGeom>
                <a:solidFill>
                  <a:srgbClr val="FF66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46547" name="AutoShape 115"/>
                <p:cNvSpPr>
                  <a:spLocks noChangeArrowheads="1"/>
                </p:cNvSpPr>
                <p:nvPr/>
              </p:nvSpPr>
              <p:spPr bwMode="auto">
                <a:xfrm rot="7565748" flipH="1">
                  <a:off x="2008" y="3007"/>
                  <a:ext cx="96" cy="144"/>
                </a:xfrm>
                <a:prstGeom prst="can">
                  <a:avLst>
                    <a:gd name="adj" fmla="val 37500"/>
                  </a:avLst>
                </a:prstGeom>
                <a:solidFill>
                  <a:srgbClr val="FF66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46548" name="AutoShape 116"/>
                <p:cNvSpPr>
                  <a:spLocks noChangeArrowheads="1"/>
                </p:cNvSpPr>
                <p:nvPr/>
              </p:nvSpPr>
              <p:spPr bwMode="auto">
                <a:xfrm rot="6208555" flipH="1">
                  <a:off x="2085" y="2840"/>
                  <a:ext cx="96" cy="144"/>
                </a:xfrm>
                <a:prstGeom prst="can">
                  <a:avLst>
                    <a:gd name="adj" fmla="val 37500"/>
                  </a:avLst>
                </a:prstGeom>
                <a:solidFill>
                  <a:srgbClr val="FF66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46549" name="AutoShape 117"/>
                <p:cNvSpPr>
                  <a:spLocks noChangeArrowheads="1"/>
                </p:cNvSpPr>
                <p:nvPr/>
              </p:nvSpPr>
              <p:spPr bwMode="auto">
                <a:xfrm rot="4530700" flipH="1">
                  <a:off x="2078" y="2595"/>
                  <a:ext cx="96" cy="144"/>
                </a:xfrm>
                <a:prstGeom prst="can">
                  <a:avLst>
                    <a:gd name="adj" fmla="val 37500"/>
                  </a:avLst>
                </a:prstGeom>
                <a:solidFill>
                  <a:srgbClr val="FF66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46550" name="AutoShape 118"/>
                <p:cNvSpPr>
                  <a:spLocks noChangeArrowheads="1"/>
                </p:cNvSpPr>
                <p:nvPr/>
              </p:nvSpPr>
              <p:spPr bwMode="auto">
                <a:xfrm rot="3428101" flipH="1">
                  <a:off x="1990" y="2438"/>
                  <a:ext cx="96" cy="144"/>
                </a:xfrm>
                <a:prstGeom prst="can">
                  <a:avLst>
                    <a:gd name="adj" fmla="val 37500"/>
                  </a:avLst>
                </a:prstGeom>
                <a:solidFill>
                  <a:srgbClr val="FF66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46551" name="AutoShape 119"/>
                <p:cNvSpPr>
                  <a:spLocks noChangeArrowheads="1"/>
                </p:cNvSpPr>
                <p:nvPr/>
              </p:nvSpPr>
              <p:spPr bwMode="auto">
                <a:xfrm rot="1731536" flipH="1">
                  <a:off x="1842" y="2307"/>
                  <a:ext cx="96" cy="144"/>
                </a:xfrm>
                <a:prstGeom prst="can">
                  <a:avLst>
                    <a:gd name="adj" fmla="val 37500"/>
                  </a:avLst>
                </a:prstGeom>
                <a:solidFill>
                  <a:srgbClr val="FF66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grpSp>
              <p:nvGrpSpPr>
                <p:cNvPr id="146552" name="Group 120"/>
                <p:cNvGrpSpPr>
                  <a:grpSpLocks/>
                </p:cNvGrpSpPr>
                <p:nvPr/>
              </p:nvGrpSpPr>
              <p:grpSpPr bwMode="auto">
                <a:xfrm>
                  <a:off x="1563" y="3229"/>
                  <a:ext cx="143" cy="205"/>
                  <a:chOff x="1441" y="1824"/>
                  <a:chExt cx="143" cy="205"/>
                </a:xfrm>
              </p:grpSpPr>
              <p:sp>
                <p:nvSpPr>
                  <p:cNvPr id="146553" name="AutoShape 121"/>
                  <p:cNvSpPr>
                    <a:spLocks noChangeArrowheads="1"/>
                  </p:cNvSpPr>
                  <p:nvPr/>
                </p:nvSpPr>
                <p:spPr bwMode="auto">
                  <a:xfrm>
                    <a:off x="1484" y="1824"/>
                    <a:ext cx="56" cy="148"/>
                  </a:xfrm>
                  <a:prstGeom prst="can">
                    <a:avLst>
                      <a:gd name="adj" fmla="val 66071"/>
                    </a:avLst>
                  </a:prstGeom>
                  <a:solidFill>
                    <a:srgbClr val="FF3300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146554" name="Oval 122"/>
                  <p:cNvSpPr>
                    <a:spLocks noChangeArrowheads="1"/>
                  </p:cNvSpPr>
                  <p:nvPr/>
                </p:nvSpPr>
                <p:spPr bwMode="auto">
                  <a:xfrm>
                    <a:off x="1441" y="1955"/>
                    <a:ext cx="82" cy="74"/>
                  </a:xfrm>
                  <a:prstGeom prst="ellipse">
                    <a:avLst/>
                  </a:prstGeom>
                  <a:solidFill>
                    <a:srgbClr val="FF3300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146555" name="Oval 123"/>
                  <p:cNvSpPr>
                    <a:spLocks noChangeArrowheads="1"/>
                  </p:cNvSpPr>
                  <p:nvPr/>
                </p:nvSpPr>
                <p:spPr bwMode="auto">
                  <a:xfrm>
                    <a:off x="1502" y="1955"/>
                    <a:ext cx="82" cy="74"/>
                  </a:xfrm>
                  <a:prstGeom prst="ellipse">
                    <a:avLst/>
                  </a:prstGeom>
                  <a:solidFill>
                    <a:srgbClr val="FF3300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46556" name="Group 124"/>
                <p:cNvGrpSpPr>
                  <a:grpSpLocks/>
                </p:cNvGrpSpPr>
                <p:nvPr/>
              </p:nvGrpSpPr>
              <p:grpSpPr bwMode="auto">
                <a:xfrm rot="1113049" flipV="1">
                  <a:off x="1703" y="2199"/>
                  <a:ext cx="143" cy="205"/>
                  <a:chOff x="1441" y="1824"/>
                  <a:chExt cx="143" cy="205"/>
                </a:xfrm>
              </p:grpSpPr>
              <p:sp>
                <p:nvSpPr>
                  <p:cNvPr id="146557" name="AutoShape 125"/>
                  <p:cNvSpPr>
                    <a:spLocks noChangeArrowheads="1"/>
                  </p:cNvSpPr>
                  <p:nvPr/>
                </p:nvSpPr>
                <p:spPr bwMode="auto">
                  <a:xfrm>
                    <a:off x="1484" y="1824"/>
                    <a:ext cx="56" cy="148"/>
                  </a:xfrm>
                  <a:prstGeom prst="can">
                    <a:avLst>
                      <a:gd name="adj" fmla="val 66071"/>
                    </a:avLst>
                  </a:prstGeom>
                  <a:solidFill>
                    <a:srgbClr val="FF3300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146558" name="Oval 126"/>
                  <p:cNvSpPr>
                    <a:spLocks noChangeArrowheads="1"/>
                  </p:cNvSpPr>
                  <p:nvPr/>
                </p:nvSpPr>
                <p:spPr bwMode="auto">
                  <a:xfrm>
                    <a:off x="1441" y="1955"/>
                    <a:ext cx="82" cy="74"/>
                  </a:xfrm>
                  <a:prstGeom prst="ellipse">
                    <a:avLst/>
                  </a:prstGeom>
                  <a:solidFill>
                    <a:srgbClr val="FF3300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146559" name="Oval 127"/>
                  <p:cNvSpPr>
                    <a:spLocks noChangeArrowheads="1"/>
                  </p:cNvSpPr>
                  <p:nvPr/>
                </p:nvSpPr>
                <p:spPr bwMode="auto">
                  <a:xfrm>
                    <a:off x="1502" y="1955"/>
                    <a:ext cx="82" cy="74"/>
                  </a:xfrm>
                  <a:prstGeom prst="ellipse">
                    <a:avLst/>
                  </a:prstGeom>
                  <a:solidFill>
                    <a:srgbClr val="FF3300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46560" name="Group 128"/>
                <p:cNvGrpSpPr>
                  <a:grpSpLocks/>
                </p:cNvGrpSpPr>
                <p:nvPr/>
              </p:nvGrpSpPr>
              <p:grpSpPr bwMode="auto">
                <a:xfrm rot="-1113049" flipH="1" flipV="1">
                  <a:off x="1389" y="2190"/>
                  <a:ext cx="143" cy="205"/>
                  <a:chOff x="1441" y="1824"/>
                  <a:chExt cx="143" cy="205"/>
                </a:xfrm>
              </p:grpSpPr>
              <p:sp>
                <p:nvSpPr>
                  <p:cNvPr id="146561" name="AutoShape 129"/>
                  <p:cNvSpPr>
                    <a:spLocks noChangeArrowheads="1"/>
                  </p:cNvSpPr>
                  <p:nvPr/>
                </p:nvSpPr>
                <p:spPr bwMode="auto">
                  <a:xfrm>
                    <a:off x="1484" y="1824"/>
                    <a:ext cx="56" cy="148"/>
                  </a:xfrm>
                  <a:prstGeom prst="can">
                    <a:avLst>
                      <a:gd name="adj" fmla="val 66071"/>
                    </a:avLst>
                  </a:prstGeom>
                  <a:solidFill>
                    <a:srgbClr val="FF3300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146562" name="Oval 130"/>
                  <p:cNvSpPr>
                    <a:spLocks noChangeArrowheads="1"/>
                  </p:cNvSpPr>
                  <p:nvPr/>
                </p:nvSpPr>
                <p:spPr bwMode="auto">
                  <a:xfrm>
                    <a:off x="1441" y="1955"/>
                    <a:ext cx="82" cy="74"/>
                  </a:xfrm>
                  <a:prstGeom prst="ellipse">
                    <a:avLst/>
                  </a:prstGeom>
                  <a:solidFill>
                    <a:srgbClr val="FF3300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146563" name="Oval 131"/>
                  <p:cNvSpPr>
                    <a:spLocks noChangeArrowheads="1"/>
                  </p:cNvSpPr>
                  <p:nvPr/>
                </p:nvSpPr>
                <p:spPr bwMode="auto">
                  <a:xfrm>
                    <a:off x="1502" y="1955"/>
                    <a:ext cx="82" cy="74"/>
                  </a:xfrm>
                  <a:prstGeom prst="ellipse">
                    <a:avLst/>
                  </a:prstGeom>
                  <a:solidFill>
                    <a:srgbClr val="FF3300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46564" name="Group 132"/>
                <p:cNvGrpSpPr>
                  <a:grpSpLocks/>
                </p:cNvGrpSpPr>
                <p:nvPr/>
              </p:nvGrpSpPr>
              <p:grpSpPr bwMode="auto">
                <a:xfrm rot="-5190893" flipH="1" flipV="1">
                  <a:off x="987" y="2678"/>
                  <a:ext cx="143" cy="205"/>
                  <a:chOff x="1441" y="1824"/>
                  <a:chExt cx="143" cy="205"/>
                </a:xfrm>
              </p:grpSpPr>
              <p:sp>
                <p:nvSpPr>
                  <p:cNvPr id="146565" name="AutoShape 133"/>
                  <p:cNvSpPr>
                    <a:spLocks noChangeArrowheads="1"/>
                  </p:cNvSpPr>
                  <p:nvPr/>
                </p:nvSpPr>
                <p:spPr bwMode="auto">
                  <a:xfrm>
                    <a:off x="1484" y="1824"/>
                    <a:ext cx="56" cy="148"/>
                  </a:xfrm>
                  <a:prstGeom prst="can">
                    <a:avLst>
                      <a:gd name="adj" fmla="val 66071"/>
                    </a:avLst>
                  </a:prstGeom>
                  <a:solidFill>
                    <a:srgbClr val="FF3300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146566" name="Oval 134"/>
                  <p:cNvSpPr>
                    <a:spLocks noChangeArrowheads="1"/>
                  </p:cNvSpPr>
                  <p:nvPr/>
                </p:nvSpPr>
                <p:spPr bwMode="auto">
                  <a:xfrm>
                    <a:off x="1441" y="1955"/>
                    <a:ext cx="82" cy="74"/>
                  </a:xfrm>
                  <a:prstGeom prst="ellipse">
                    <a:avLst/>
                  </a:prstGeom>
                  <a:solidFill>
                    <a:srgbClr val="FF3300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146567" name="Oval 135"/>
                  <p:cNvSpPr>
                    <a:spLocks noChangeArrowheads="1"/>
                  </p:cNvSpPr>
                  <p:nvPr/>
                </p:nvSpPr>
                <p:spPr bwMode="auto">
                  <a:xfrm>
                    <a:off x="1502" y="1955"/>
                    <a:ext cx="82" cy="74"/>
                  </a:xfrm>
                  <a:prstGeom prst="ellipse">
                    <a:avLst/>
                  </a:prstGeom>
                  <a:solidFill>
                    <a:srgbClr val="FF3300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46568" name="Group 136"/>
                <p:cNvGrpSpPr>
                  <a:grpSpLocks/>
                </p:cNvGrpSpPr>
                <p:nvPr/>
              </p:nvGrpSpPr>
              <p:grpSpPr bwMode="auto">
                <a:xfrm rot="-5172987">
                  <a:off x="2104" y="2688"/>
                  <a:ext cx="143" cy="205"/>
                  <a:chOff x="1441" y="1824"/>
                  <a:chExt cx="143" cy="205"/>
                </a:xfrm>
              </p:grpSpPr>
              <p:sp>
                <p:nvSpPr>
                  <p:cNvPr id="146569" name="AutoShape 137"/>
                  <p:cNvSpPr>
                    <a:spLocks noChangeArrowheads="1"/>
                  </p:cNvSpPr>
                  <p:nvPr/>
                </p:nvSpPr>
                <p:spPr bwMode="auto">
                  <a:xfrm>
                    <a:off x="1484" y="1824"/>
                    <a:ext cx="56" cy="148"/>
                  </a:xfrm>
                  <a:prstGeom prst="can">
                    <a:avLst>
                      <a:gd name="adj" fmla="val 66071"/>
                    </a:avLst>
                  </a:prstGeom>
                  <a:solidFill>
                    <a:srgbClr val="FF3300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146570" name="Oval 138"/>
                  <p:cNvSpPr>
                    <a:spLocks noChangeArrowheads="1"/>
                  </p:cNvSpPr>
                  <p:nvPr/>
                </p:nvSpPr>
                <p:spPr bwMode="auto">
                  <a:xfrm>
                    <a:off x="1441" y="1955"/>
                    <a:ext cx="82" cy="74"/>
                  </a:xfrm>
                  <a:prstGeom prst="ellipse">
                    <a:avLst/>
                  </a:prstGeom>
                  <a:solidFill>
                    <a:srgbClr val="FF3300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146571" name="Oval 139"/>
                  <p:cNvSpPr>
                    <a:spLocks noChangeArrowheads="1"/>
                  </p:cNvSpPr>
                  <p:nvPr/>
                </p:nvSpPr>
                <p:spPr bwMode="auto">
                  <a:xfrm>
                    <a:off x="1502" y="1955"/>
                    <a:ext cx="82" cy="74"/>
                  </a:xfrm>
                  <a:prstGeom prst="ellipse">
                    <a:avLst/>
                  </a:prstGeom>
                  <a:solidFill>
                    <a:srgbClr val="FF3300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46572" name="Group 140"/>
                <p:cNvGrpSpPr>
                  <a:grpSpLocks/>
                </p:cNvGrpSpPr>
                <p:nvPr/>
              </p:nvGrpSpPr>
              <p:grpSpPr bwMode="auto">
                <a:xfrm rot="2463853">
                  <a:off x="1135" y="3055"/>
                  <a:ext cx="143" cy="205"/>
                  <a:chOff x="1441" y="1824"/>
                  <a:chExt cx="143" cy="205"/>
                </a:xfrm>
              </p:grpSpPr>
              <p:sp>
                <p:nvSpPr>
                  <p:cNvPr id="146573" name="AutoShape 141"/>
                  <p:cNvSpPr>
                    <a:spLocks noChangeArrowheads="1"/>
                  </p:cNvSpPr>
                  <p:nvPr/>
                </p:nvSpPr>
                <p:spPr bwMode="auto">
                  <a:xfrm>
                    <a:off x="1484" y="1824"/>
                    <a:ext cx="56" cy="148"/>
                  </a:xfrm>
                  <a:prstGeom prst="can">
                    <a:avLst>
                      <a:gd name="adj" fmla="val 66071"/>
                    </a:avLst>
                  </a:prstGeom>
                  <a:solidFill>
                    <a:srgbClr val="FF3300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146574" name="Oval 142"/>
                  <p:cNvSpPr>
                    <a:spLocks noChangeArrowheads="1"/>
                  </p:cNvSpPr>
                  <p:nvPr/>
                </p:nvSpPr>
                <p:spPr bwMode="auto">
                  <a:xfrm>
                    <a:off x="1441" y="1955"/>
                    <a:ext cx="82" cy="74"/>
                  </a:xfrm>
                  <a:prstGeom prst="ellipse">
                    <a:avLst/>
                  </a:prstGeom>
                  <a:solidFill>
                    <a:srgbClr val="FF3300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146575" name="Oval 143"/>
                  <p:cNvSpPr>
                    <a:spLocks noChangeArrowheads="1"/>
                  </p:cNvSpPr>
                  <p:nvPr/>
                </p:nvSpPr>
                <p:spPr bwMode="auto">
                  <a:xfrm>
                    <a:off x="1502" y="1955"/>
                    <a:ext cx="82" cy="74"/>
                  </a:xfrm>
                  <a:prstGeom prst="ellipse">
                    <a:avLst/>
                  </a:prstGeom>
                  <a:solidFill>
                    <a:srgbClr val="FF3300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146576" name="Group 144"/>
                <p:cNvGrpSpPr>
                  <a:grpSpLocks/>
                </p:cNvGrpSpPr>
                <p:nvPr/>
              </p:nvGrpSpPr>
              <p:grpSpPr bwMode="auto">
                <a:xfrm rot="19136147" flipH="1">
                  <a:off x="1929" y="3090"/>
                  <a:ext cx="143" cy="205"/>
                  <a:chOff x="1441" y="1824"/>
                  <a:chExt cx="143" cy="205"/>
                </a:xfrm>
              </p:grpSpPr>
              <p:sp>
                <p:nvSpPr>
                  <p:cNvPr id="146577" name="AutoShape 145"/>
                  <p:cNvSpPr>
                    <a:spLocks noChangeArrowheads="1"/>
                  </p:cNvSpPr>
                  <p:nvPr/>
                </p:nvSpPr>
                <p:spPr bwMode="auto">
                  <a:xfrm>
                    <a:off x="1484" y="1824"/>
                    <a:ext cx="56" cy="148"/>
                  </a:xfrm>
                  <a:prstGeom prst="can">
                    <a:avLst>
                      <a:gd name="adj" fmla="val 66071"/>
                    </a:avLst>
                  </a:prstGeom>
                  <a:solidFill>
                    <a:srgbClr val="FF3300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146578" name="Oval 146"/>
                  <p:cNvSpPr>
                    <a:spLocks noChangeArrowheads="1"/>
                  </p:cNvSpPr>
                  <p:nvPr/>
                </p:nvSpPr>
                <p:spPr bwMode="auto">
                  <a:xfrm>
                    <a:off x="1441" y="1955"/>
                    <a:ext cx="82" cy="74"/>
                  </a:xfrm>
                  <a:prstGeom prst="ellipse">
                    <a:avLst/>
                  </a:prstGeom>
                  <a:solidFill>
                    <a:srgbClr val="FF3300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146579" name="Oval 147"/>
                  <p:cNvSpPr>
                    <a:spLocks noChangeArrowheads="1"/>
                  </p:cNvSpPr>
                  <p:nvPr/>
                </p:nvSpPr>
                <p:spPr bwMode="auto">
                  <a:xfrm>
                    <a:off x="1502" y="1955"/>
                    <a:ext cx="82" cy="74"/>
                  </a:xfrm>
                  <a:prstGeom prst="ellipse">
                    <a:avLst/>
                  </a:prstGeom>
                  <a:solidFill>
                    <a:srgbClr val="FF3300"/>
                  </a:solidFill>
                  <a:ln w="9525">
                    <a:noFill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sp>
              <p:nvSpPr>
                <p:cNvPr id="146580" name="Freeform 148"/>
                <p:cNvSpPr>
                  <a:spLocks/>
                </p:cNvSpPr>
                <p:nvPr/>
              </p:nvSpPr>
              <p:spPr bwMode="auto">
                <a:xfrm rot="4247563" flipV="1">
                  <a:off x="1505" y="2619"/>
                  <a:ext cx="171" cy="207"/>
                </a:xfrm>
                <a:custGeom>
                  <a:avLst/>
                  <a:gdLst/>
                  <a:ahLst/>
                  <a:cxnLst>
                    <a:cxn ang="0">
                      <a:pos x="0" y="144"/>
                    </a:cxn>
                    <a:cxn ang="0">
                      <a:pos x="21" y="172"/>
                    </a:cxn>
                    <a:cxn ang="0">
                      <a:pos x="213" y="28"/>
                    </a:cxn>
                    <a:cxn ang="0">
                      <a:pos x="192" y="0"/>
                    </a:cxn>
                    <a:cxn ang="0">
                      <a:pos x="0" y="144"/>
                    </a:cxn>
                  </a:cxnLst>
                  <a:rect l="0" t="0" r="r" b="b"/>
                  <a:pathLst>
                    <a:path w="213" h="172">
                      <a:moveTo>
                        <a:pt x="0" y="144"/>
                      </a:moveTo>
                      <a:lnTo>
                        <a:pt x="21" y="172"/>
                      </a:lnTo>
                      <a:lnTo>
                        <a:pt x="213" y="28"/>
                      </a:lnTo>
                      <a:lnTo>
                        <a:pt x="192" y="0"/>
                      </a:lnTo>
                      <a:lnTo>
                        <a:pt x="0" y="144"/>
                      </a:lnTo>
                      <a:close/>
                    </a:path>
                  </a:pathLst>
                </a:custGeom>
                <a:solidFill>
                  <a:srgbClr val="FF6600"/>
                </a:solidFill>
                <a:ln w="9525" cmpd="sng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146581" name="Freeform 149"/>
                <p:cNvSpPr>
                  <a:spLocks/>
                </p:cNvSpPr>
                <p:nvPr/>
              </p:nvSpPr>
              <p:spPr bwMode="auto">
                <a:xfrm rot="4247563" flipV="1">
                  <a:off x="1429" y="2438"/>
                  <a:ext cx="171" cy="206"/>
                </a:xfrm>
                <a:custGeom>
                  <a:avLst/>
                  <a:gdLst/>
                  <a:ahLst/>
                  <a:cxnLst>
                    <a:cxn ang="0">
                      <a:pos x="0" y="144"/>
                    </a:cxn>
                    <a:cxn ang="0">
                      <a:pos x="21" y="172"/>
                    </a:cxn>
                    <a:cxn ang="0">
                      <a:pos x="213" y="28"/>
                    </a:cxn>
                    <a:cxn ang="0">
                      <a:pos x="192" y="0"/>
                    </a:cxn>
                    <a:cxn ang="0">
                      <a:pos x="0" y="144"/>
                    </a:cxn>
                  </a:cxnLst>
                  <a:rect l="0" t="0" r="r" b="b"/>
                  <a:pathLst>
                    <a:path w="213" h="172">
                      <a:moveTo>
                        <a:pt x="0" y="144"/>
                      </a:moveTo>
                      <a:lnTo>
                        <a:pt x="21" y="172"/>
                      </a:lnTo>
                      <a:lnTo>
                        <a:pt x="213" y="28"/>
                      </a:lnTo>
                      <a:lnTo>
                        <a:pt x="192" y="0"/>
                      </a:lnTo>
                      <a:lnTo>
                        <a:pt x="0" y="144"/>
                      </a:lnTo>
                      <a:close/>
                    </a:path>
                  </a:pathLst>
                </a:custGeom>
                <a:solidFill>
                  <a:srgbClr val="FF6600"/>
                </a:solidFill>
                <a:ln w="9525" cmpd="sng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grpSp>
              <p:nvGrpSpPr>
                <p:cNvPr id="146582" name="Group 150"/>
                <p:cNvGrpSpPr>
                  <a:grpSpLocks/>
                </p:cNvGrpSpPr>
                <p:nvPr/>
              </p:nvGrpSpPr>
              <p:grpSpPr bwMode="auto">
                <a:xfrm>
                  <a:off x="1340" y="2448"/>
                  <a:ext cx="495" cy="727"/>
                  <a:chOff x="1235" y="1035"/>
                  <a:chExt cx="460" cy="666"/>
                </a:xfrm>
              </p:grpSpPr>
              <p:sp>
                <p:nvSpPr>
                  <p:cNvPr id="146583" name="Freeform 151"/>
                  <p:cNvSpPr>
                    <a:spLocks/>
                  </p:cNvSpPr>
                  <p:nvPr/>
                </p:nvSpPr>
                <p:spPr bwMode="auto">
                  <a:xfrm rot="4247563" flipV="1">
                    <a:off x="1364" y="1113"/>
                    <a:ext cx="171" cy="206"/>
                  </a:xfrm>
                  <a:custGeom>
                    <a:avLst/>
                    <a:gdLst/>
                    <a:ahLst/>
                    <a:cxnLst>
                      <a:cxn ang="0">
                        <a:pos x="0" y="144"/>
                      </a:cxn>
                      <a:cxn ang="0">
                        <a:pos x="21" y="172"/>
                      </a:cxn>
                      <a:cxn ang="0">
                        <a:pos x="213" y="28"/>
                      </a:cxn>
                      <a:cxn ang="0">
                        <a:pos x="192" y="0"/>
                      </a:cxn>
                      <a:cxn ang="0">
                        <a:pos x="0" y="144"/>
                      </a:cxn>
                    </a:cxnLst>
                    <a:rect l="0" t="0" r="r" b="b"/>
                    <a:pathLst>
                      <a:path w="213" h="172">
                        <a:moveTo>
                          <a:pt x="0" y="144"/>
                        </a:moveTo>
                        <a:lnTo>
                          <a:pt x="21" y="172"/>
                        </a:lnTo>
                        <a:lnTo>
                          <a:pt x="213" y="28"/>
                        </a:lnTo>
                        <a:lnTo>
                          <a:pt x="192" y="0"/>
                        </a:lnTo>
                        <a:lnTo>
                          <a:pt x="0" y="144"/>
                        </a:lnTo>
                        <a:close/>
                      </a:path>
                    </a:pathLst>
                  </a:custGeom>
                  <a:solidFill>
                    <a:srgbClr val="FF6600"/>
                  </a:solidFill>
                  <a:ln w="9525" cmpd="sng">
                    <a:solidFill>
                      <a:srgbClr val="CC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46584" name="Freeform 152"/>
                  <p:cNvSpPr>
                    <a:spLocks/>
                  </p:cNvSpPr>
                  <p:nvPr/>
                </p:nvSpPr>
                <p:spPr bwMode="auto">
                  <a:xfrm rot="4247563" flipV="1">
                    <a:off x="1452" y="1290"/>
                    <a:ext cx="152" cy="179"/>
                  </a:xfrm>
                  <a:custGeom>
                    <a:avLst/>
                    <a:gdLst/>
                    <a:ahLst/>
                    <a:cxnLst>
                      <a:cxn ang="0">
                        <a:pos x="0" y="120"/>
                      </a:cxn>
                      <a:cxn ang="0">
                        <a:pos x="21" y="149"/>
                      </a:cxn>
                      <a:cxn ang="0">
                        <a:pos x="189" y="29"/>
                      </a:cxn>
                      <a:cxn ang="0">
                        <a:pos x="168" y="0"/>
                      </a:cxn>
                      <a:cxn ang="0">
                        <a:pos x="0" y="120"/>
                      </a:cxn>
                    </a:cxnLst>
                    <a:rect l="0" t="0" r="r" b="b"/>
                    <a:pathLst>
                      <a:path w="189" h="149">
                        <a:moveTo>
                          <a:pt x="0" y="120"/>
                        </a:moveTo>
                        <a:lnTo>
                          <a:pt x="21" y="149"/>
                        </a:lnTo>
                        <a:lnTo>
                          <a:pt x="189" y="29"/>
                        </a:lnTo>
                        <a:lnTo>
                          <a:pt x="168" y="0"/>
                        </a:lnTo>
                        <a:lnTo>
                          <a:pt x="0" y="120"/>
                        </a:lnTo>
                        <a:close/>
                      </a:path>
                    </a:pathLst>
                  </a:custGeom>
                  <a:solidFill>
                    <a:srgbClr val="FF6600"/>
                  </a:solidFill>
                  <a:ln w="9525" cmpd="sng">
                    <a:solidFill>
                      <a:srgbClr val="CC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46585" name="Freeform 153"/>
                  <p:cNvSpPr>
                    <a:spLocks/>
                  </p:cNvSpPr>
                  <p:nvPr/>
                </p:nvSpPr>
                <p:spPr bwMode="auto">
                  <a:xfrm rot="4247563" flipV="1">
                    <a:off x="1491" y="1381"/>
                    <a:ext cx="151" cy="179"/>
                  </a:xfrm>
                  <a:custGeom>
                    <a:avLst/>
                    <a:gdLst/>
                    <a:ahLst/>
                    <a:cxnLst>
                      <a:cxn ang="0">
                        <a:pos x="0" y="120"/>
                      </a:cxn>
                      <a:cxn ang="0">
                        <a:pos x="21" y="149"/>
                      </a:cxn>
                      <a:cxn ang="0">
                        <a:pos x="189" y="29"/>
                      </a:cxn>
                      <a:cxn ang="0">
                        <a:pos x="168" y="0"/>
                      </a:cxn>
                      <a:cxn ang="0">
                        <a:pos x="0" y="120"/>
                      </a:cxn>
                    </a:cxnLst>
                    <a:rect l="0" t="0" r="r" b="b"/>
                    <a:pathLst>
                      <a:path w="189" h="149">
                        <a:moveTo>
                          <a:pt x="0" y="120"/>
                        </a:moveTo>
                        <a:lnTo>
                          <a:pt x="21" y="149"/>
                        </a:lnTo>
                        <a:lnTo>
                          <a:pt x="189" y="29"/>
                        </a:lnTo>
                        <a:lnTo>
                          <a:pt x="168" y="0"/>
                        </a:lnTo>
                        <a:lnTo>
                          <a:pt x="0" y="120"/>
                        </a:lnTo>
                        <a:close/>
                      </a:path>
                    </a:pathLst>
                  </a:custGeom>
                  <a:solidFill>
                    <a:srgbClr val="FF6600"/>
                  </a:solidFill>
                  <a:ln w="9525" cmpd="sng">
                    <a:solidFill>
                      <a:srgbClr val="CC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46586" name="Freeform 154"/>
                  <p:cNvSpPr>
                    <a:spLocks/>
                  </p:cNvSpPr>
                  <p:nvPr/>
                </p:nvSpPr>
                <p:spPr bwMode="auto">
                  <a:xfrm rot="4247563" flipV="1">
                    <a:off x="1544" y="1479"/>
                    <a:ext cx="114" cy="143"/>
                  </a:xfrm>
                  <a:custGeom>
                    <a:avLst/>
                    <a:gdLst/>
                    <a:ahLst/>
                    <a:cxnLst>
                      <a:cxn ang="0">
                        <a:pos x="0" y="90"/>
                      </a:cxn>
                      <a:cxn ang="0">
                        <a:pos x="21" y="118"/>
                      </a:cxn>
                      <a:cxn ang="0">
                        <a:pos x="141" y="28"/>
                      </a:cxn>
                      <a:cxn ang="0">
                        <a:pos x="120" y="0"/>
                      </a:cxn>
                      <a:cxn ang="0">
                        <a:pos x="0" y="90"/>
                      </a:cxn>
                    </a:cxnLst>
                    <a:rect l="0" t="0" r="r" b="b"/>
                    <a:pathLst>
                      <a:path w="141" h="118">
                        <a:moveTo>
                          <a:pt x="0" y="90"/>
                        </a:moveTo>
                        <a:lnTo>
                          <a:pt x="21" y="118"/>
                        </a:lnTo>
                        <a:lnTo>
                          <a:pt x="141" y="28"/>
                        </a:lnTo>
                        <a:lnTo>
                          <a:pt x="120" y="0"/>
                        </a:lnTo>
                        <a:lnTo>
                          <a:pt x="0" y="90"/>
                        </a:lnTo>
                        <a:close/>
                      </a:path>
                    </a:pathLst>
                  </a:custGeom>
                  <a:solidFill>
                    <a:srgbClr val="FF6600"/>
                  </a:solidFill>
                  <a:ln w="9525" cmpd="sng">
                    <a:solidFill>
                      <a:srgbClr val="CC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46587" name="Freeform 155"/>
                  <p:cNvSpPr>
                    <a:spLocks/>
                  </p:cNvSpPr>
                  <p:nvPr/>
                </p:nvSpPr>
                <p:spPr bwMode="auto">
                  <a:xfrm rot="4247563" flipV="1">
                    <a:off x="1568" y="1574"/>
                    <a:ext cx="111" cy="143"/>
                  </a:xfrm>
                  <a:custGeom>
                    <a:avLst/>
                    <a:gdLst/>
                    <a:ahLst/>
                    <a:cxnLst>
                      <a:cxn ang="0">
                        <a:pos x="0" y="90"/>
                      </a:cxn>
                      <a:cxn ang="0">
                        <a:pos x="21" y="118"/>
                      </a:cxn>
                      <a:cxn ang="0">
                        <a:pos x="141" y="28"/>
                      </a:cxn>
                      <a:cxn ang="0">
                        <a:pos x="120" y="0"/>
                      </a:cxn>
                      <a:cxn ang="0">
                        <a:pos x="0" y="90"/>
                      </a:cxn>
                    </a:cxnLst>
                    <a:rect l="0" t="0" r="r" b="b"/>
                    <a:pathLst>
                      <a:path w="141" h="118">
                        <a:moveTo>
                          <a:pt x="0" y="90"/>
                        </a:moveTo>
                        <a:lnTo>
                          <a:pt x="21" y="118"/>
                        </a:lnTo>
                        <a:lnTo>
                          <a:pt x="141" y="28"/>
                        </a:lnTo>
                        <a:lnTo>
                          <a:pt x="120" y="0"/>
                        </a:lnTo>
                        <a:lnTo>
                          <a:pt x="0" y="90"/>
                        </a:lnTo>
                        <a:close/>
                      </a:path>
                    </a:pathLst>
                  </a:custGeom>
                  <a:solidFill>
                    <a:srgbClr val="FF6600"/>
                  </a:solidFill>
                  <a:ln w="9525" cmpd="sng">
                    <a:solidFill>
                      <a:srgbClr val="CC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46588" name="Freeform 156"/>
                  <p:cNvSpPr>
                    <a:spLocks/>
                  </p:cNvSpPr>
                  <p:nvPr/>
                </p:nvSpPr>
                <p:spPr bwMode="auto">
                  <a:xfrm rot="4247563" flipV="1">
                    <a:off x="1253" y="1017"/>
                    <a:ext cx="171" cy="207"/>
                  </a:xfrm>
                  <a:custGeom>
                    <a:avLst/>
                    <a:gdLst/>
                    <a:ahLst/>
                    <a:cxnLst>
                      <a:cxn ang="0">
                        <a:pos x="0" y="144"/>
                      </a:cxn>
                      <a:cxn ang="0">
                        <a:pos x="21" y="172"/>
                      </a:cxn>
                      <a:cxn ang="0">
                        <a:pos x="213" y="28"/>
                      </a:cxn>
                      <a:cxn ang="0">
                        <a:pos x="192" y="0"/>
                      </a:cxn>
                      <a:cxn ang="0">
                        <a:pos x="0" y="144"/>
                      </a:cxn>
                    </a:cxnLst>
                    <a:rect l="0" t="0" r="r" b="b"/>
                    <a:pathLst>
                      <a:path w="213" h="172">
                        <a:moveTo>
                          <a:pt x="0" y="144"/>
                        </a:moveTo>
                        <a:lnTo>
                          <a:pt x="21" y="172"/>
                        </a:lnTo>
                        <a:lnTo>
                          <a:pt x="213" y="28"/>
                        </a:lnTo>
                        <a:lnTo>
                          <a:pt x="192" y="0"/>
                        </a:lnTo>
                        <a:lnTo>
                          <a:pt x="0" y="144"/>
                        </a:lnTo>
                        <a:close/>
                      </a:path>
                    </a:pathLst>
                  </a:custGeom>
                  <a:solidFill>
                    <a:srgbClr val="FF6600"/>
                  </a:solidFill>
                  <a:ln w="9525" cmpd="sng">
                    <a:solidFill>
                      <a:srgbClr val="CC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</p:grpSp>
          <p:grpSp>
            <p:nvGrpSpPr>
              <p:cNvPr id="146589" name="Group 157"/>
              <p:cNvGrpSpPr>
                <a:grpSpLocks/>
              </p:cNvGrpSpPr>
              <p:nvPr/>
            </p:nvGrpSpPr>
            <p:grpSpPr bwMode="auto">
              <a:xfrm rot="-5172987">
                <a:off x="2690" y="1344"/>
                <a:ext cx="66" cy="102"/>
                <a:chOff x="1441" y="1824"/>
                <a:chExt cx="143" cy="205"/>
              </a:xfrm>
            </p:grpSpPr>
            <p:sp>
              <p:nvSpPr>
                <p:cNvPr id="146590" name="AutoShape 158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46591" name="Oval 159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46592" name="Oval 160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6593" name="Group 161"/>
              <p:cNvGrpSpPr>
                <a:grpSpLocks/>
              </p:cNvGrpSpPr>
              <p:nvPr/>
            </p:nvGrpSpPr>
            <p:grpSpPr bwMode="auto">
              <a:xfrm rot="-5172987">
                <a:off x="2683" y="1076"/>
                <a:ext cx="66" cy="101"/>
                <a:chOff x="1441" y="1824"/>
                <a:chExt cx="143" cy="205"/>
              </a:xfrm>
            </p:grpSpPr>
            <p:sp>
              <p:nvSpPr>
                <p:cNvPr id="146594" name="AutoShape 162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46595" name="Oval 163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46596" name="Oval 164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6597" name="Group 165"/>
              <p:cNvGrpSpPr>
                <a:grpSpLocks/>
              </p:cNvGrpSpPr>
              <p:nvPr/>
            </p:nvGrpSpPr>
            <p:grpSpPr bwMode="auto">
              <a:xfrm rot="-5172987">
                <a:off x="2682" y="1222"/>
                <a:ext cx="66" cy="102"/>
                <a:chOff x="1441" y="1824"/>
                <a:chExt cx="143" cy="205"/>
              </a:xfrm>
            </p:grpSpPr>
            <p:sp>
              <p:nvSpPr>
                <p:cNvPr id="146598" name="AutoShape 166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46599" name="Oval 167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46600" name="Oval 168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6601" name="Group 169"/>
              <p:cNvGrpSpPr>
                <a:grpSpLocks/>
              </p:cNvGrpSpPr>
              <p:nvPr/>
            </p:nvGrpSpPr>
            <p:grpSpPr bwMode="auto">
              <a:xfrm rot="-5172987">
                <a:off x="2690" y="1461"/>
                <a:ext cx="66" cy="102"/>
                <a:chOff x="1441" y="1824"/>
                <a:chExt cx="143" cy="205"/>
              </a:xfrm>
            </p:grpSpPr>
            <p:sp>
              <p:nvSpPr>
                <p:cNvPr id="146602" name="AutoShape 170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chemeClr val="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46603" name="Oval 171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46604" name="Oval 172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6605" name="Group 173"/>
              <p:cNvGrpSpPr>
                <a:grpSpLocks/>
              </p:cNvGrpSpPr>
              <p:nvPr/>
            </p:nvGrpSpPr>
            <p:grpSpPr bwMode="auto">
              <a:xfrm rot="-5172987">
                <a:off x="2676" y="964"/>
                <a:ext cx="67" cy="102"/>
                <a:chOff x="1441" y="1824"/>
                <a:chExt cx="143" cy="205"/>
              </a:xfrm>
            </p:grpSpPr>
            <p:sp>
              <p:nvSpPr>
                <p:cNvPr id="146606" name="AutoShape 174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chemeClr val="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46607" name="Oval 175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46608" name="Oval 176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chemeClr val="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146609" name="AutoShape 177"/>
              <p:cNvSpPr>
                <a:spLocks noChangeArrowheads="1"/>
              </p:cNvSpPr>
              <p:nvPr/>
            </p:nvSpPr>
            <p:spPr bwMode="auto">
              <a:xfrm rot="5280656" flipH="1">
                <a:off x="2683" y="1192"/>
                <a:ext cx="45" cy="72"/>
              </a:xfrm>
              <a:prstGeom prst="can">
                <a:avLst>
                  <a:gd name="adj" fmla="val 40000"/>
                </a:avLst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6610" name="AutoShape 178"/>
              <p:cNvSpPr>
                <a:spLocks noChangeArrowheads="1"/>
              </p:cNvSpPr>
              <p:nvPr/>
            </p:nvSpPr>
            <p:spPr bwMode="auto">
              <a:xfrm rot="5280656" flipH="1">
                <a:off x="2684" y="1035"/>
                <a:ext cx="45" cy="71"/>
              </a:xfrm>
              <a:prstGeom prst="can">
                <a:avLst>
                  <a:gd name="adj" fmla="val 39444"/>
                </a:avLst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6611" name="AutoShape 179"/>
              <p:cNvSpPr>
                <a:spLocks noChangeArrowheads="1"/>
              </p:cNvSpPr>
              <p:nvPr/>
            </p:nvSpPr>
            <p:spPr bwMode="auto">
              <a:xfrm rot="5280656" flipH="1">
                <a:off x="2685" y="1431"/>
                <a:ext cx="44" cy="72"/>
              </a:xfrm>
              <a:prstGeom prst="can">
                <a:avLst>
                  <a:gd name="adj" fmla="val 40909"/>
                </a:avLst>
              </a:prstGeom>
              <a:solidFill>
                <a:srgbClr val="0000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6612" name="AutoShape 180"/>
              <p:cNvSpPr>
                <a:spLocks noChangeArrowheads="1"/>
              </p:cNvSpPr>
              <p:nvPr/>
            </p:nvSpPr>
            <p:spPr bwMode="auto">
              <a:xfrm rot="5280656" flipH="1">
                <a:off x="2685" y="1139"/>
                <a:ext cx="44" cy="71"/>
              </a:xfrm>
              <a:prstGeom prst="can">
                <a:avLst>
                  <a:gd name="adj" fmla="val 40341"/>
                </a:avLst>
              </a:prstGeom>
              <a:solidFill>
                <a:srgbClr val="FF66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6613" name="AutoShape 181"/>
              <p:cNvSpPr>
                <a:spLocks noChangeArrowheads="1"/>
              </p:cNvSpPr>
              <p:nvPr/>
            </p:nvSpPr>
            <p:spPr bwMode="auto">
              <a:xfrm rot="5280656" flipH="1">
                <a:off x="2675" y="1302"/>
                <a:ext cx="45" cy="72"/>
              </a:xfrm>
              <a:prstGeom prst="can">
                <a:avLst>
                  <a:gd name="adj" fmla="val 40000"/>
                </a:avLst>
              </a:prstGeom>
              <a:solidFill>
                <a:srgbClr val="FF66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6614" name="Oval 182"/>
              <p:cNvSpPr>
                <a:spLocks noChangeArrowheads="1"/>
              </p:cNvSpPr>
              <p:nvPr/>
            </p:nvSpPr>
            <p:spPr bwMode="auto">
              <a:xfrm>
                <a:off x="2880" y="1706"/>
                <a:ext cx="453" cy="400"/>
              </a:xfrm>
              <a:prstGeom prst="ellipse">
                <a:avLst/>
              </a:prstGeom>
              <a:gradFill rotWithShape="0">
                <a:gsLst>
                  <a:gs pos="0">
                    <a:srgbClr val="9999FF"/>
                  </a:gs>
                  <a:gs pos="100000">
                    <a:srgbClr val="9999FF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6615" name="AutoShape 183"/>
              <p:cNvSpPr>
                <a:spLocks noChangeArrowheads="1"/>
              </p:cNvSpPr>
              <p:nvPr/>
            </p:nvSpPr>
            <p:spPr bwMode="auto">
              <a:xfrm>
                <a:off x="3084" y="1644"/>
                <a:ext cx="48" cy="66"/>
              </a:xfrm>
              <a:prstGeom prst="can">
                <a:avLst>
                  <a:gd name="adj" fmla="val 34375"/>
                </a:avLst>
              </a:prstGeom>
              <a:solidFill>
                <a:srgbClr val="FF66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6616" name="AutoShape 184"/>
              <p:cNvSpPr>
                <a:spLocks noChangeArrowheads="1"/>
              </p:cNvSpPr>
              <p:nvPr/>
            </p:nvSpPr>
            <p:spPr bwMode="auto">
              <a:xfrm rot="-1731536">
                <a:off x="2958" y="1672"/>
                <a:ext cx="48" cy="66"/>
              </a:xfrm>
              <a:prstGeom prst="can">
                <a:avLst>
                  <a:gd name="adj" fmla="val 34375"/>
                </a:avLst>
              </a:prstGeom>
              <a:solidFill>
                <a:srgbClr val="FF66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6617" name="AutoShape 185"/>
              <p:cNvSpPr>
                <a:spLocks noChangeArrowheads="1"/>
              </p:cNvSpPr>
              <p:nvPr/>
            </p:nvSpPr>
            <p:spPr bwMode="auto">
              <a:xfrm rot="-3428101">
                <a:off x="2876" y="1730"/>
                <a:ext cx="45" cy="72"/>
              </a:xfrm>
              <a:prstGeom prst="can">
                <a:avLst>
                  <a:gd name="adj" fmla="val 40000"/>
                </a:avLst>
              </a:prstGeom>
              <a:solidFill>
                <a:srgbClr val="FF66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6618" name="AutoShape 186"/>
              <p:cNvSpPr>
                <a:spLocks noChangeArrowheads="1"/>
              </p:cNvSpPr>
              <p:nvPr/>
            </p:nvSpPr>
            <p:spPr bwMode="auto">
              <a:xfrm rot="-4530700">
                <a:off x="2833" y="1799"/>
                <a:ext cx="45" cy="72"/>
              </a:xfrm>
              <a:prstGeom prst="can">
                <a:avLst>
                  <a:gd name="adj" fmla="val 40000"/>
                </a:avLst>
              </a:prstGeom>
              <a:solidFill>
                <a:srgbClr val="FF66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6619" name="AutoShape 187"/>
              <p:cNvSpPr>
                <a:spLocks noChangeArrowheads="1"/>
              </p:cNvSpPr>
              <p:nvPr/>
            </p:nvSpPr>
            <p:spPr bwMode="auto">
              <a:xfrm rot="-6208555">
                <a:off x="2833" y="1916"/>
                <a:ext cx="45" cy="71"/>
              </a:xfrm>
              <a:prstGeom prst="can">
                <a:avLst>
                  <a:gd name="adj" fmla="val 39444"/>
                </a:avLst>
              </a:prstGeom>
              <a:solidFill>
                <a:srgbClr val="FF66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6620" name="AutoShape 188"/>
              <p:cNvSpPr>
                <a:spLocks noChangeArrowheads="1"/>
              </p:cNvSpPr>
              <p:nvPr/>
            </p:nvSpPr>
            <p:spPr bwMode="auto">
              <a:xfrm rot="-7565748">
                <a:off x="2859" y="1977"/>
                <a:ext cx="45" cy="71"/>
              </a:xfrm>
              <a:prstGeom prst="can">
                <a:avLst>
                  <a:gd name="adj" fmla="val 39444"/>
                </a:avLst>
              </a:prstGeom>
              <a:solidFill>
                <a:srgbClr val="FF66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6621" name="AutoShape 189"/>
              <p:cNvSpPr>
                <a:spLocks noChangeArrowheads="1"/>
              </p:cNvSpPr>
              <p:nvPr/>
            </p:nvSpPr>
            <p:spPr bwMode="auto">
              <a:xfrm rot="-8367763">
                <a:off x="2931" y="2060"/>
                <a:ext cx="48" cy="66"/>
              </a:xfrm>
              <a:prstGeom prst="can">
                <a:avLst>
                  <a:gd name="adj" fmla="val 34375"/>
                </a:avLst>
              </a:prstGeom>
              <a:solidFill>
                <a:srgbClr val="FF66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6622" name="AutoShape 190"/>
              <p:cNvSpPr>
                <a:spLocks noChangeArrowheads="1"/>
              </p:cNvSpPr>
              <p:nvPr/>
            </p:nvSpPr>
            <p:spPr bwMode="auto">
              <a:xfrm rot="-9558205">
                <a:off x="3015" y="2096"/>
                <a:ext cx="48" cy="67"/>
              </a:xfrm>
              <a:prstGeom prst="can">
                <a:avLst>
                  <a:gd name="adj" fmla="val 34896"/>
                </a:avLst>
              </a:prstGeom>
              <a:solidFill>
                <a:srgbClr val="FF66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6623" name="AutoShape 191"/>
              <p:cNvSpPr>
                <a:spLocks noChangeArrowheads="1"/>
              </p:cNvSpPr>
              <p:nvPr/>
            </p:nvSpPr>
            <p:spPr bwMode="auto">
              <a:xfrm rot="9901211" flipH="1">
                <a:off x="3149" y="2096"/>
                <a:ext cx="48" cy="67"/>
              </a:xfrm>
              <a:prstGeom prst="can">
                <a:avLst>
                  <a:gd name="adj" fmla="val 34896"/>
                </a:avLst>
              </a:prstGeom>
              <a:solidFill>
                <a:srgbClr val="FF66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6624" name="AutoShape 192"/>
              <p:cNvSpPr>
                <a:spLocks noChangeArrowheads="1"/>
              </p:cNvSpPr>
              <p:nvPr/>
            </p:nvSpPr>
            <p:spPr bwMode="auto">
              <a:xfrm rot="9414293" flipH="1">
                <a:off x="3210" y="2075"/>
                <a:ext cx="48" cy="68"/>
              </a:xfrm>
              <a:prstGeom prst="can">
                <a:avLst>
                  <a:gd name="adj" fmla="val 35417"/>
                </a:avLst>
              </a:prstGeom>
              <a:solidFill>
                <a:srgbClr val="FF66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6625" name="AutoShape 193"/>
              <p:cNvSpPr>
                <a:spLocks noChangeArrowheads="1"/>
              </p:cNvSpPr>
              <p:nvPr/>
            </p:nvSpPr>
            <p:spPr bwMode="auto">
              <a:xfrm rot="7565748" flipH="1">
                <a:off x="3302" y="1998"/>
                <a:ext cx="45" cy="72"/>
              </a:xfrm>
              <a:prstGeom prst="can">
                <a:avLst>
                  <a:gd name="adj" fmla="val 40000"/>
                </a:avLst>
              </a:prstGeom>
              <a:solidFill>
                <a:srgbClr val="FF66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6626" name="AutoShape 194"/>
              <p:cNvSpPr>
                <a:spLocks noChangeArrowheads="1"/>
              </p:cNvSpPr>
              <p:nvPr/>
            </p:nvSpPr>
            <p:spPr bwMode="auto">
              <a:xfrm rot="6208555" flipH="1">
                <a:off x="3341" y="1920"/>
                <a:ext cx="44" cy="72"/>
              </a:xfrm>
              <a:prstGeom prst="can">
                <a:avLst>
                  <a:gd name="adj" fmla="val 40909"/>
                </a:avLst>
              </a:prstGeom>
              <a:solidFill>
                <a:srgbClr val="FF66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6627" name="AutoShape 195"/>
              <p:cNvSpPr>
                <a:spLocks noChangeArrowheads="1"/>
              </p:cNvSpPr>
              <p:nvPr/>
            </p:nvSpPr>
            <p:spPr bwMode="auto">
              <a:xfrm rot="4530700" flipH="1">
                <a:off x="3337" y="1807"/>
                <a:ext cx="45" cy="72"/>
              </a:xfrm>
              <a:prstGeom prst="can">
                <a:avLst>
                  <a:gd name="adj" fmla="val 40000"/>
                </a:avLst>
              </a:prstGeom>
              <a:solidFill>
                <a:srgbClr val="FF66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6628" name="AutoShape 196"/>
              <p:cNvSpPr>
                <a:spLocks noChangeArrowheads="1"/>
              </p:cNvSpPr>
              <p:nvPr/>
            </p:nvSpPr>
            <p:spPr bwMode="auto">
              <a:xfrm rot="3428101" flipH="1">
                <a:off x="3294" y="1735"/>
                <a:ext cx="44" cy="70"/>
              </a:xfrm>
              <a:prstGeom prst="can">
                <a:avLst>
                  <a:gd name="adj" fmla="val 39773"/>
                </a:avLst>
              </a:prstGeom>
              <a:solidFill>
                <a:srgbClr val="FF66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6629" name="AutoShape 197"/>
              <p:cNvSpPr>
                <a:spLocks noChangeArrowheads="1"/>
              </p:cNvSpPr>
              <p:nvPr/>
            </p:nvSpPr>
            <p:spPr bwMode="auto">
              <a:xfrm rot="1731536" flipH="1">
                <a:off x="3218" y="1675"/>
                <a:ext cx="48" cy="67"/>
              </a:xfrm>
              <a:prstGeom prst="can">
                <a:avLst>
                  <a:gd name="adj" fmla="val 34896"/>
                </a:avLst>
              </a:prstGeom>
              <a:solidFill>
                <a:srgbClr val="FF66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146630" name="Group 198"/>
              <p:cNvGrpSpPr>
                <a:grpSpLocks/>
              </p:cNvGrpSpPr>
              <p:nvPr/>
            </p:nvGrpSpPr>
            <p:grpSpPr bwMode="auto">
              <a:xfrm>
                <a:off x="3079" y="2103"/>
                <a:ext cx="72" cy="95"/>
                <a:chOff x="1441" y="1824"/>
                <a:chExt cx="143" cy="205"/>
              </a:xfrm>
            </p:grpSpPr>
            <p:sp>
              <p:nvSpPr>
                <p:cNvPr id="146631" name="AutoShape 199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46632" name="Oval 200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46633" name="Oval 201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6634" name="Group 202"/>
              <p:cNvGrpSpPr>
                <a:grpSpLocks/>
              </p:cNvGrpSpPr>
              <p:nvPr/>
            </p:nvGrpSpPr>
            <p:grpSpPr bwMode="auto">
              <a:xfrm rot="1113049" flipV="1">
                <a:off x="3149" y="1625"/>
                <a:ext cx="72" cy="96"/>
                <a:chOff x="1441" y="1824"/>
                <a:chExt cx="143" cy="205"/>
              </a:xfrm>
            </p:grpSpPr>
            <p:sp>
              <p:nvSpPr>
                <p:cNvPr id="146635" name="AutoShape 203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46636" name="Oval 204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46637" name="Oval 205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6638" name="Group 206"/>
              <p:cNvGrpSpPr>
                <a:grpSpLocks/>
              </p:cNvGrpSpPr>
              <p:nvPr/>
            </p:nvGrpSpPr>
            <p:grpSpPr bwMode="auto">
              <a:xfrm rot="-1113049" flipH="1" flipV="1">
                <a:off x="2993" y="1622"/>
                <a:ext cx="72" cy="94"/>
                <a:chOff x="1441" y="1824"/>
                <a:chExt cx="143" cy="205"/>
              </a:xfrm>
            </p:grpSpPr>
            <p:sp>
              <p:nvSpPr>
                <p:cNvPr id="146639" name="AutoShape 207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46640" name="Oval 208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46641" name="Oval 209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6642" name="Group 210"/>
              <p:cNvGrpSpPr>
                <a:grpSpLocks/>
              </p:cNvGrpSpPr>
              <p:nvPr/>
            </p:nvGrpSpPr>
            <p:grpSpPr bwMode="auto">
              <a:xfrm rot="-5190893" flipH="1" flipV="1">
                <a:off x="2796" y="1844"/>
                <a:ext cx="66" cy="102"/>
                <a:chOff x="1441" y="1824"/>
                <a:chExt cx="143" cy="205"/>
              </a:xfrm>
            </p:grpSpPr>
            <p:sp>
              <p:nvSpPr>
                <p:cNvPr id="146643" name="AutoShape 211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46644" name="Oval 212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46645" name="Oval 213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6646" name="Group 214"/>
              <p:cNvGrpSpPr>
                <a:grpSpLocks/>
              </p:cNvGrpSpPr>
              <p:nvPr/>
            </p:nvGrpSpPr>
            <p:grpSpPr bwMode="auto">
              <a:xfrm rot="-5172987">
                <a:off x="3351" y="1849"/>
                <a:ext cx="66" cy="102"/>
                <a:chOff x="1441" y="1824"/>
                <a:chExt cx="143" cy="205"/>
              </a:xfrm>
            </p:grpSpPr>
            <p:sp>
              <p:nvSpPr>
                <p:cNvPr id="146647" name="AutoShape 215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46648" name="Oval 216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46649" name="Oval 217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6650" name="Group 218"/>
              <p:cNvGrpSpPr>
                <a:grpSpLocks/>
              </p:cNvGrpSpPr>
              <p:nvPr/>
            </p:nvGrpSpPr>
            <p:grpSpPr bwMode="auto">
              <a:xfrm rot="2463853">
                <a:off x="2867" y="2022"/>
                <a:ext cx="71" cy="95"/>
                <a:chOff x="1441" y="1824"/>
                <a:chExt cx="143" cy="205"/>
              </a:xfrm>
            </p:grpSpPr>
            <p:sp>
              <p:nvSpPr>
                <p:cNvPr id="146651" name="AutoShape 219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46652" name="Oval 220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46653" name="Oval 221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146654" name="Group 222"/>
              <p:cNvGrpSpPr>
                <a:grpSpLocks/>
              </p:cNvGrpSpPr>
              <p:nvPr/>
            </p:nvGrpSpPr>
            <p:grpSpPr bwMode="auto">
              <a:xfrm rot="19136147" flipH="1">
                <a:off x="3261" y="2038"/>
                <a:ext cx="72" cy="96"/>
                <a:chOff x="1441" y="1824"/>
                <a:chExt cx="143" cy="205"/>
              </a:xfrm>
            </p:grpSpPr>
            <p:sp>
              <p:nvSpPr>
                <p:cNvPr id="146655" name="AutoShape 223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46656" name="Oval 224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146657" name="Oval 225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146658" name="Freeform 226"/>
              <p:cNvSpPr>
                <a:spLocks/>
              </p:cNvSpPr>
              <p:nvPr/>
            </p:nvSpPr>
            <p:spPr bwMode="auto">
              <a:xfrm rot="4247563" flipV="1">
                <a:off x="3054" y="1817"/>
                <a:ext cx="79" cy="103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FF6600"/>
              </a:solidFill>
              <a:ln w="9525" cmpd="sng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659" name="Freeform 227"/>
              <p:cNvSpPr>
                <a:spLocks/>
              </p:cNvSpPr>
              <p:nvPr/>
            </p:nvSpPr>
            <p:spPr bwMode="auto">
              <a:xfrm rot="4247563" flipV="1">
                <a:off x="3016" y="1733"/>
                <a:ext cx="79" cy="102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FF6600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660" name="Freeform 228"/>
              <p:cNvSpPr>
                <a:spLocks/>
              </p:cNvSpPr>
              <p:nvPr/>
            </p:nvSpPr>
            <p:spPr bwMode="auto">
              <a:xfrm rot="4247563" flipV="1">
                <a:off x="3041" y="1778"/>
                <a:ext cx="86" cy="110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661" name="Freeform 229"/>
              <p:cNvSpPr>
                <a:spLocks/>
              </p:cNvSpPr>
              <p:nvPr/>
            </p:nvSpPr>
            <p:spPr bwMode="auto">
              <a:xfrm rot="4247563" flipV="1">
                <a:off x="3087" y="1868"/>
                <a:ext cx="76" cy="96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662" name="Freeform 230"/>
              <p:cNvSpPr>
                <a:spLocks/>
              </p:cNvSpPr>
              <p:nvPr/>
            </p:nvSpPr>
            <p:spPr bwMode="auto">
              <a:xfrm rot="4247563" flipV="1">
                <a:off x="3107" y="1909"/>
                <a:ext cx="76" cy="96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FF6600"/>
              </a:solidFill>
              <a:ln w="9525" cmpd="sng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663" name="Freeform 231"/>
              <p:cNvSpPr>
                <a:spLocks/>
              </p:cNvSpPr>
              <p:nvPr/>
            </p:nvSpPr>
            <p:spPr bwMode="auto">
              <a:xfrm rot="4247563" flipV="1">
                <a:off x="3135" y="1964"/>
                <a:ext cx="58" cy="76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664" name="Freeform 232"/>
              <p:cNvSpPr>
                <a:spLocks/>
              </p:cNvSpPr>
              <p:nvPr/>
            </p:nvSpPr>
            <p:spPr bwMode="auto">
              <a:xfrm rot="4247563" flipV="1">
                <a:off x="3149" y="2011"/>
                <a:ext cx="56" cy="77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665" name="Freeform 233"/>
              <p:cNvSpPr>
                <a:spLocks/>
              </p:cNvSpPr>
              <p:nvPr/>
            </p:nvSpPr>
            <p:spPr bwMode="auto">
              <a:xfrm rot="4247563" flipV="1">
                <a:off x="2980" y="1730"/>
                <a:ext cx="87" cy="110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666" name="Text Box 234"/>
              <p:cNvSpPr txBox="1">
                <a:spLocks noChangeArrowheads="1"/>
              </p:cNvSpPr>
              <p:nvPr/>
            </p:nvSpPr>
            <p:spPr bwMode="auto">
              <a:xfrm>
                <a:off x="249" y="1806"/>
                <a:ext cx="333" cy="1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/>
                  <a:t>H5N1</a:t>
                </a:r>
              </a:p>
            </p:txBody>
          </p:sp>
          <p:sp>
            <p:nvSpPr>
              <p:cNvPr id="146667" name="Text Box 235"/>
              <p:cNvSpPr txBox="1">
                <a:spLocks noChangeArrowheads="1"/>
              </p:cNvSpPr>
              <p:nvPr/>
            </p:nvSpPr>
            <p:spPr bwMode="auto">
              <a:xfrm>
                <a:off x="249" y="1066"/>
                <a:ext cx="333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en-GB"/>
                  <a:t>H3N2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ChangeArrowheads="1"/>
          </p:cNvSpPr>
          <p:nvPr/>
        </p:nvSpPr>
        <p:spPr bwMode="auto">
          <a:xfrm>
            <a:off x="0" y="457200"/>
            <a:ext cx="9144000" cy="94932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GB" sz="3600" dirty="0">
                <a:solidFill>
                  <a:schemeClr val="bg1"/>
                </a:solidFill>
                <a:latin typeface="+mn-lt"/>
              </a:rPr>
              <a:t>Influenza Pandemics in the 20th Century.</a:t>
            </a:r>
          </a:p>
        </p:txBody>
      </p:sp>
      <p:sp>
        <p:nvSpPr>
          <p:cNvPr id="147459" name="Line 3"/>
          <p:cNvSpPr>
            <a:spLocks noChangeShapeType="1"/>
          </p:cNvSpPr>
          <p:nvPr/>
        </p:nvSpPr>
        <p:spPr bwMode="auto">
          <a:xfrm>
            <a:off x="838200" y="2057400"/>
            <a:ext cx="7848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GB"/>
          </a:p>
        </p:txBody>
      </p:sp>
      <p:sp>
        <p:nvSpPr>
          <p:cNvPr id="147460" name="Line 4"/>
          <p:cNvSpPr>
            <a:spLocks noChangeShapeType="1"/>
          </p:cNvSpPr>
          <p:nvPr/>
        </p:nvSpPr>
        <p:spPr bwMode="auto">
          <a:xfrm>
            <a:off x="838200" y="2057400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GB"/>
          </a:p>
        </p:txBody>
      </p:sp>
      <p:sp>
        <p:nvSpPr>
          <p:cNvPr id="147461" name="Line 5"/>
          <p:cNvSpPr>
            <a:spLocks noChangeShapeType="1"/>
          </p:cNvSpPr>
          <p:nvPr/>
        </p:nvSpPr>
        <p:spPr bwMode="auto">
          <a:xfrm>
            <a:off x="2406650" y="2057400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GB"/>
          </a:p>
        </p:txBody>
      </p:sp>
      <p:sp>
        <p:nvSpPr>
          <p:cNvPr id="147462" name="Line 6"/>
          <p:cNvSpPr>
            <a:spLocks noChangeShapeType="1"/>
          </p:cNvSpPr>
          <p:nvPr/>
        </p:nvSpPr>
        <p:spPr bwMode="auto">
          <a:xfrm>
            <a:off x="3192463" y="2057400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GB"/>
          </a:p>
        </p:txBody>
      </p:sp>
      <p:sp>
        <p:nvSpPr>
          <p:cNvPr id="147463" name="Line 7"/>
          <p:cNvSpPr>
            <a:spLocks noChangeShapeType="1"/>
          </p:cNvSpPr>
          <p:nvPr/>
        </p:nvSpPr>
        <p:spPr bwMode="auto">
          <a:xfrm>
            <a:off x="3976688" y="2057400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GB"/>
          </a:p>
        </p:txBody>
      </p:sp>
      <p:sp>
        <p:nvSpPr>
          <p:cNvPr id="147464" name="Line 8"/>
          <p:cNvSpPr>
            <a:spLocks noChangeShapeType="1"/>
          </p:cNvSpPr>
          <p:nvPr/>
        </p:nvSpPr>
        <p:spPr bwMode="auto">
          <a:xfrm>
            <a:off x="4762500" y="2057400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GB"/>
          </a:p>
        </p:txBody>
      </p:sp>
      <p:sp>
        <p:nvSpPr>
          <p:cNvPr id="147465" name="Line 9"/>
          <p:cNvSpPr>
            <a:spLocks noChangeShapeType="1"/>
          </p:cNvSpPr>
          <p:nvPr/>
        </p:nvSpPr>
        <p:spPr bwMode="auto">
          <a:xfrm>
            <a:off x="5546725" y="2057400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GB"/>
          </a:p>
        </p:txBody>
      </p:sp>
      <p:sp>
        <p:nvSpPr>
          <p:cNvPr id="147466" name="Line 10"/>
          <p:cNvSpPr>
            <a:spLocks noChangeShapeType="1"/>
          </p:cNvSpPr>
          <p:nvPr/>
        </p:nvSpPr>
        <p:spPr bwMode="auto">
          <a:xfrm>
            <a:off x="6330950" y="2057400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GB"/>
          </a:p>
        </p:txBody>
      </p:sp>
      <p:sp>
        <p:nvSpPr>
          <p:cNvPr id="147467" name="Line 11"/>
          <p:cNvSpPr>
            <a:spLocks noChangeShapeType="1"/>
          </p:cNvSpPr>
          <p:nvPr/>
        </p:nvSpPr>
        <p:spPr bwMode="auto">
          <a:xfrm>
            <a:off x="7116763" y="2057400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GB"/>
          </a:p>
        </p:txBody>
      </p:sp>
      <p:sp>
        <p:nvSpPr>
          <p:cNvPr id="147468" name="Line 12"/>
          <p:cNvSpPr>
            <a:spLocks noChangeShapeType="1"/>
          </p:cNvSpPr>
          <p:nvPr/>
        </p:nvSpPr>
        <p:spPr bwMode="auto">
          <a:xfrm>
            <a:off x="7900988" y="2057400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GB"/>
          </a:p>
        </p:txBody>
      </p:sp>
      <p:sp>
        <p:nvSpPr>
          <p:cNvPr id="147469" name="Line 13"/>
          <p:cNvSpPr>
            <a:spLocks noChangeShapeType="1"/>
          </p:cNvSpPr>
          <p:nvPr/>
        </p:nvSpPr>
        <p:spPr bwMode="auto">
          <a:xfrm>
            <a:off x="8686800" y="2057400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GB"/>
          </a:p>
        </p:txBody>
      </p:sp>
      <p:sp>
        <p:nvSpPr>
          <p:cNvPr id="147470" name="Line 14"/>
          <p:cNvSpPr>
            <a:spLocks noChangeShapeType="1"/>
          </p:cNvSpPr>
          <p:nvPr/>
        </p:nvSpPr>
        <p:spPr bwMode="auto">
          <a:xfrm>
            <a:off x="1622425" y="2057400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GB"/>
          </a:p>
        </p:txBody>
      </p:sp>
      <p:sp>
        <p:nvSpPr>
          <p:cNvPr id="147471" name="Text Box 15"/>
          <p:cNvSpPr txBox="1">
            <a:spLocks noChangeArrowheads="1"/>
          </p:cNvSpPr>
          <p:nvPr/>
        </p:nvSpPr>
        <p:spPr bwMode="auto">
          <a:xfrm>
            <a:off x="517525" y="2322513"/>
            <a:ext cx="8461375" cy="284162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20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GB" sz="1200">
                <a:latin typeface="Times New Roman" pitchFamily="18" charset="0"/>
              </a:rPr>
              <a:t>1900             1910            1920              1930           1940             1950            1960             1970             1980             1990             2000</a:t>
            </a:r>
          </a:p>
        </p:txBody>
      </p:sp>
      <p:sp>
        <p:nvSpPr>
          <p:cNvPr id="147472" name="Rectangle 16"/>
          <p:cNvSpPr>
            <a:spLocks noChangeArrowheads="1"/>
          </p:cNvSpPr>
          <p:nvPr/>
        </p:nvSpPr>
        <p:spPr bwMode="auto">
          <a:xfrm>
            <a:off x="609600" y="2743200"/>
            <a:ext cx="1600200" cy="152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47473" name="Rectangle 17"/>
          <p:cNvSpPr>
            <a:spLocks noChangeArrowheads="1"/>
          </p:cNvSpPr>
          <p:nvPr/>
        </p:nvSpPr>
        <p:spPr bwMode="auto">
          <a:xfrm>
            <a:off x="2133600" y="3048000"/>
            <a:ext cx="3048000" cy="152400"/>
          </a:xfrm>
          <a:prstGeom prst="rect">
            <a:avLst/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47474" name="Rectangle 18"/>
          <p:cNvSpPr>
            <a:spLocks noChangeArrowheads="1"/>
          </p:cNvSpPr>
          <p:nvPr/>
        </p:nvSpPr>
        <p:spPr bwMode="auto">
          <a:xfrm>
            <a:off x="5181600" y="3352800"/>
            <a:ext cx="1066800" cy="152400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47475" name="Rectangle 19"/>
          <p:cNvSpPr>
            <a:spLocks noChangeArrowheads="1"/>
          </p:cNvSpPr>
          <p:nvPr/>
        </p:nvSpPr>
        <p:spPr bwMode="auto">
          <a:xfrm>
            <a:off x="6172200" y="3657600"/>
            <a:ext cx="2819400" cy="152400"/>
          </a:xfrm>
          <a:prstGeom prst="rect">
            <a:avLst/>
          </a:prstGeom>
          <a:solidFill>
            <a:srgbClr val="CC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47476" name="Text Box 20"/>
          <p:cNvSpPr txBox="1">
            <a:spLocks noChangeArrowheads="1"/>
          </p:cNvSpPr>
          <p:nvPr/>
        </p:nvSpPr>
        <p:spPr bwMode="auto">
          <a:xfrm>
            <a:off x="3200400" y="2667000"/>
            <a:ext cx="742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>
                <a:latin typeface="Times New Roman" pitchFamily="18" charset="0"/>
              </a:rPr>
              <a:t>H1N1</a:t>
            </a:r>
          </a:p>
        </p:txBody>
      </p:sp>
      <p:sp>
        <p:nvSpPr>
          <p:cNvPr id="147477" name="Text Box 21"/>
          <p:cNvSpPr txBox="1">
            <a:spLocks noChangeArrowheads="1"/>
          </p:cNvSpPr>
          <p:nvPr/>
        </p:nvSpPr>
        <p:spPr bwMode="auto">
          <a:xfrm>
            <a:off x="5334000" y="2971800"/>
            <a:ext cx="742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>
                <a:latin typeface="Times New Roman" pitchFamily="18" charset="0"/>
              </a:rPr>
              <a:t>H2N2</a:t>
            </a:r>
          </a:p>
        </p:txBody>
      </p:sp>
      <p:sp>
        <p:nvSpPr>
          <p:cNvPr id="147478" name="Text Box 22"/>
          <p:cNvSpPr txBox="1">
            <a:spLocks noChangeArrowheads="1"/>
          </p:cNvSpPr>
          <p:nvPr/>
        </p:nvSpPr>
        <p:spPr bwMode="auto">
          <a:xfrm>
            <a:off x="7146925" y="3238500"/>
            <a:ext cx="742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>
                <a:latin typeface="Times New Roman" pitchFamily="18" charset="0"/>
              </a:rPr>
              <a:t>H3N2</a:t>
            </a:r>
          </a:p>
        </p:txBody>
      </p:sp>
      <p:sp>
        <p:nvSpPr>
          <p:cNvPr id="147479" name="Text Box 23"/>
          <p:cNvSpPr txBox="1">
            <a:spLocks noChangeArrowheads="1"/>
          </p:cNvSpPr>
          <p:nvPr/>
        </p:nvSpPr>
        <p:spPr bwMode="auto">
          <a:xfrm>
            <a:off x="152400" y="5562600"/>
            <a:ext cx="1879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b="1">
                <a:latin typeface="Times New Roman" pitchFamily="18" charset="0"/>
              </a:rPr>
              <a:t>Avian circulating</a:t>
            </a:r>
          </a:p>
          <a:p>
            <a:r>
              <a:rPr lang="en-GB" b="1">
                <a:latin typeface="Times New Roman" pitchFamily="18" charset="0"/>
              </a:rPr>
              <a:t>viruses</a:t>
            </a:r>
          </a:p>
        </p:txBody>
      </p:sp>
      <p:sp>
        <p:nvSpPr>
          <p:cNvPr id="147480" name="Line 24"/>
          <p:cNvSpPr>
            <a:spLocks noChangeShapeType="1"/>
          </p:cNvSpPr>
          <p:nvPr/>
        </p:nvSpPr>
        <p:spPr bwMode="auto">
          <a:xfrm flipV="1">
            <a:off x="3352800" y="4572000"/>
            <a:ext cx="114300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en-GB"/>
          </a:p>
        </p:txBody>
      </p:sp>
      <p:sp>
        <p:nvSpPr>
          <p:cNvPr id="147481" name="Line 25"/>
          <p:cNvSpPr>
            <a:spLocks noChangeShapeType="1"/>
          </p:cNvSpPr>
          <p:nvPr/>
        </p:nvSpPr>
        <p:spPr bwMode="auto">
          <a:xfrm flipV="1">
            <a:off x="5715000" y="4953000"/>
            <a:ext cx="114300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en-GB"/>
          </a:p>
        </p:txBody>
      </p:sp>
      <p:grpSp>
        <p:nvGrpSpPr>
          <p:cNvPr id="147482" name="Group 26"/>
          <p:cNvGrpSpPr>
            <a:grpSpLocks/>
          </p:cNvGrpSpPr>
          <p:nvPr/>
        </p:nvGrpSpPr>
        <p:grpSpPr bwMode="auto">
          <a:xfrm>
            <a:off x="1981200" y="3276600"/>
            <a:ext cx="1676400" cy="1593850"/>
            <a:chOff x="982" y="646"/>
            <a:chExt cx="1322" cy="1244"/>
          </a:xfrm>
        </p:grpSpPr>
        <p:sp>
          <p:nvSpPr>
            <p:cNvPr id="147483" name="Oval 27"/>
            <p:cNvSpPr>
              <a:spLocks noChangeArrowheads="1"/>
            </p:cNvSpPr>
            <p:nvPr/>
          </p:nvSpPr>
          <p:spPr bwMode="auto">
            <a:xfrm>
              <a:off x="1187" y="829"/>
              <a:ext cx="912" cy="864"/>
            </a:xfrm>
            <a:prstGeom prst="ellipse">
              <a:avLst/>
            </a:prstGeom>
            <a:gradFill rotWithShape="0">
              <a:gsLst>
                <a:gs pos="0">
                  <a:srgbClr val="9999FF"/>
                </a:gs>
                <a:gs pos="100000">
                  <a:srgbClr val="9999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484" name="AutoShape 28"/>
            <p:cNvSpPr>
              <a:spLocks noChangeArrowheads="1"/>
            </p:cNvSpPr>
            <p:nvPr/>
          </p:nvSpPr>
          <p:spPr bwMode="auto">
            <a:xfrm>
              <a:off x="1598" y="69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485" name="AutoShape 29"/>
            <p:cNvSpPr>
              <a:spLocks noChangeArrowheads="1"/>
            </p:cNvSpPr>
            <p:nvPr/>
          </p:nvSpPr>
          <p:spPr bwMode="auto">
            <a:xfrm rot="-1731536">
              <a:off x="1344" y="75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486" name="AutoShape 30"/>
            <p:cNvSpPr>
              <a:spLocks noChangeArrowheads="1"/>
            </p:cNvSpPr>
            <p:nvPr/>
          </p:nvSpPr>
          <p:spPr bwMode="auto">
            <a:xfrm rot="-3428101">
              <a:off x="1178" y="885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487" name="AutoShape 31"/>
            <p:cNvSpPr>
              <a:spLocks noChangeArrowheads="1"/>
            </p:cNvSpPr>
            <p:nvPr/>
          </p:nvSpPr>
          <p:spPr bwMode="auto">
            <a:xfrm rot="-4530700">
              <a:off x="1091" y="103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488" name="AutoShape 32"/>
            <p:cNvSpPr>
              <a:spLocks noChangeArrowheads="1"/>
            </p:cNvSpPr>
            <p:nvPr/>
          </p:nvSpPr>
          <p:spPr bwMode="auto">
            <a:xfrm rot="-6208555">
              <a:off x="1090" y="1287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489" name="AutoShape 33"/>
            <p:cNvSpPr>
              <a:spLocks noChangeArrowheads="1"/>
            </p:cNvSpPr>
            <p:nvPr/>
          </p:nvSpPr>
          <p:spPr bwMode="auto">
            <a:xfrm rot="-7565748">
              <a:off x="1143" y="1418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490" name="AutoShape 34"/>
            <p:cNvSpPr>
              <a:spLocks noChangeArrowheads="1"/>
            </p:cNvSpPr>
            <p:nvPr/>
          </p:nvSpPr>
          <p:spPr bwMode="auto">
            <a:xfrm rot="-8367763">
              <a:off x="1291" y="1592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491" name="AutoShape 35"/>
            <p:cNvSpPr>
              <a:spLocks noChangeArrowheads="1"/>
            </p:cNvSpPr>
            <p:nvPr/>
          </p:nvSpPr>
          <p:spPr bwMode="auto">
            <a:xfrm rot="-9558205">
              <a:off x="1458" y="1670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492" name="AutoShape 36"/>
            <p:cNvSpPr>
              <a:spLocks noChangeArrowheads="1"/>
            </p:cNvSpPr>
            <p:nvPr/>
          </p:nvSpPr>
          <p:spPr bwMode="auto">
            <a:xfrm rot="9901211" flipH="1">
              <a:off x="1729" y="1670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493" name="AutoShape 37"/>
            <p:cNvSpPr>
              <a:spLocks noChangeArrowheads="1"/>
            </p:cNvSpPr>
            <p:nvPr/>
          </p:nvSpPr>
          <p:spPr bwMode="auto">
            <a:xfrm rot="9414293" flipH="1">
              <a:off x="1850" y="1626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494" name="AutoShape 38"/>
            <p:cNvSpPr>
              <a:spLocks noChangeArrowheads="1"/>
            </p:cNvSpPr>
            <p:nvPr/>
          </p:nvSpPr>
          <p:spPr bwMode="auto">
            <a:xfrm rot="7565748" flipH="1">
              <a:off x="2034" y="146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495" name="AutoShape 39"/>
            <p:cNvSpPr>
              <a:spLocks noChangeArrowheads="1"/>
            </p:cNvSpPr>
            <p:nvPr/>
          </p:nvSpPr>
          <p:spPr bwMode="auto">
            <a:xfrm rot="6208555" flipH="1">
              <a:off x="2111" y="1296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496" name="AutoShape 40"/>
            <p:cNvSpPr>
              <a:spLocks noChangeArrowheads="1"/>
            </p:cNvSpPr>
            <p:nvPr/>
          </p:nvSpPr>
          <p:spPr bwMode="auto">
            <a:xfrm rot="4530700" flipH="1">
              <a:off x="2104" y="1051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497" name="AutoShape 41"/>
            <p:cNvSpPr>
              <a:spLocks noChangeArrowheads="1"/>
            </p:cNvSpPr>
            <p:nvPr/>
          </p:nvSpPr>
          <p:spPr bwMode="auto">
            <a:xfrm rot="3428101" flipH="1">
              <a:off x="2016" y="89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498" name="AutoShape 42"/>
            <p:cNvSpPr>
              <a:spLocks noChangeArrowheads="1"/>
            </p:cNvSpPr>
            <p:nvPr/>
          </p:nvSpPr>
          <p:spPr bwMode="auto">
            <a:xfrm rot="1731536" flipH="1">
              <a:off x="1868" y="76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147499" name="Group 43"/>
            <p:cNvGrpSpPr>
              <a:grpSpLocks/>
            </p:cNvGrpSpPr>
            <p:nvPr/>
          </p:nvGrpSpPr>
          <p:grpSpPr bwMode="auto">
            <a:xfrm>
              <a:off x="1589" y="1685"/>
              <a:ext cx="143" cy="205"/>
              <a:chOff x="1441" y="1824"/>
              <a:chExt cx="143" cy="205"/>
            </a:xfrm>
          </p:grpSpPr>
          <p:sp>
            <p:nvSpPr>
              <p:cNvPr id="147500" name="AutoShape 44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7501" name="Oval 45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7502" name="Oval 46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47503" name="Group 47"/>
            <p:cNvGrpSpPr>
              <a:grpSpLocks/>
            </p:cNvGrpSpPr>
            <p:nvPr/>
          </p:nvGrpSpPr>
          <p:grpSpPr bwMode="auto">
            <a:xfrm rot="1113049" flipV="1">
              <a:off x="1729" y="655"/>
              <a:ext cx="143" cy="205"/>
              <a:chOff x="1441" y="1824"/>
              <a:chExt cx="143" cy="205"/>
            </a:xfrm>
          </p:grpSpPr>
          <p:sp>
            <p:nvSpPr>
              <p:cNvPr id="147504" name="AutoShape 48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7505" name="Oval 49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7506" name="Oval 50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47507" name="Group 51"/>
            <p:cNvGrpSpPr>
              <a:grpSpLocks/>
            </p:cNvGrpSpPr>
            <p:nvPr/>
          </p:nvGrpSpPr>
          <p:grpSpPr bwMode="auto">
            <a:xfrm rot="-1113049" flipH="1" flipV="1">
              <a:off x="1415" y="646"/>
              <a:ext cx="143" cy="205"/>
              <a:chOff x="1441" y="1824"/>
              <a:chExt cx="143" cy="205"/>
            </a:xfrm>
          </p:grpSpPr>
          <p:sp>
            <p:nvSpPr>
              <p:cNvPr id="147508" name="AutoShape 52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7509" name="Oval 53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7510" name="Oval 54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47511" name="Group 55"/>
            <p:cNvGrpSpPr>
              <a:grpSpLocks/>
            </p:cNvGrpSpPr>
            <p:nvPr/>
          </p:nvGrpSpPr>
          <p:grpSpPr bwMode="auto">
            <a:xfrm rot="-5190893" flipH="1" flipV="1">
              <a:off x="1013" y="1134"/>
              <a:ext cx="143" cy="205"/>
              <a:chOff x="1441" y="1824"/>
              <a:chExt cx="143" cy="205"/>
            </a:xfrm>
          </p:grpSpPr>
          <p:sp>
            <p:nvSpPr>
              <p:cNvPr id="147512" name="AutoShape 56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7513" name="Oval 57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7514" name="Oval 58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47515" name="Group 59"/>
            <p:cNvGrpSpPr>
              <a:grpSpLocks/>
            </p:cNvGrpSpPr>
            <p:nvPr/>
          </p:nvGrpSpPr>
          <p:grpSpPr bwMode="auto">
            <a:xfrm rot="-5172987">
              <a:off x="2130" y="1144"/>
              <a:ext cx="143" cy="205"/>
              <a:chOff x="1441" y="1824"/>
              <a:chExt cx="143" cy="205"/>
            </a:xfrm>
          </p:grpSpPr>
          <p:sp>
            <p:nvSpPr>
              <p:cNvPr id="147516" name="AutoShape 60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7517" name="Oval 61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7518" name="Oval 62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47519" name="Group 63"/>
            <p:cNvGrpSpPr>
              <a:grpSpLocks/>
            </p:cNvGrpSpPr>
            <p:nvPr/>
          </p:nvGrpSpPr>
          <p:grpSpPr bwMode="auto">
            <a:xfrm rot="2463853">
              <a:off x="1161" y="1511"/>
              <a:ext cx="143" cy="205"/>
              <a:chOff x="1441" y="1824"/>
              <a:chExt cx="143" cy="205"/>
            </a:xfrm>
          </p:grpSpPr>
          <p:sp>
            <p:nvSpPr>
              <p:cNvPr id="147520" name="AutoShape 64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7521" name="Oval 65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7522" name="Oval 66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47523" name="Group 67"/>
            <p:cNvGrpSpPr>
              <a:grpSpLocks/>
            </p:cNvGrpSpPr>
            <p:nvPr/>
          </p:nvGrpSpPr>
          <p:grpSpPr bwMode="auto">
            <a:xfrm rot="19136147" flipH="1">
              <a:off x="1955" y="1546"/>
              <a:ext cx="143" cy="205"/>
              <a:chOff x="1441" y="1824"/>
              <a:chExt cx="143" cy="205"/>
            </a:xfrm>
          </p:grpSpPr>
          <p:sp>
            <p:nvSpPr>
              <p:cNvPr id="147524" name="AutoShape 68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7525" name="Oval 69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7526" name="Oval 70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147527" name="Freeform 71"/>
            <p:cNvSpPr>
              <a:spLocks/>
            </p:cNvSpPr>
            <p:nvPr/>
          </p:nvSpPr>
          <p:spPr bwMode="auto">
            <a:xfrm rot="4247563" flipV="1">
              <a:off x="1531" y="1075"/>
              <a:ext cx="171" cy="207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7528" name="Freeform 72"/>
            <p:cNvSpPr>
              <a:spLocks/>
            </p:cNvSpPr>
            <p:nvPr/>
          </p:nvSpPr>
          <p:spPr bwMode="auto">
            <a:xfrm rot="4247563" flipV="1">
              <a:off x="1455" y="894"/>
              <a:ext cx="171" cy="206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47529" name="Group 73"/>
            <p:cNvGrpSpPr>
              <a:grpSpLocks/>
            </p:cNvGrpSpPr>
            <p:nvPr/>
          </p:nvGrpSpPr>
          <p:grpSpPr bwMode="auto">
            <a:xfrm>
              <a:off x="1366" y="904"/>
              <a:ext cx="495" cy="727"/>
              <a:chOff x="1235" y="1035"/>
              <a:chExt cx="460" cy="666"/>
            </a:xfrm>
          </p:grpSpPr>
          <p:sp>
            <p:nvSpPr>
              <p:cNvPr id="147530" name="Freeform 74"/>
              <p:cNvSpPr>
                <a:spLocks/>
              </p:cNvSpPr>
              <p:nvPr/>
            </p:nvSpPr>
            <p:spPr bwMode="auto">
              <a:xfrm rot="4247563" flipV="1">
                <a:off x="1364" y="1113"/>
                <a:ext cx="171" cy="206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531" name="Freeform 75"/>
              <p:cNvSpPr>
                <a:spLocks/>
              </p:cNvSpPr>
              <p:nvPr/>
            </p:nvSpPr>
            <p:spPr bwMode="auto">
              <a:xfrm rot="4247563" flipV="1">
                <a:off x="1452" y="1290"/>
                <a:ext cx="152" cy="1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532" name="Freeform 76"/>
              <p:cNvSpPr>
                <a:spLocks/>
              </p:cNvSpPr>
              <p:nvPr/>
            </p:nvSpPr>
            <p:spPr bwMode="auto">
              <a:xfrm rot="4247563" flipV="1">
                <a:off x="1491" y="1381"/>
                <a:ext cx="151" cy="1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533" name="Freeform 77"/>
              <p:cNvSpPr>
                <a:spLocks/>
              </p:cNvSpPr>
              <p:nvPr/>
            </p:nvSpPr>
            <p:spPr bwMode="auto">
              <a:xfrm rot="4247563" flipV="1">
                <a:off x="1544" y="1479"/>
                <a:ext cx="114" cy="14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534" name="Freeform 78"/>
              <p:cNvSpPr>
                <a:spLocks/>
              </p:cNvSpPr>
              <p:nvPr/>
            </p:nvSpPr>
            <p:spPr bwMode="auto">
              <a:xfrm rot="4247563" flipV="1">
                <a:off x="1568" y="1574"/>
                <a:ext cx="111" cy="14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535" name="Freeform 79"/>
              <p:cNvSpPr>
                <a:spLocks/>
              </p:cNvSpPr>
              <p:nvPr/>
            </p:nvSpPr>
            <p:spPr bwMode="auto">
              <a:xfrm rot="4247563" flipV="1">
                <a:off x="1253" y="1017"/>
                <a:ext cx="171" cy="207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147536" name="Group 80"/>
          <p:cNvGrpSpPr>
            <a:grpSpLocks/>
          </p:cNvGrpSpPr>
          <p:nvPr/>
        </p:nvGrpSpPr>
        <p:grpSpPr bwMode="auto">
          <a:xfrm>
            <a:off x="2771775" y="4941888"/>
            <a:ext cx="1606550" cy="1565275"/>
            <a:chOff x="956" y="2190"/>
            <a:chExt cx="1322" cy="1244"/>
          </a:xfrm>
        </p:grpSpPr>
        <p:sp>
          <p:nvSpPr>
            <p:cNvPr id="147537" name="Oval 81"/>
            <p:cNvSpPr>
              <a:spLocks noChangeArrowheads="1"/>
            </p:cNvSpPr>
            <p:nvPr/>
          </p:nvSpPr>
          <p:spPr bwMode="auto">
            <a:xfrm>
              <a:off x="1161" y="2373"/>
              <a:ext cx="912" cy="864"/>
            </a:xfrm>
            <a:prstGeom prst="ellipse">
              <a:avLst/>
            </a:prstGeom>
            <a:gradFill rotWithShape="0">
              <a:gsLst>
                <a:gs pos="0">
                  <a:srgbClr val="FFCC99"/>
                </a:gs>
                <a:gs pos="100000">
                  <a:srgbClr val="FF9966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538" name="AutoShape 82"/>
            <p:cNvSpPr>
              <a:spLocks noChangeArrowheads="1"/>
            </p:cNvSpPr>
            <p:nvPr/>
          </p:nvSpPr>
          <p:spPr bwMode="auto">
            <a:xfrm>
              <a:off x="1572" y="2237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539" name="AutoShape 83"/>
            <p:cNvSpPr>
              <a:spLocks noChangeArrowheads="1"/>
            </p:cNvSpPr>
            <p:nvPr/>
          </p:nvSpPr>
          <p:spPr bwMode="auto">
            <a:xfrm rot="-1731536">
              <a:off x="1318" y="2298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540" name="AutoShape 84"/>
            <p:cNvSpPr>
              <a:spLocks noChangeArrowheads="1"/>
            </p:cNvSpPr>
            <p:nvPr/>
          </p:nvSpPr>
          <p:spPr bwMode="auto">
            <a:xfrm rot="-3428101">
              <a:off x="1152" y="2429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541" name="AutoShape 85"/>
            <p:cNvSpPr>
              <a:spLocks noChangeArrowheads="1"/>
            </p:cNvSpPr>
            <p:nvPr/>
          </p:nvSpPr>
          <p:spPr bwMode="auto">
            <a:xfrm rot="-4530700">
              <a:off x="1065" y="2578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542" name="AutoShape 86"/>
            <p:cNvSpPr>
              <a:spLocks noChangeArrowheads="1"/>
            </p:cNvSpPr>
            <p:nvPr/>
          </p:nvSpPr>
          <p:spPr bwMode="auto">
            <a:xfrm rot="-6208555">
              <a:off x="1064" y="2831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543" name="AutoShape 87"/>
            <p:cNvSpPr>
              <a:spLocks noChangeArrowheads="1"/>
            </p:cNvSpPr>
            <p:nvPr/>
          </p:nvSpPr>
          <p:spPr bwMode="auto">
            <a:xfrm rot="-7565748">
              <a:off x="1117" y="2962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544" name="AutoShape 88"/>
            <p:cNvSpPr>
              <a:spLocks noChangeArrowheads="1"/>
            </p:cNvSpPr>
            <p:nvPr/>
          </p:nvSpPr>
          <p:spPr bwMode="auto">
            <a:xfrm rot="-8367763">
              <a:off x="1265" y="3136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545" name="AutoShape 89"/>
            <p:cNvSpPr>
              <a:spLocks noChangeArrowheads="1"/>
            </p:cNvSpPr>
            <p:nvPr/>
          </p:nvSpPr>
          <p:spPr bwMode="auto">
            <a:xfrm rot="-9558205">
              <a:off x="1432" y="321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546" name="AutoShape 90"/>
            <p:cNvSpPr>
              <a:spLocks noChangeArrowheads="1"/>
            </p:cNvSpPr>
            <p:nvPr/>
          </p:nvSpPr>
          <p:spPr bwMode="auto">
            <a:xfrm rot="9901211" flipH="1">
              <a:off x="1703" y="321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547" name="AutoShape 91"/>
            <p:cNvSpPr>
              <a:spLocks noChangeArrowheads="1"/>
            </p:cNvSpPr>
            <p:nvPr/>
          </p:nvSpPr>
          <p:spPr bwMode="auto">
            <a:xfrm rot="9414293" flipH="1">
              <a:off x="1824" y="3170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548" name="AutoShape 92"/>
            <p:cNvSpPr>
              <a:spLocks noChangeArrowheads="1"/>
            </p:cNvSpPr>
            <p:nvPr/>
          </p:nvSpPr>
          <p:spPr bwMode="auto">
            <a:xfrm rot="7565748" flipH="1">
              <a:off x="2008" y="3007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549" name="AutoShape 93"/>
            <p:cNvSpPr>
              <a:spLocks noChangeArrowheads="1"/>
            </p:cNvSpPr>
            <p:nvPr/>
          </p:nvSpPr>
          <p:spPr bwMode="auto">
            <a:xfrm rot="6208555" flipH="1">
              <a:off x="2085" y="2840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550" name="AutoShape 94"/>
            <p:cNvSpPr>
              <a:spLocks noChangeArrowheads="1"/>
            </p:cNvSpPr>
            <p:nvPr/>
          </p:nvSpPr>
          <p:spPr bwMode="auto">
            <a:xfrm rot="4530700" flipH="1">
              <a:off x="2078" y="2595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551" name="AutoShape 95"/>
            <p:cNvSpPr>
              <a:spLocks noChangeArrowheads="1"/>
            </p:cNvSpPr>
            <p:nvPr/>
          </p:nvSpPr>
          <p:spPr bwMode="auto">
            <a:xfrm rot="3428101" flipH="1">
              <a:off x="1990" y="2438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552" name="AutoShape 96"/>
            <p:cNvSpPr>
              <a:spLocks noChangeArrowheads="1"/>
            </p:cNvSpPr>
            <p:nvPr/>
          </p:nvSpPr>
          <p:spPr bwMode="auto">
            <a:xfrm rot="1731536" flipH="1">
              <a:off x="1842" y="2307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147553" name="Group 97"/>
            <p:cNvGrpSpPr>
              <a:grpSpLocks/>
            </p:cNvGrpSpPr>
            <p:nvPr/>
          </p:nvGrpSpPr>
          <p:grpSpPr bwMode="auto">
            <a:xfrm>
              <a:off x="1563" y="3229"/>
              <a:ext cx="143" cy="205"/>
              <a:chOff x="1441" y="1824"/>
              <a:chExt cx="143" cy="205"/>
            </a:xfrm>
          </p:grpSpPr>
          <p:sp>
            <p:nvSpPr>
              <p:cNvPr id="147554" name="AutoShape 98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7555" name="Oval 99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7556" name="Oval 100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47557" name="Group 101"/>
            <p:cNvGrpSpPr>
              <a:grpSpLocks/>
            </p:cNvGrpSpPr>
            <p:nvPr/>
          </p:nvGrpSpPr>
          <p:grpSpPr bwMode="auto">
            <a:xfrm rot="1113049" flipV="1">
              <a:off x="1703" y="2199"/>
              <a:ext cx="143" cy="205"/>
              <a:chOff x="1441" y="1824"/>
              <a:chExt cx="143" cy="205"/>
            </a:xfrm>
          </p:grpSpPr>
          <p:sp>
            <p:nvSpPr>
              <p:cNvPr id="147558" name="AutoShape 102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7559" name="Oval 103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7560" name="Oval 104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47561" name="Group 105"/>
            <p:cNvGrpSpPr>
              <a:grpSpLocks/>
            </p:cNvGrpSpPr>
            <p:nvPr/>
          </p:nvGrpSpPr>
          <p:grpSpPr bwMode="auto">
            <a:xfrm rot="-1113049" flipH="1" flipV="1">
              <a:off x="1389" y="2190"/>
              <a:ext cx="143" cy="205"/>
              <a:chOff x="1441" y="1824"/>
              <a:chExt cx="143" cy="205"/>
            </a:xfrm>
          </p:grpSpPr>
          <p:sp>
            <p:nvSpPr>
              <p:cNvPr id="147562" name="AutoShape 106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7563" name="Oval 107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7564" name="Oval 108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47565" name="Group 109"/>
            <p:cNvGrpSpPr>
              <a:grpSpLocks/>
            </p:cNvGrpSpPr>
            <p:nvPr/>
          </p:nvGrpSpPr>
          <p:grpSpPr bwMode="auto">
            <a:xfrm rot="-5190893" flipH="1" flipV="1">
              <a:off x="987" y="2678"/>
              <a:ext cx="143" cy="205"/>
              <a:chOff x="1441" y="1824"/>
              <a:chExt cx="143" cy="205"/>
            </a:xfrm>
          </p:grpSpPr>
          <p:sp>
            <p:nvSpPr>
              <p:cNvPr id="147566" name="AutoShape 110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7567" name="Oval 111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7568" name="Oval 112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47569" name="Group 113"/>
            <p:cNvGrpSpPr>
              <a:grpSpLocks/>
            </p:cNvGrpSpPr>
            <p:nvPr/>
          </p:nvGrpSpPr>
          <p:grpSpPr bwMode="auto">
            <a:xfrm rot="-5172987">
              <a:off x="2104" y="2688"/>
              <a:ext cx="143" cy="205"/>
              <a:chOff x="1441" y="1824"/>
              <a:chExt cx="143" cy="205"/>
            </a:xfrm>
          </p:grpSpPr>
          <p:sp>
            <p:nvSpPr>
              <p:cNvPr id="147570" name="AutoShape 114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7571" name="Oval 115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7572" name="Oval 116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47573" name="Group 117"/>
            <p:cNvGrpSpPr>
              <a:grpSpLocks/>
            </p:cNvGrpSpPr>
            <p:nvPr/>
          </p:nvGrpSpPr>
          <p:grpSpPr bwMode="auto">
            <a:xfrm rot="2463853">
              <a:off x="1135" y="3055"/>
              <a:ext cx="143" cy="205"/>
              <a:chOff x="1441" y="1824"/>
              <a:chExt cx="143" cy="205"/>
            </a:xfrm>
          </p:grpSpPr>
          <p:sp>
            <p:nvSpPr>
              <p:cNvPr id="147574" name="AutoShape 118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7575" name="Oval 119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7576" name="Oval 120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47577" name="Group 121"/>
            <p:cNvGrpSpPr>
              <a:grpSpLocks/>
            </p:cNvGrpSpPr>
            <p:nvPr/>
          </p:nvGrpSpPr>
          <p:grpSpPr bwMode="auto">
            <a:xfrm rot="19136147" flipH="1">
              <a:off x="1929" y="3090"/>
              <a:ext cx="143" cy="205"/>
              <a:chOff x="1441" y="1824"/>
              <a:chExt cx="143" cy="205"/>
            </a:xfrm>
          </p:grpSpPr>
          <p:sp>
            <p:nvSpPr>
              <p:cNvPr id="147578" name="AutoShape 122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7579" name="Oval 123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47580" name="Oval 124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147581" name="Freeform 125"/>
            <p:cNvSpPr>
              <a:spLocks/>
            </p:cNvSpPr>
            <p:nvPr/>
          </p:nvSpPr>
          <p:spPr bwMode="auto">
            <a:xfrm rot="4247563" flipV="1">
              <a:off x="1505" y="2619"/>
              <a:ext cx="171" cy="207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FF6600"/>
            </a:solidFill>
            <a:ln w="9525" cmpd="sng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7582" name="Freeform 126"/>
            <p:cNvSpPr>
              <a:spLocks/>
            </p:cNvSpPr>
            <p:nvPr/>
          </p:nvSpPr>
          <p:spPr bwMode="auto">
            <a:xfrm rot="4247563" flipV="1">
              <a:off x="1429" y="2438"/>
              <a:ext cx="171" cy="206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FF6600"/>
            </a:solidFill>
            <a:ln w="9525" cmpd="sng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47583" name="Group 127"/>
            <p:cNvGrpSpPr>
              <a:grpSpLocks/>
            </p:cNvGrpSpPr>
            <p:nvPr/>
          </p:nvGrpSpPr>
          <p:grpSpPr bwMode="auto">
            <a:xfrm>
              <a:off x="1340" y="2448"/>
              <a:ext cx="495" cy="727"/>
              <a:chOff x="1235" y="1035"/>
              <a:chExt cx="460" cy="666"/>
            </a:xfrm>
          </p:grpSpPr>
          <p:sp>
            <p:nvSpPr>
              <p:cNvPr id="147584" name="Freeform 128"/>
              <p:cNvSpPr>
                <a:spLocks/>
              </p:cNvSpPr>
              <p:nvPr/>
            </p:nvSpPr>
            <p:spPr bwMode="auto">
              <a:xfrm rot="4247563" flipV="1">
                <a:off x="1364" y="1113"/>
                <a:ext cx="171" cy="206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FF6600"/>
              </a:solidFill>
              <a:ln w="9525" cmpd="sng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585" name="Freeform 129"/>
              <p:cNvSpPr>
                <a:spLocks/>
              </p:cNvSpPr>
              <p:nvPr/>
            </p:nvSpPr>
            <p:spPr bwMode="auto">
              <a:xfrm rot="4247563" flipV="1">
                <a:off x="1452" y="1290"/>
                <a:ext cx="152" cy="1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FF6600"/>
              </a:solidFill>
              <a:ln w="9525" cmpd="sng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586" name="Freeform 130"/>
              <p:cNvSpPr>
                <a:spLocks/>
              </p:cNvSpPr>
              <p:nvPr/>
            </p:nvSpPr>
            <p:spPr bwMode="auto">
              <a:xfrm rot="4247563" flipV="1">
                <a:off x="1491" y="1381"/>
                <a:ext cx="151" cy="1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FF6600"/>
              </a:solidFill>
              <a:ln w="9525" cmpd="sng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587" name="Freeform 131"/>
              <p:cNvSpPr>
                <a:spLocks/>
              </p:cNvSpPr>
              <p:nvPr/>
            </p:nvSpPr>
            <p:spPr bwMode="auto">
              <a:xfrm rot="4247563" flipV="1">
                <a:off x="1544" y="1479"/>
                <a:ext cx="114" cy="14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FF6600"/>
              </a:solidFill>
              <a:ln w="9525" cmpd="sng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588" name="Freeform 132"/>
              <p:cNvSpPr>
                <a:spLocks/>
              </p:cNvSpPr>
              <p:nvPr/>
            </p:nvSpPr>
            <p:spPr bwMode="auto">
              <a:xfrm rot="4247563" flipV="1">
                <a:off x="1568" y="1574"/>
                <a:ext cx="111" cy="14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FF6600"/>
              </a:solidFill>
              <a:ln w="9525" cmpd="sng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589" name="Freeform 133"/>
              <p:cNvSpPr>
                <a:spLocks/>
              </p:cNvSpPr>
              <p:nvPr/>
            </p:nvSpPr>
            <p:spPr bwMode="auto">
              <a:xfrm rot="4247563" flipV="1">
                <a:off x="1253" y="1017"/>
                <a:ext cx="171" cy="207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FF6600"/>
              </a:solidFill>
              <a:ln w="9525" cmpd="sng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147590" name="Oval 134"/>
          <p:cNvSpPr>
            <a:spLocks noChangeArrowheads="1"/>
          </p:cNvSpPr>
          <p:nvPr/>
        </p:nvSpPr>
        <p:spPr bwMode="auto">
          <a:xfrm>
            <a:off x="4832350" y="3816350"/>
            <a:ext cx="1155700" cy="1106488"/>
          </a:xfrm>
          <a:prstGeom prst="ellipse">
            <a:avLst/>
          </a:prstGeom>
          <a:gradFill rotWithShape="0">
            <a:gsLst>
              <a:gs pos="0">
                <a:srgbClr val="9999FF"/>
              </a:gs>
              <a:gs pos="100000">
                <a:srgbClr val="9999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47591" name="AutoShape 135"/>
          <p:cNvSpPr>
            <a:spLocks noChangeArrowheads="1"/>
          </p:cNvSpPr>
          <p:nvPr/>
        </p:nvSpPr>
        <p:spPr bwMode="auto">
          <a:xfrm>
            <a:off x="5353050" y="3641725"/>
            <a:ext cx="122238" cy="184150"/>
          </a:xfrm>
          <a:prstGeom prst="can">
            <a:avLst>
              <a:gd name="adj" fmla="val 37662"/>
            </a:avLst>
          </a:prstGeom>
          <a:solidFill>
            <a:srgbClr val="FF66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47592" name="AutoShape 136"/>
          <p:cNvSpPr>
            <a:spLocks noChangeArrowheads="1"/>
          </p:cNvSpPr>
          <p:nvPr/>
        </p:nvSpPr>
        <p:spPr bwMode="auto">
          <a:xfrm rot="-1731536">
            <a:off x="5030788" y="3719513"/>
            <a:ext cx="122237" cy="184150"/>
          </a:xfrm>
          <a:prstGeom prst="can">
            <a:avLst>
              <a:gd name="adj" fmla="val 37662"/>
            </a:avLst>
          </a:prstGeom>
          <a:solidFill>
            <a:srgbClr val="FF66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47593" name="AutoShape 137"/>
          <p:cNvSpPr>
            <a:spLocks noChangeArrowheads="1"/>
          </p:cNvSpPr>
          <p:nvPr/>
        </p:nvSpPr>
        <p:spPr bwMode="auto">
          <a:xfrm rot="-3428101">
            <a:off x="4818856" y="3888582"/>
            <a:ext cx="123825" cy="182562"/>
          </a:xfrm>
          <a:prstGeom prst="can">
            <a:avLst>
              <a:gd name="adj" fmla="val 36859"/>
            </a:avLst>
          </a:prstGeom>
          <a:solidFill>
            <a:srgbClr val="FF66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47594" name="AutoShape 138"/>
          <p:cNvSpPr>
            <a:spLocks noChangeArrowheads="1"/>
          </p:cNvSpPr>
          <p:nvPr/>
        </p:nvSpPr>
        <p:spPr bwMode="auto">
          <a:xfrm rot="-4530700">
            <a:off x="4710113" y="4079875"/>
            <a:ext cx="122237" cy="182563"/>
          </a:xfrm>
          <a:prstGeom prst="can">
            <a:avLst>
              <a:gd name="adj" fmla="val 37338"/>
            </a:avLst>
          </a:prstGeom>
          <a:solidFill>
            <a:srgbClr val="FF66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47595" name="AutoShape 139"/>
          <p:cNvSpPr>
            <a:spLocks noChangeArrowheads="1"/>
          </p:cNvSpPr>
          <p:nvPr/>
        </p:nvSpPr>
        <p:spPr bwMode="auto">
          <a:xfrm rot="-6208555">
            <a:off x="4708525" y="4403726"/>
            <a:ext cx="122237" cy="182562"/>
          </a:xfrm>
          <a:prstGeom prst="can">
            <a:avLst>
              <a:gd name="adj" fmla="val 37338"/>
            </a:avLst>
          </a:prstGeom>
          <a:solidFill>
            <a:srgbClr val="FF66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47596" name="AutoShape 140"/>
          <p:cNvSpPr>
            <a:spLocks noChangeArrowheads="1"/>
          </p:cNvSpPr>
          <p:nvPr/>
        </p:nvSpPr>
        <p:spPr bwMode="auto">
          <a:xfrm rot="-7565748">
            <a:off x="4774406" y="4571207"/>
            <a:ext cx="123825" cy="182562"/>
          </a:xfrm>
          <a:prstGeom prst="can">
            <a:avLst>
              <a:gd name="adj" fmla="val 36859"/>
            </a:avLst>
          </a:prstGeom>
          <a:solidFill>
            <a:srgbClr val="FF66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47597" name="AutoShape 141"/>
          <p:cNvSpPr>
            <a:spLocks noChangeArrowheads="1"/>
          </p:cNvSpPr>
          <p:nvPr/>
        </p:nvSpPr>
        <p:spPr bwMode="auto">
          <a:xfrm rot="-8367763">
            <a:off x="4964113" y="4792663"/>
            <a:ext cx="122237" cy="185737"/>
          </a:xfrm>
          <a:prstGeom prst="can">
            <a:avLst>
              <a:gd name="adj" fmla="val 37987"/>
            </a:avLst>
          </a:prstGeom>
          <a:solidFill>
            <a:srgbClr val="FF66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47598" name="AutoShape 142"/>
          <p:cNvSpPr>
            <a:spLocks noChangeArrowheads="1"/>
          </p:cNvSpPr>
          <p:nvPr/>
        </p:nvSpPr>
        <p:spPr bwMode="auto">
          <a:xfrm rot="-9558205">
            <a:off x="5175250" y="4892675"/>
            <a:ext cx="122238" cy="185738"/>
          </a:xfrm>
          <a:prstGeom prst="can">
            <a:avLst>
              <a:gd name="adj" fmla="val 37987"/>
            </a:avLst>
          </a:prstGeom>
          <a:solidFill>
            <a:srgbClr val="FF66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47599" name="AutoShape 143"/>
          <p:cNvSpPr>
            <a:spLocks noChangeArrowheads="1"/>
          </p:cNvSpPr>
          <p:nvPr/>
        </p:nvSpPr>
        <p:spPr bwMode="auto">
          <a:xfrm rot="9901211" flipH="1">
            <a:off x="5519738" y="4892675"/>
            <a:ext cx="120650" cy="185738"/>
          </a:xfrm>
          <a:prstGeom prst="can">
            <a:avLst>
              <a:gd name="adj" fmla="val 38487"/>
            </a:avLst>
          </a:prstGeom>
          <a:solidFill>
            <a:srgbClr val="FF66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47600" name="AutoShape 144"/>
          <p:cNvSpPr>
            <a:spLocks noChangeArrowheads="1"/>
          </p:cNvSpPr>
          <p:nvPr/>
        </p:nvSpPr>
        <p:spPr bwMode="auto">
          <a:xfrm rot="9414293" flipH="1">
            <a:off x="5672138" y="4837113"/>
            <a:ext cx="122237" cy="184150"/>
          </a:xfrm>
          <a:prstGeom prst="can">
            <a:avLst>
              <a:gd name="adj" fmla="val 37662"/>
            </a:avLst>
          </a:prstGeom>
          <a:solidFill>
            <a:srgbClr val="FF66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47601" name="AutoShape 145"/>
          <p:cNvSpPr>
            <a:spLocks noChangeArrowheads="1"/>
          </p:cNvSpPr>
          <p:nvPr/>
        </p:nvSpPr>
        <p:spPr bwMode="auto">
          <a:xfrm rot="7565748" flipH="1">
            <a:off x="5905500" y="4629151"/>
            <a:ext cx="122237" cy="182562"/>
          </a:xfrm>
          <a:prstGeom prst="can">
            <a:avLst>
              <a:gd name="adj" fmla="val 37338"/>
            </a:avLst>
          </a:prstGeom>
          <a:solidFill>
            <a:srgbClr val="FF66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47602" name="AutoShape 146"/>
          <p:cNvSpPr>
            <a:spLocks noChangeArrowheads="1"/>
          </p:cNvSpPr>
          <p:nvPr/>
        </p:nvSpPr>
        <p:spPr bwMode="auto">
          <a:xfrm rot="6208555" flipH="1">
            <a:off x="6003925" y="4414838"/>
            <a:ext cx="122238" cy="182562"/>
          </a:xfrm>
          <a:prstGeom prst="can">
            <a:avLst>
              <a:gd name="adj" fmla="val 37337"/>
            </a:avLst>
          </a:prstGeom>
          <a:solidFill>
            <a:srgbClr val="FF66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47603" name="AutoShape 147"/>
          <p:cNvSpPr>
            <a:spLocks noChangeArrowheads="1"/>
          </p:cNvSpPr>
          <p:nvPr/>
        </p:nvSpPr>
        <p:spPr bwMode="auto">
          <a:xfrm rot="4530700" flipH="1">
            <a:off x="5993606" y="4101307"/>
            <a:ext cx="123825" cy="182562"/>
          </a:xfrm>
          <a:prstGeom prst="can">
            <a:avLst>
              <a:gd name="adj" fmla="val 36859"/>
            </a:avLst>
          </a:prstGeom>
          <a:solidFill>
            <a:srgbClr val="FF66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47604" name="AutoShape 148"/>
          <p:cNvSpPr>
            <a:spLocks noChangeArrowheads="1"/>
          </p:cNvSpPr>
          <p:nvPr/>
        </p:nvSpPr>
        <p:spPr bwMode="auto">
          <a:xfrm rot="3428101" flipH="1">
            <a:off x="5883275" y="3900488"/>
            <a:ext cx="122238" cy="182562"/>
          </a:xfrm>
          <a:prstGeom prst="can">
            <a:avLst>
              <a:gd name="adj" fmla="val 37337"/>
            </a:avLst>
          </a:prstGeom>
          <a:solidFill>
            <a:srgbClr val="FF66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47605" name="AutoShape 149"/>
          <p:cNvSpPr>
            <a:spLocks noChangeArrowheads="1"/>
          </p:cNvSpPr>
          <p:nvPr/>
        </p:nvSpPr>
        <p:spPr bwMode="auto">
          <a:xfrm rot="1731536" flipH="1">
            <a:off x="5695950" y="3730625"/>
            <a:ext cx="120650" cy="185738"/>
          </a:xfrm>
          <a:prstGeom prst="can">
            <a:avLst>
              <a:gd name="adj" fmla="val 38487"/>
            </a:avLst>
          </a:prstGeom>
          <a:solidFill>
            <a:srgbClr val="FF6600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grpSp>
        <p:nvGrpSpPr>
          <p:cNvPr id="147606" name="Group 150"/>
          <p:cNvGrpSpPr>
            <a:grpSpLocks/>
          </p:cNvGrpSpPr>
          <p:nvPr/>
        </p:nvGrpSpPr>
        <p:grpSpPr bwMode="auto">
          <a:xfrm>
            <a:off x="5341938" y="4913313"/>
            <a:ext cx="180975" cy="261937"/>
            <a:chOff x="1441" y="1824"/>
            <a:chExt cx="143" cy="205"/>
          </a:xfrm>
        </p:grpSpPr>
        <p:sp>
          <p:nvSpPr>
            <p:cNvPr id="147607" name="AutoShape 151"/>
            <p:cNvSpPr>
              <a:spLocks noChangeArrowheads="1"/>
            </p:cNvSpPr>
            <p:nvPr/>
          </p:nvSpPr>
          <p:spPr bwMode="auto">
            <a:xfrm>
              <a:off x="1484" y="1824"/>
              <a:ext cx="56" cy="148"/>
            </a:xfrm>
            <a:prstGeom prst="can">
              <a:avLst>
                <a:gd name="adj" fmla="val 66071"/>
              </a:avLst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608" name="Oval 152"/>
            <p:cNvSpPr>
              <a:spLocks noChangeArrowheads="1"/>
            </p:cNvSpPr>
            <p:nvPr/>
          </p:nvSpPr>
          <p:spPr bwMode="auto">
            <a:xfrm>
              <a:off x="1441" y="1955"/>
              <a:ext cx="82" cy="74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609" name="Oval 153"/>
            <p:cNvSpPr>
              <a:spLocks noChangeArrowheads="1"/>
            </p:cNvSpPr>
            <p:nvPr/>
          </p:nvSpPr>
          <p:spPr bwMode="auto">
            <a:xfrm>
              <a:off x="1502" y="1955"/>
              <a:ext cx="82" cy="74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47610" name="Group 154"/>
          <p:cNvGrpSpPr>
            <a:grpSpLocks/>
          </p:cNvGrpSpPr>
          <p:nvPr/>
        </p:nvGrpSpPr>
        <p:grpSpPr bwMode="auto">
          <a:xfrm rot="1113049" flipV="1">
            <a:off x="5519738" y="3592513"/>
            <a:ext cx="180975" cy="263525"/>
            <a:chOff x="1441" y="1824"/>
            <a:chExt cx="143" cy="205"/>
          </a:xfrm>
        </p:grpSpPr>
        <p:sp>
          <p:nvSpPr>
            <p:cNvPr id="147611" name="AutoShape 155"/>
            <p:cNvSpPr>
              <a:spLocks noChangeArrowheads="1"/>
            </p:cNvSpPr>
            <p:nvPr/>
          </p:nvSpPr>
          <p:spPr bwMode="auto">
            <a:xfrm>
              <a:off x="1484" y="1824"/>
              <a:ext cx="56" cy="148"/>
            </a:xfrm>
            <a:prstGeom prst="can">
              <a:avLst>
                <a:gd name="adj" fmla="val 66071"/>
              </a:avLst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612" name="Oval 156"/>
            <p:cNvSpPr>
              <a:spLocks noChangeArrowheads="1"/>
            </p:cNvSpPr>
            <p:nvPr/>
          </p:nvSpPr>
          <p:spPr bwMode="auto">
            <a:xfrm>
              <a:off x="1441" y="1955"/>
              <a:ext cx="82" cy="74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613" name="Oval 157"/>
            <p:cNvSpPr>
              <a:spLocks noChangeArrowheads="1"/>
            </p:cNvSpPr>
            <p:nvPr/>
          </p:nvSpPr>
          <p:spPr bwMode="auto">
            <a:xfrm>
              <a:off x="1502" y="1955"/>
              <a:ext cx="82" cy="74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47614" name="Group 158"/>
          <p:cNvGrpSpPr>
            <a:grpSpLocks/>
          </p:cNvGrpSpPr>
          <p:nvPr/>
        </p:nvGrpSpPr>
        <p:grpSpPr bwMode="auto">
          <a:xfrm rot="-1113049" flipH="1" flipV="1">
            <a:off x="5121275" y="3581400"/>
            <a:ext cx="180975" cy="261938"/>
            <a:chOff x="1441" y="1824"/>
            <a:chExt cx="143" cy="205"/>
          </a:xfrm>
        </p:grpSpPr>
        <p:sp>
          <p:nvSpPr>
            <p:cNvPr id="147615" name="AutoShape 159"/>
            <p:cNvSpPr>
              <a:spLocks noChangeArrowheads="1"/>
            </p:cNvSpPr>
            <p:nvPr/>
          </p:nvSpPr>
          <p:spPr bwMode="auto">
            <a:xfrm>
              <a:off x="1484" y="1824"/>
              <a:ext cx="56" cy="148"/>
            </a:xfrm>
            <a:prstGeom prst="can">
              <a:avLst>
                <a:gd name="adj" fmla="val 66071"/>
              </a:avLst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616" name="Oval 160"/>
            <p:cNvSpPr>
              <a:spLocks noChangeArrowheads="1"/>
            </p:cNvSpPr>
            <p:nvPr/>
          </p:nvSpPr>
          <p:spPr bwMode="auto">
            <a:xfrm>
              <a:off x="1441" y="1955"/>
              <a:ext cx="82" cy="74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617" name="Oval 161"/>
            <p:cNvSpPr>
              <a:spLocks noChangeArrowheads="1"/>
            </p:cNvSpPr>
            <p:nvPr/>
          </p:nvSpPr>
          <p:spPr bwMode="auto">
            <a:xfrm>
              <a:off x="1502" y="1955"/>
              <a:ext cx="82" cy="74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47618" name="Group 162"/>
          <p:cNvGrpSpPr>
            <a:grpSpLocks/>
          </p:cNvGrpSpPr>
          <p:nvPr/>
        </p:nvGrpSpPr>
        <p:grpSpPr bwMode="auto">
          <a:xfrm rot="-5190893" flipH="1" flipV="1">
            <a:off x="4610894" y="4207669"/>
            <a:ext cx="182562" cy="260350"/>
            <a:chOff x="1441" y="1824"/>
            <a:chExt cx="143" cy="205"/>
          </a:xfrm>
        </p:grpSpPr>
        <p:sp>
          <p:nvSpPr>
            <p:cNvPr id="147619" name="AutoShape 163"/>
            <p:cNvSpPr>
              <a:spLocks noChangeArrowheads="1"/>
            </p:cNvSpPr>
            <p:nvPr/>
          </p:nvSpPr>
          <p:spPr bwMode="auto">
            <a:xfrm>
              <a:off x="1484" y="1824"/>
              <a:ext cx="56" cy="148"/>
            </a:xfrm>
            <a:prstGeom prst="can">
              <a:avLst>
                <a:gd name="adj" fmla="val 66071"/>
              </a:avLst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620" name="Oval 164"/>
            <p:cNvSpPr>
              <a:spLocks noChangeArrowheads="1"/>
            </p:cNvSpPr>
            <p:nvPr/>
          </p:nvSpPr>
          <p:spPr bwMode="auto">
            <a:xfrm>
              <a:off x="1441" y="1955"/>
              <a:ext cx="82" cy="74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621" name="Oval 165"/>
            <p:cNvSpPr>
              <a:spLocks noChangeArrowheads="1"/>
            </p:cNvSpPr>
            <p:nvPr/>
          </p:nvSpPr>
          <p:spPr bwMode="auto">
            <a:xfrm>
              <a:off x="1502" y="1955"/>
              <a:ext cx="82" cy="74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47622" name="Group 166"/>
          <p:cNvGrpSpPr>
            <a:grpSpLocks/>
          </p:cNvGrpSpPr>
          <p:nvPr/>
        </p:nvGrpSpPr>
        <p:grpSpPr bwMode="auto">
          <a:xfrm rot="-5172987">
            <a:off x="6026944" y="4220369"/>
            <a:ext cx="182562" cy="260350"/>
            <a:chOff x="1441" y="1824"/>
            <a:chExt cx="143" cy="205"/>
          </a:xfrm>
        </p:grpSpPr>
        <p:sp>
          <p:nvSpPr>
            <p:cNvPr id="147623" name="AutoShape 167"/>
            <p:cNvSpPr>
              <a:spLocks noChangeArrowheads="1"/>
            </p:cNvSpPr>
            <p:nvPr/>
          </p:nvSpPr>
          <p:spPr bwMode="auto">
            <a:xfrm>
              <a:off x="1484" y="1824"/>
              <a:ext cx="56" cy="148"/>
            </a:xfrm>
            <a:prstGeom prst="can">
              <a:avLst>
                <a:gd name="adj" fmla="val 66071"/>
              </a:avLst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624" name="Oval 168"/>
            <p:cNvSpPr>
              <a:spLocks noChangeArrowheads="1"/>
            </p:cNvSpPr>
            <p:nvPr/>
          </p:nvSpPr>
          <p:spPr bwMode="auto">
            <a:xfrm>
              <a:off x="1441" y="1955"/>
              <a:ext cx="82" cy="74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625" name="Oval 169"/>
            <p:cNvSpPr>
              <a:spLocks noChangeArrowheads="1"/>
            </p:cNvSpPr>
            <p:nvPr/>
          </p:nvSpPr>
          <p:spPr bwMode="auto">
            <a:xfrm>
              <a:off x="1502" y="1955"/>
              <a:ext cx="82" cy="74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47626" name="Group 170"/>
          <p:cNvGrpSpPr>
            <a:grpSpLocks/>
          </p:cNvGrpSpPr>
          <p:nvPr/>
        </p:nvGrpSpPr>
        <p:grpSpPr bwMode="auto">
          <a:xfrm rot="2463853">
            <a:off x="4799013" y="4689475"/>
            <a:ext cx="180975" cy="263525"/>
            <a:chOff x="1441" y="1824"/>
            <a:chExt cx="143" cy="205"/>
          </a:xfrm>
        </p:grpSpPr>
        <p:sp>
          <p:nvSpPr>
            <p:cNvPr id="147627" name="AutoShape 171"/>
            <p:cNvSpPr>
              <a:spLocks noChangeArrowheads="1"/>
            </p:cNvSpPr>
            <p:nvPr/>
          </p:nvSpPr>
          <p:spPr bwMode="auto">
            <a:xfrm>
              <a:off x="1484" y="1824"/>
              <a:ext cx="56" cy="148"/>
            </a:xfrm>
            <a:prstGeom prst="can">
              <a:avLst>
                <a:gd name="adj" fmla="val 66071"/>
              </a:avLst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628" name="Oval 172"/>
            <p:cNvSpPr>
              <a:spLocks noChangeArrowheads="1"/>
            </p:cNvSpPr>
            <p:nvPr/>
          </p:nvSpPr>
          <p:spPr bwMode="auto">
            <a:xfrm>
              <a:off x="1441" y="1955"/>
              <a:ext cx="82" cy="74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629" name="Oval 173"/>
            <p:cNvSpPr>
              <a:spLocks noChangeArrowheads="1"/>
            </p:cNvSpPr>
            <p:nvPr/>
          </p:nvSpPr>
          <p:spPr bwMode="auto">
            <a:xfrm>
              <a:off x="1502" y="1955"/>
              <a:ext cx="82" cy="74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47630" name="Group 174"/>
          <p:cNvGrpSpPr>
            <a:grpSpLocks/>
          </p:cNvGrpSpPr>
          <p:nvPr/>
        </p:nvGrpSpPr>
        <p:grpSpPr bwMode="auto">
          <a:xfrm rot="19136147" flipH="1">
            <a:off x="5805488" y="4733925"/>
            <a:ext cx="180975" cy="263525"/>
            <a:chOff x="1441" y="1824"/>
            <a:chExt cx="143" cy="205"/>
          </a:xfrm>
        </p:grpSpPr>
        <p:sp>
          <p:nvSpPr>
            <p:cNvPr id="147631" name="AutoShape 175"/>
            <p:cNvSpPr>
              <a:spLocks noChangeArrowheads="1"/>
            </p:cNvSpPr>
            <p:nvPr/>
          </p:nvSpPr>
          <p:spPr bwMode="auto">
            <a:xfrm>
              <a:off x="1484" y="1824"/>
              <a:ext cx="56" cy="148"/>
            </a:xfrm>
            <a:prstGeom prst="can">
              <a:avLst>
                <a:gd name="adj" fmla="val 66071"/>
              </a:avLst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632" name="Oval 176"/>
            <p:cNvSpPr>
              <a:spLocks noChangeArrowheads="1"/>
            </p:cNvSpPr>
            <p:nvPr/>
          </p:nvSpPr>
          <p:spPr bwMode="auto">
            <a:xfrm>
              <a:off x="1441" y="1955"/>
              <a:ext cx="82" cy="74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633" name="Oval 177"/>
            <p:cNvSpPr>
              <a:spLocks noChangeArrowheads="1"/>
            </p:cNvSpPr>
            <p:nvPr/>
          </p:nvSpPr>
          <p:spPr bwMode="auto">
            <a:xfrm>
              <a:off x="1502" y="1955"/>
              <a:ext cx="82" cy="74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47634" name="Freeform 178"/>
          <p:cNvSpPr>
            <a:spLocks/>
          </p:cNvSpPr>
          <p:nvPr/>
        </p:nvSpPr>
        <p:spPr bwMode="auto">
          <a:xfrm rot="4247563" flipV="1">
            <a:off x="5267325" y="4132263"/>
            <a:ext cx="219075" cy="263525"/>
          </a:xfrm>
          <a:custGeom>
            <a:avLst/>
            <a:gdLst/>
            <a:ahLst/>
            <a:cxnLst>
              <a:cxn ang="0">
                <a:pos x="0" y="144"/>
              </a:cxn>
              <a:cxn ang="0">
                <a:pos x="21" y="172"/>
              </a:cxn>
              <a:cxn ang="0">
                <a:pos x="213" y="28"/>
              </a:cxn>
              <a:cxn ang="0">
                <a:pos x="192" y="0"/>
              </a:cxn>
              <a:cxn ang="0">
                <a:pos x="0" y="144"/>
              </a:cxn>
            </a:cxnLst>
            <a:rect l="0" t="0" r="r" b="b"/>
            <a:pathLst>
              <a:path w="213" h="172">
                <a:moveTo>
                  <a:pt x="0" y="144"/>
                </a:moveTo>
                <a:lnTo>
                  <a:pt x="21" y="172"/>
                </a:lnTo>
                <a:lnTo>
                  <a:pt x="213" y="28"/>
                </a:lnTo>
                <a:lnTo>
                  <a:pt x="192" y="0"/>
                </a:lnTo>
                <a:lnTo>
                  <a:pt x="0" y="144"/>
                </a:lnTo>
                <a:close/>
              </a:path>
            </a:pathLst>
          </a:custGeom>
          <a:solidFill>
            <a:srgbClr val="FF6600"/>
          </a:solidFill>
          <a:ln w="9525" cmpd="sng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47635" name="Freeform 179"/>
          <p:cNvSpPr>
            <a:spLocks/>
          </p:cNvSpPr>
          <p:nvPr/>
        </p:nvSpPr>
        <p:spPr bwMode="auto">
          <a:xfrm rot="4247563" flipV="1">
            <a:off x="5171281" y="3899694"/>
            <a:ext cx="219075" cy="261938"/>
          </a:xfrm>
          <a:custGeom>
            <a:avLst/>
            <a:gdLst/>
            <a:ahLst/>
            <a:cxnLst>
              <a:cxn ang="0">
                <a:pos x="0" y="144"/>
              </a:cxn>
              <a:cxn ang="0">
                <a:pos x="21" y="172"/>
              </a:cxn>
              <a:cxn ang="0">
                <a:pos x="213" y="28"/>
              </a:cxn>
              <a:cxn ang="0">
                <a:pos x="192" y="0"/>
              </a:cxn>
              <a:cxn ang="0">
                <a:pos x="0" y="144"/>
              </a:cxn>
            </a:cxnLst>
            <a:rect l="0" t="0" r="r" b="b"/>
            <a:pathLst>
              <a:path w="213" h="172">
                <a:moveTo>
                  <a:pt x="0" y="144"/>
                </a:moveTo>
                <a:lnTo>
                  <a:pt x="21" y="172"/>
                </a:lnTo>
                <a:lnTo>
                  <a:pt x="213" y="28"/>
                </a:lnTo>
                <a:lnTo>
                  <a:pt x="192" y="0"/>
                </a:lnTo>
                <a:lnTo>
                  <a:pt x="0" y="144"/>
                </a:lnTo>
                <a:close/>
              </a:path>
            </a:pathLst>
          </a:custGeom>
          <a:solidFill>
            <a:srgbClr val="FF6600"/>
          </a:solidFill>
          <a:ln w="9525" cmpd="sng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47636" name="Freeform 180"/>
          <p:cNvSpPr>
            <a:spLocks/>
          </p:cNvSpPr>
          <p:nvPr/>
        </p:nvSpPr>
        <p:spPr bwMode="auto">
          <a:xfrm rot="4247563" flipV="1">
            <a:off x="5233194" y="4023519"/>
            <a:ext cx="238125" cy="280987"/>
          </a:xfrm>
          <a:custGeom>
            <a:avLst/>
            <a:gdLst/>
            <a:ahLst/>
            <a:cxnLst>
              <a:cxn ang="0">
                <a:pos x="0" y="144"/>
              </a:cxn>
              <a:cxn ang="0">
                <a:pos x="21" y="172"/>
              </a:cxn>
              <a:cxn ang="0">
                <a:pos x="213" y="28"/>
              </a:cxn>
              <a:cxn ang="0">
                <a:pos x="192" y="0"/>
              </a:cxn>
              <a:cxn ang="0">
                <a:pos x="0" y="144"/>
              </a:cxn>
            </a:cxnLst>
            <a:rect l="0" t="0" r="r" b="b"/>
            <a:pathLst>
              <a:path w="213" h="172">
                <a:moveTo>
                  <a:pt x="0" y="144"/>
                </a:moveTo>
                <a:lnTo>
                  <a:pt x="21" y="172"/>
                </a:lnTo>
                <a:lnTo>
                  <a:pt x="213" y="28"/>
                </a:lnTo>
                <a:lnTo>
                  <a:pt x="192" y="0"/>
                </a:lnTo>
                <a:lnTo>
                  <a:pt x="0" y="144"/>
                </a:lnTo>
                <a:close/>
              </a:path>
            </a:pathLst>
          </a:custGeom>
          <a:solidFill>
            <a:srgbClr val="000099"/>
          </a:solidFill>
          <a:ln w="9525" cmpd="sng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47637" name="Freeform 181"/>
          <p:cNvSpPr>
            <a:spLocks/>
          </p:cNvSpPr>
          <p:nvPr/>
        </p:nvSpPr>
        <p:spPr bwMode="auto">
          <a:xfrm rot="4247563" flipV="1">
            <a:off x="5352257" y="4272756"/>
            <a:ext cx="211138" cy="244475"/>
          </a:xfrm>
          <a:custGeom>
            <a:avLst/>
            <a:gdLst/>
            <a:ahLst/>
            <a:cxnLst>
              <a:cxn ang="0">
                <a:pos x="0" y="120"/>
              </a:cxn>
              <a:cxn ang="0">
                <a:pos x="21" y="149"/>
              </a:cxn>
              <a:cxn ang="0">
                <a:pos x="189" y="29"/>
              </a:cxn>
              <a:cxn ang="0">
                <a:pos x="168" y="0"/>
              </a:cxn>
              <a:cxn ang="0">
                <a:pos x="0" y="120"/>
              </a:cxn>
            </a:cxnLst>
            <a:rect l="0" t="0" r="r" b="b"/>
            <a:pathLst>
              <a:path w="189" h="149">
                <a:moveTo>
                  <a:pt x="0" y="120"/>
                </a:moveTo>
                <a:lnTo>
                  <a:pt x="21" y="149"/>
                </a:lnTo>
                <a:lnTo>
                  <a:pt x="189" y="29"/>
                </a:lnTo>
                <a:lnTo>
                  <a:pt x="168" y="0"/>
                </a:lnTo>
                <a:lnTo>
                  <a:pt x="0" y="120"/>
                </a:lnTo>
                <a:close/>
              </a:path>
            </a:pathLst>
          </a:custGeom>
          <a:solidFill>
            <a:srgbClr val="000099"/>
          </a:solidFill>
          <a:ln w="9525" cmpd="sng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47638" name="Freeform 182"/>
          <p:cNvSpPr>
            <a:spLocks/>
          </p:cNvSpPr>
          <p:nvPr/>
        </p:nvSpPr>
        <p:spPr bwMode="auto">
          <a:xfrm rot="4247563" flipV="1">
            <a:off x="5404644" y="4398169"/>
            <a:ext cx="212725" cy="246063"/>
          </a:xfrm>
          <a:custGeom>
            <a:avLst/>
            <a:gdLst/>
            <a:ahLst/>
            <a:cxnLst>
              <a:cxn ang="0">
                <a:pos x="0" y="120"/>
              </a:cxn>
              <a:cxn ang="0">
                <a:pos x="21" y="149"/>
              </a:cxn>
              <a:cxn ang="0">
                <a:pos x="189" y="29"/>
              </a:cxn>
              <a:cxn ang="0">
                <a:pos x="168" y="0"/>
              </a:cxn>
              <a:cxn ang="0">
                <a:pos x="0" y="120"/>
              </a:cxn>
            </a:cxnLst>
            <a:rect l="0" t="0" r="r" b="b"/>
            <a:pathLst>
              <a:path w="189" h="149">
                <a:moveTo>
                  <a:pt x="0" y="120"/>
                </a:moveTo>
                <a:lnTo>
                  <a:pt x="21" y="149"/>
                </a:lnTo>
                <a:lnTo>
                  <a:pt x="189" y="29"/>
                </a:lnTo>
                <a:lnTo>
                  <a:pt x="168" y="0"/>
                </a:lnTo>
                <a:lnTo>
                  <a:pt x="0" y="120"/>
                </a:lnTo>
                <a:close/>
              </a:path>
            </a:pathLst>
          </a:custGeom>
          <a:solidFill>
            <a:srgbClr val="FF6600"/>
          </a:solidFill>
          <a:ln w="9525" cmpd="sng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47639" name="Freeform 183"/>
          <p:cNvSpPr>
            <a:spLocks/>
          </p:cNvSpPr>
          <p:nvPr/>
        </p:nvSpPr>
        <p:spPr bwMode="auto">
          <a:xfrm rot="4247563" flipV="1">
            <a:off x="5477669" y="4536282"/>
            <a:ext cx="158750" cy="195262"/>
          </a:xfrm>
          <a:custGeom>
            <a:avLst/>
            <a:gdLst/>
            <a:ahLst/>
            <a:cxnLst>
              <a:cxn ang="0">
                <a:pos x="0" y="90"/>
              </a:cxn>
              <a:cxn ang="0">
                <a:pos x="21" y="118"/>
              </a:cxn>
              <a:cxn ang="0">
                <a:pos x="141" y="28"/>
              </a:cxn>
              <a:cxn ang="0">
                <a:pos x="120" y="0"/>
              </a:cxn>
              <a:cxn ang="0">
                <a:pos x="0" y="90"/>
              </a:cxn>
            </a:cxnLst>
            <a:rect l="0" t="0" r="r" b="b"/>
            <a:pathLst>
              <a:path w="141" h="118">
                <a:moveTo>
                  <a:pt x="0" y="90"/>
                </a:moveTo>
                <a:lnTo>
                  <a:pt x="21" y="118"/>
                </a:lnTo>
                <a:lnTo>
                  <a:pt x="141" y="28"/>
                </a:lnTo>
                <a:lnTo>
                  <a:pt x="120" y="0"/>
                </a:lnTo>
                <a:lnTo>
                  <a:pt x="0" y="90"/>
                </a:lnTo>
                <a:close/>
              </a:path>
            </a:pathLst>
          </a:custGeom>
          <a:solidFill>
            <a:srgbClr val="000099"/>
          </a:solidFill>
          <a:ln w="9525" cmpd="sng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47640" name="Freeform 184"/>
          <p:cNvSpPr>
            <a:spLocks/>
          </p:cNvSpPr>
          <p:nvPr/>
        </p:nvSpPr>
        <p:spPr bwMode="auto">
          <a:xfrm rot="4247563" flipV="1">
            <a:off x="5511006" y="4668045"/>
            <a:ext cx="155575" cy="195262"/>
          </a:xfrm>
          <a:custGeom>
            <a:avLst/>
            <a:gdLst/>
            <a:ahLst/>
            <a:cxnLst>
              <a:cxn ang="0">
                <a:pos x="0" y="90"/>
              </a:cxn>
              <a:cxn ang="0">
                <a:pos x="21" y="118"/>
              </a:cxn>
              <a:cxn ang="0">
                <a:pos x="141" y="28"/>
              </a:cxn>
              <a:cxn ang="0">
                <a:pos x="120" y="0"/>
              </a:cxn>
              <a:cxn ang="0">
                <a:pos x="0" y="90"/>
              </a:cxn>
            </a:cxnLst>
            <a:rect l="0" t="0" r="r" b="b"/>
            <a:pathLst>
              <a:path w="141" h="118">
                <a:moveTo>
                  <a:pt x="0" y="90"/>
                </a:moveTo>
                <a:lnTo>
                  <a:pt x="21" y="118"/>
                </a:lnTo>
                <a:lnTo>
                  <a:pt x="141" y="28"/>
                </a:lnTo>
                <a:lnTo>
                  <a:pt x="120" y="0"/>
                </a:lnTo>
                <a:lnTo>
                  <a:pt x="0" y="90"/>
                </a:lnTo>
                <a:close/>
              </a:path>
            </a:pathLst>
          </a:custGeom>
          <a:solidFill>
            <a:srgbClr val="000099"/>
          </a:solidFill>
          <a:ln w="9525" cmpd="sng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47641" name="Freeform 185"/>
          <p:cNvSpPr>
            <a:spLocks/>
          </p:cNvSpPr>
          <p:nvPr/>
        </p:nvSpPr>
        <p:spPr bwMode="auto">
          <a:xfrm rot="4247563" flipV="1">
            <a:off x="5080794" y="3890169"/>
            <a:ext cx="239713" cy="282575"/>
          </a:xfrm>
          <a:custGeom>
            <a:avLst/>
            <a:gdLst/>
            <a:ahLst/>
            <a:cxnLst>
              <a:cxn ang="0">
                <a:pos x="0" y="144"/>
              </a:cxn>
              <a:cxn ang="0">
                <a:pos x="21" y="172"/>
              </a:cxn>
              <a:cxn ang="0">
                <a:pos x="213" y="28"/>
              </a:cxn>
              <a:cxn ang="0">
                <a:pos x="192" y="0"/>
              </a:cxn>
              <a:cxn ang="0">
                <a:pos x="0" y="144"/>
              </a:cxn>
            </a:cxnLst>
            <a:rect l="0" t="0" r="r" b="b"/>
            <a:pathLst>
              <a:path w="213" h="172">
                <a:moveTo>
                  <a:pt x="0" y="144"/>
                </a:moveTo>
                <a:lnTo>
                  <a:pt x="21" y="172"/>
                </a:lnTo>
                <a:lnTo>
                  <a:pt x="213" y="28"/>
                </a:lnTo>
                <a:lnTo>
                  <a:pt x="192" y="0"/>
                </a:lnTo>
                <a:lnTo>
                  <a:pt x="0" y="144"/>
                </a:lnTo>
                <a:close/>
              </a:path>
            </a:pathLst>
          </a:custGeom>
          <a:solidFill>
            <a:srgbClr val="000099"/>
          </a:solidFill>
          <a:ln w="9525" cmpd="sng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47642" name="Oval 186"/>
          <p:cNvSpPr>
            <a:spLocks noChangeArrowheads="1"/>
          </p:cNvSpPr>
          <p:nvPr/>
        </p:nvSpPr>
        <p:spPr bwMode="auto">
          <a:xfrm>
            <a:off x="5592763" y="5264150"/>
            <a:ext cx="1108075" cy="1087438"/>
          </a:xfrm>
          <a:prstGeom prst="ellipse">
            <a:avLst/>
          </a:prstGeom>
          <a:gradFill rotWithShape="0">
            <a:gsLst>
              <a:gs pos="0">
                <a:srgbClr val="FFCC99"/>
              </a:gs>
              <a:gs pos="100000">
                <a:srgbClr val="FF9966"/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47643" name="AutoShape 187"/>
          <p:cNvSpPr>
            <a:spLocks noChangeArrowheads="1"/>
          </p:cNvSpPr>
          <p:nvPr/>
        </p:nvSpPr>
        <p:spPr bwMode="auto">
          <a:xfrm>
            <a:off x="6092825" y="5092700"/>
            <a:ext cx="115888" cy="180975"/>
          </a:xfrm>
          <a:prstGeom prst="can">
            <a:avLst>
              <a:gd name="adj" fmla="val 39041"/>
            </a:avLst>
          </a:prstGeom>
          <a:solidFill>
            <a:srgbClr val="CC006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47644" name="AutoShape 188"/>
          <p:cNvSpPr>
            <a:spLocks noChangeArrowheads="1"/>
          </p:cNvSpPr>
          <p:nvPr/>
        </p:nvSpPr>
        <p:spPr bwMode="auto">
          <a:xfrm rot="-1731536">
            <a:off x="5783263" y="5170488"/>
            <a:ext cx="117475" cy="180975"/>
          </a:xfrm>
          <a:prstGeom prst="can">
            <a:avLst>
              <a:gd name="adj" fmla="val 38514"/>
            </a:avLst>
          </a:prstGeom>
          <a:solidFill>
            <a:srgbClr val="CC006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47645" name="AutoShape 189"/>
          <p:cNvSpPr>
            <a:spLocks noChangeArrowheads="1"/>
          </p:cNvSpPr>
          <p:nvPr/>
        </p:nvSpPr>
        <p:spPr bwMode="auto">
          <a:xfrm rot="-3428101">
            <a:off x="5579269" y="5337969"/>
            <a:ext cx="122237" cy="174625"/>
          </a:xfrm>
          <a:prstGeom prst="can">
            <a:avLst>
              <a:gd name="adj" fmla="val 35714"/>
            </a:avLst>
          </a:prstGeom>
          <a:solidFill>
            <a:srgbClr val="CC006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47646" name="AutoShape 190"/>
          <p:cNvSpPr>
            <a:spLocks noChangeArrowheads="1"/>
          </p:cNvSpPr>
          <p:nvPr/>
        </p:nvSpPr>
        <p:spPr bwMode="auto">
          <a:xfrm rot="-4530700">
            <a:off x="5473701" y="5526087"/>
            <a:ext cx="120650" cy="174625"/>
          </a:xfrm>
          <a:prstGeom prst="can">
            <a:avLst>
              <a:gd name="adj" fmla="val 36184"/>
            </a:avLst>
          </a:prstGeom>
          <a:solidFill>
            <a:srgbClr val="CC006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47647" name="AutoShape 191"/>
          <p:cNvSpPr>
            <a:spLocks noChangeArrowheads="1"/>
          </p:cNvSpPr>
          <p:nvPr/>
        </p:nvSpPr>
        <p:spPr bwMode="auto">
          <a:xfrm rot="-6208555">
            <a:off x="5472907" y="5842793"/>
            <a:ext cx="120650" cy="176213"/>
          </a:xfrm>
          <a:prstGeom prst="can">
            <a:avLst>
              <a:gd name="adj" fmla="val 36513"/>
            </a:avLst>
          </a:prstGeom>
          <a:solidFill>
            <a:srgbClr val="CC006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47648" name="AutoShape 192"/>
          <p:cNvSpPr>
            <a:spLocks noChangeArrowheads="1"/>
          </p:cNvSpPr>
          <p:nvPr/>
        </p:nvSpPr>
        <p:spPr bwMode="auto">
          <a:xfrm rot="-7565748">
            <a:off x="5537201" y="6008687"/>
            <a:ext cx="120650" cy="174625"/>
          </a:xfrm>
          <a:prstGeom prst="can">
            <a:avLst>
              <a:gd name="adj" fmla="val 36184"/>
            </a:avLst>
          </a:prstGeom>
          <a:solidFill>
            <a:srgbClr val="CC006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47649" name="AutoShape 193"/>
          <p:cNvSpPr>
            <a:spLocks noChangeArrowheads="1"/>
          </p:cNvSpPr>
          <p:nvPr/>
        </p:nvSpPr>
        <p:spPr bwMode="auto">
          <a:xfrm rot="-8367763">
            <a:off x="5719763" y="6224588"/>
            <a:ext cx="115887" cy="180975"/>
          </a:xfrm>
          <a:prstGeom prst="can">
            <a:avLst>
              <a:gd name="adj" fmla="val 39041"/>
            </a:avLst>
          </a:prstGeom>
          <a:solidFill>
            <a:srgbClr val="CC006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47650" name="AutoShape 194"/>
          <p:cNvSpPr>
            <a:spLocks noChangeArrowheads="1"/>
          </p:cNvSpPr>
          <p:nvPr/>
        </p:nvSpPr>
        <p:spPr bwMode="auto">
          <a:xfrm rot="-9558205">
            <a:off x="5921375" y="6323013"/>
            <a:ext cx="117475" cy="180975"/>
          </a:xfrm>
          <a:prstGeom prst="can">
            <a:avLst>
              <a:gd name="adj" fmla="val 38514"/>
            </a:avLst>
          </a:prstGeom>
          <a:solidFill>
            <a:srgbClr val="CC006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47651" name="AutoShape 195"/>
          <p:cNvSpPr>
            <a:spLocks noChangeArrowheads="1"/>
          </p:cNvSpPr>
          <p:nvPr/>
        </p:nvSpPr>
        <p:spPr bwMode="auto">
          <a:xfrm rot="9901211" flipH="1">
            <a:off x="6251575" y="6323013"/>
            <a:ext cx="115888" cy="180975"/>
          </a:xfrm>
          <a:prstGeom prst="can">
            <a:avLst>
              <a:gd name="adj" fmla="val 39041"/>
            </a:avLst>
          </a:prstGeom>
          <a:solidFill>
            <a:srgbClr val="CC006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47652" name="AutoShape 196"/>
          <p:cNvSpPr>
            <a:spLocks noChangeArrowheads="1"/>
          </p:cNvSpPr>
          <p:nvPr/>
        </p:nvSpPr>
        <p:spPr bwMode="auto">
          <a:xfrm rot="9414293" flipH="1">
            <a:off x="6397625" y="6267450"/>
            <a:ext cx="117475" cy="180975"/>
          </a:xfrm>
          <a:prstGeom prst="can">
            <a:avLst>
              <a:gd name="adj" fmla="val 38514"/>
            </a:avLst>
          </a:prstGeom>
          <a:solidFill>
            <a:srgbClr val="CC006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47653" name="AutoShape 197"/>
          <p:cNvSpPr>
            <a:spLocks noChangeArrowheads="1"/>
          </p:cNvSpPr>
          <p:nvPr/>
        </p:nvSpPr>
        <p:spPr bwMode="auto">
          <a:xfrm rot="7565748" flipH="1">
            <a:off x="6619876" y="6065837"/>
            <a:ext cx="120650" cy="174625"/>
          </a:xfrm>
          <a:prstGeom prst="can">
            <a:avLst>
              <a:gd name="adj" fmla="val 36184"/>
            </a:avLst>
          </a:prstGeom>
          <a:solidFill>
            <a:srgbClr val="CC006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47654" name="AutoShape 198"/>
          <p:cNvSpPr>
            <a:spLocks noChangeArrowheads="1"/>
          </p:cNvSpPr>
          <p:nvPr/>
        </p:nvSpPr>
        <p:spPr bwMode="auto">
          <a:xfrm rot="6208555" flipH="1">
            <a:off x="6713538" y="5854700"/>
            <a:ext cx="120650" cy="174625"/>
          </a:xfrm>
          <a:prstGeom prst="can">
            <a:avLst>
              <a:gd name="adj" fmla="val 36184"/>
            </a:avLst>
          </a:prstGeom>
          <a:solidFill>
            <a:srgbClr val="CC006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47655" name="AutoShape 199"/>
          <p:cNvSpPr>
            <a:spLocks noChangeArrowheads="1"/>
          </p:cNvSpPr>
          <p:nvPr/>
        </p:nvSpPr>
        <p:spPr bwMode="auto">
          <a:xfrm rot="4530700" flipH="1">
            <a:off x="6705601" y="5546725"/>
            <a:ext cx="120650" cy="174625"/>
          </a:xfrm>
          <a:prstGeom prst="can">
            <a:avLst>
              <a:gd name="adj" fmla="val 36184"/>
            </a:avLst>
          </a:prstGeom>
          <a:solidFill>
            <a:srgbClr val="CC006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47656" name="AutoShape 200"/>
          <p:cNvSpPr>
            <a:spLocks noChangeArrowheads="1"/>
          </p:cNvSpPr>
          <p:nvPr/>
        </p:nvSpPr>
        <p:spPr bwMode="auto">
          <a:xfrm rot="3428101" flipH="1">
            <a:off x="6597651" y="5349875"/>
            <a:ext cx="120650" cy="174625"/>
          </a:xfrm>
          <a:prstGeom prst="can">
            <a:avLst>
              <a:gd name="adj" fmla="val 36184"/>
            </a:avLst>
          </a:prstGeom>
          <a:solidFill>
            <a:srgbClr val="CC006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47657" name="AutoShape 201"/>
          <p:cNvSpPr>
            <a:spLocks noChangeArrowheads="1"/>
          </p:cNvSpPr>
          <p:nvPr/>
        </p:nvSpPr>
        <p:spPr bwMode="auto">
          <a:xfrm rot="1731536" flipH="1">
            <a:off x="6419850" y="5181600"/>
            <a:ext cx="117475" cy="180975"/>
          </a:xfrm>
          <a:prstGeom prst="can">
            <a:avLst>
              <a:gd name="adj" fmla="val 38514"/>
            </a:avLst>
          </a:prstGeom>
          <a:solidFill>
            <a:srgbClr val="CC006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grpSp>
        <p:nvGrpSpPr>
          <p:cNvPr id="147658" name="Group 202"/>
          <p:cNvGrpSpPr>
            <a:grpSpLocks/>
          </p:cNvGrpSpPr>
          <p:nvPr/>
        </p:nvGrpSpPr>
        <p:grpSpPr bwMode="auto">
          <a:xfrm>
            <a:off x="6081713" y="6342063"/>
            <a:ext cx="173037" cy="257175"/>
            <a:chOff x="1441" y="1824"/>
            <a:chExt cx="143" cy="205"/>
          </a:xfrm>
        </p:grpSpPr>
        <p:sp>
          <p:nvSpPr>
            <p:cNvPr id="147659" name="AutoShape 203"/>
            <p:cNvSpPr>
              <a:spLocks noChangeArrowheads="1"/>
            </p:cNvSpPr>
            <p:nvPr/>
          </p:nvSpPr>
          <p:spPr bwMode="auto">
            <a:xfrm>
              <a:off x="1484" y="1824"/>
              <a:ext cx="56" cy="148"/>
            </a:xfrm>
            <a:prstGeom prst="can">
              <a:avLst>
                <a:gd name="adj" fmla="val 66071"/>
              </a:avLst>
            </a:prstGeom>
            <a:solidFill>
              <a:srgbClr val="FF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660" name="Oval 204"/>
            <p:cNvSpPr>
              <a:spLocks noChangeArrowheads="1"/>
            </p:cNvSpPr>
            <p:nvPr/>
          </p:nvSpPr>
          <p:spPr bwMode="auto">
            <a:xfrm>
              <a:off x="1441" y="1955"/>
              <a:ext cx="82" cy="74"/>
            </a:xfrm>
            <a:prstGeom prst="ellipse">
              <a:avLst/>
            </a:prstGeom>
            <a:solidFill>
              <a:srgbClr val="FF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661" name="Oval 205"/>
            <p:cNvSpPr>
              <a:spLocks noChangeArrowheads="1"/>
            </p:cNvSpPr>
            <p:nvPr/>
          </p:nvSpPr>
          <p:spPr bwMode="auto">
            <a:xfrm>
              <a:off x="1502" y="1955"/>
              <a:ext cx="82" cy="74"/>
            </a:xfrm>
            <a:prstGeom prst="ellipse">
              <a:avLst/>
            </a:prstGeom>
            <a:solidFill>
              <a:srgbClr val="FF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47662" name="Group 206"/>
          <p:cNvGrpSpPr>
            <a:grpSpLocks/>
          </p:cNvGrpSpPr>
          <p:nvPr/>
        </p:nvGrpSpPr>
        <p:grpSpPr bwMode="auto">
          <a:xfrm rot="1113049" flipV="1">
            <a:off x="6251575" y="5045075"/>
            <a:ext cx="173038" cy="258763"/>
            <a:chOff x="1441" y="1824"/>
            <a:chExt cx="143" cy="205"/>
          </a:xfrm>
        </p:grpSpPr>
        <p:sp>
          <p:nvSpPr>
            <p:cNvPr id="147663" name="AutoShape 207"/>
            <p:cNvSpPr>
              <a:spLocks noChangeArrowheads="1"/>
            </p:cNvSpPr>
            <p:nvPr/>
          </p:nvSpPr>
          <p:spPr bwMode="auto">
            <a:xfrm>
              <a:off x="1484" y="1824"/>
              <a:ext cx="56" cy="148"/>
            </a:xfrm>
            <a:prstGeom prst="can">
              <a:avLst>
                <a:gd name="adj" fmla="val 66071"/>
              </a:avLst>
            </a:prstGeom>
            <a:solidFill>
              <a:srgbClr val="FF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664" name="Oval 208"/>
            <p:cNvSpPr>
              <a:spLocks noChangeArrowheads="1"/>
            </p:cNvSpPr>
            <p:nvPr/>
          </p:nvSpPr>
          <p:spPr bwMode="auto">
            <a:xfrm>
              <a:off x="1441" y="1955"/>
              <a:ext cx="82" cy="74"/>
            </a:xfrm>
            <a:prstGeom prst="ellipse">
              <a:avLst/>
            </a:prstGeom>
            <a:solidFill>
              <a:srgbClr val="FF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665" name="Oval 209"/>
            <p:cNvSpPr>
              <a:spLocks noChangeArrowheads="1"/>
            </p:cNvSpPr>
            <p:nvPr/>
          </p:nvSpPr>
          <p:spPr bwMode="auto">
            <a:xfrm>
              <a:off x="1502" y="1955"/>
              <a:ext cx="82" cy="74"/>
            </a:xfrm>
            <a:prstGeom prst="ellipse">
              <a:avLst/>
            </a:prstGeom>
            <a:solidFill>
              <a:srgbClr val="FF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47666" name="Group 210"/>
          <p:cNvGrpSpPr>
            <a:grpSpLocks/>
          </p:cNvGrpSpPr>
          <p:nvPr/>
        </p:nvGrpSpPr>
        <p:grpSpPr bwMode="auto">
          <a:xfrm rot="-1113049" flipH="1" flipV="1">
            <a:off x="5868988" y="5033963"/>
            <a:ext cx="174625" cy="257175"/>
            <a:chOff x="1441" y="1824"/>
            <a:chExt cx="143" cy="205"/>
          </a:xfrm>
        </p:grpSpPr>
        <p:sp>
          <p:nvSpPr>
            <p:cNvPr id="147667" name="AutoShape 211"/>
            <p:cNvSpPr>
              <a:spLocks noChangeArrowheads="1"/>
            </p:cNvSpPr>
            <p:nvPr/>
          </p:nvSpPr>
          <p:spPr bwMode="auto">
            <a:xfrm>
              <a:off x="1484" y="1824"/>
              <a:ext cx="56" cy="148"/>
            </a:xfrm>
            <a:prstGeom prst="can">
              <a:avLst>
                <a:gd name="adj" fmla="val 66071"/>
              </a:avLst>
            </a:prstGeom>
            <a:solidFill>
              <a:srgbClr val="FF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668" name="Oval 212"/>
            <p:cNvSpPr>
              <a:spLocks noChangeArrowheads="1"/>
            </p:cNvSpPr>
            <p:nvPr/>
          </p:nvSpPr>
          <p:spPr bwMode="auto">
            <a:xfrm>
              <a:off x="1441" y="1955"/>
              <a:ext cx="82" cy="74"/>
            </a:xfrm>
            <a:prstGeom prst="ellipse">
              <a:avLst/>
            </a:prstGeom>
            <a:solidFill>
              <a:srgbClr val="FF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669" name="Oval 213"/>
            <p:cNvSpPr>
              <a:spLocks noChangeArrowheads="1"/>
            </p:cNvSpPr>
            <p:nvPr/>
          </p:nvSpPr>
          <p:spPr bwMode="auto">
            <a:xfrm>
              <a:off x="1502" y="1955"/>
              <a:ext cx="82" cy="74"/>
            </a:xfrm>
            <a:prstGeom prst="ellipse">
              <a:avLst/>
            </a:prstGeom>
            <a:solidFill>
              <a:srgbClr val="FF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47670" name="Group 214"/>
          <p:cNvGrpSpPr>
            <a:grpSpLocks/>
          </p:cNvGrpSpPr>
          <p:nvPr/>
        </p:nvGrpSpPr>
        <p:grpSpPr bwMode="auto">
          <a:xfrm rot="-5190893" flipH="1" flipV="1">
            <a:off x="5377656" y="5652294"/>
            <a:ext cx="180975" cy="249238"/>
            <a:chOff x="1441" y="1824"/>
            <a:chExt cx="143" cy="205"/>
          </a:xfrm>
        </p:grpSpPr>
        <p:sp>
          <p:nvSpPr>
            <p:cNvPr id="147671" name="AutoShape 215"/>
            <p:cNvSpPr>
              <a:spLocks noChangeArrowheads="1"/>
            </p:cNvSpPr>
            <p:nvPr/>
          </p:nvSpPr>
          <p:spPr bwMode="auto">
            <a:xfrm>
              <a:off x="1484" y="1824"/>
              <a:ext cx="56" cy="148"/>
            </a:xfrm>
            <a:prstGeom prst="can">
              <a:avLst>
                <a:gd name="adj" fmla="val 66071"/>
              </a:avLst>
            </a:prstGeom>
            <a:solidFill>
              <a:srgbClr val="FF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672" name="Oval 216"/>
            <p:cNvSpPr>
              <a:spLocks noChangeArrowheads="1"/>
            </p:cNvSpPr>
            <p:nvPr/>
          </p:nvSpPr>
          <p:spPr bwMode="auto">
            <a:xfrm>
              <a:off x="1441" y="1955"/>
              <a:ext cx="82" cy="74"/>
            </a:xfrm>
            <a:prstGeom prst="ellipse">
              <a:avLst/>
            </a:prstGeom>
            <a:solidFill>
              <a:srgbClr val="FF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673" name="Oval 217"/>
            <p:cNvSpPr>
              <a:spLocks noChangeArrowheads="1"/>
            </p:cNvSpPr>
            <p:nvPr/>
          </p:nvSpPr>
          <p:spPr bwMode="auto">
            <a:xfrm>
              <a:off x="1502" y="1955"/>
              <a:ext cx="82" cy="74"/>
            </a:xfrm>
            <a:prstGeom prst="ellipse">
              <a:avLst/>
            </a:prstGeom>
            <a:solidFill>
              <a:srgbClr val="FF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47674" name="Group 218"/>
          <p:cNvGrpSpPr>
            <a:grpSpLocks/>
          </p:cNvGrpSpPr>
          <p:nvPr/>
        </p:nvGrpSpPr>
        <p:grpSpPr bwMode="auto">
          <a:xfrm rot="-5172987">
            <a:off x="6734969" y="5664994"/>
            <a:ext cx="180975" cy="249237"/>
            <a:chOff x="1441" y="1824"/>
            <a:chExt cx="143" cy="205"/>
          </a:xfrm>
        </p:grpSpPr>
        <p:sp>
          <p:nvSpPr>
            <p:cNvPr id="147675" name="AutoShape 219"/>
            <p:cNvSpPr>
              <a:spLocks noChangeArrowheads="1"/>
            </p:cNvSpPr>
            <p:nvPr/>
          </p:nvSpPr>
          <p:spPr bwMode="auto">
            <a:xfrm>
              <a:off x="1484" y="1824"/>
              <a:ext cx="56" cy="148"/>
            </a:xfrm>
            <a:prstGeom prst="can">
              <a:avLst>
                <a:gd name="adj" fmla="val 66071"/>
              </a:avLst>
            </a:prstGeom>
            <a:solidFill>
              <a:srgbClr val="FF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676" name="Oval 220"/>
            <p:cNvSpPr>
              <a:spLocks noChangeArrowheads="1"/>
            </p:cNvSpPr>
            <p:nvPr/>
          </p:nvSpPr>
          <p:spPr bwMode="auto">
            <a:xfrm>
              <a:off x="1441" y="1955"/>
              <a:ext cx="82" cy="74"/>
            </a:xfrm>
            <a:prstGeom prst="ellipse">
              <a:avLst/>
            </a:prstGeom>
            <a:solidFill>
              <a:srgbClr val="FF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677" name="Oval 221"/>
            <p:cNvSpPr>
              <a:spLocks noChangeArrowheads="1"/>
            </p:cNvSpPr>
            <p:nvPr/>
          </p:nvSpPr>
          <p:spPr bwMode="auto">
            <a:xfrm>
              <a:off x="1502" y="1955"/>
              <a:ext cx="82" cy="74"/>
            </a:xfrm>
            <a:prstGeom prst="ellipse">
              <a:avLst/>
            </a:prstGeom>
            <a:solidFill>
              <a:srgbClr val="FF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47678" name="Group 222"/>
          <p:cNvGrpSpPr>
            <a:grpSpLocks/>
          </p:cNvGrpSpPr>
          <p:nvPr/>
        </p:nvGrpSpPr>
        <p:grpSpPr bwMode="auto">
          <a:xfrm rot="2463853">
            <a:off x="5561013" y="6122988"/>
            <a:ext cx="173037" cy="257175"/>
            <a:chOff x="1441" y="1824"/>
            <a:chExt cx="143" cy="205"/>
          </a:xfrm>
        </p:grpSpPr>
        <p:sp>
          <p:nvSpPr>
            <p:cNvPr id="147679" name="AutoShape 223"/>
            <p:cNvSpPr>
              <a:spLocks noChangeArrowheads="1"/>
            </p:cNvSpPr>
            <p:nvPr/>
          </p:nvSpPr>
          <p:spPr bwMode="auto">
            <a:xfrm>
              <a:off x="1484" y="1824"/>
              <a:ext cx="56" cy="148"/>
            </a:xfrm>
            <a:prstGeom prst="can">
              <a:avLst>
                <a:gd name="adj" fmla="val 66071"/>
              </a:avLst>
            </a:prstGeom>
            <a:solidFill>
              <a:srgbClr val="FF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680" name="Oval 224"/>
            <p:cNvSpPr>
              <a:spLocks noChangeArrowheads="1"/>
            </p:cNvSpPr>
            <p:nvPr/>
          </p:nvSpPr>
          <p:spPr bwMode="auto">
            <a:xfrm>
              <a:off x="1441" y="1955"/>
              <a:ext cx="82" cy="74"/>
            </a:xfrm>
            <a:prstGeom prst="ellipse">
              <a:avLst/>
            </a:prstGeom>
            <a:solidFill>
              <a:srgbClr val="FF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681" name="Oval 225"/>
            <p:cNvSpPr>
              <a:spLocks noChangeArrowheads="1"/>
            </p:cNvSpPr>
            <p:nvPr/>
          </p:nvSpPr>
          <p:spPr bwMode="auto">
            <a:xfrm>
              <a:off x="1502" y="1955"/>
              <a:ext cx="82" cy="74"/>
            </a:xfrm>
            <a:prstGeom prst="ellipse">
              <a:avLst/>
            </a:prstGeom>
            <a:solidFill>
              <a:srgbClr val="FF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47682" name="Group 226"/>
          <p:cNvGrpSpPr>
            <a:grpSpLocks/>
          </p:cNvGrpSpPr>
          <p:nvPr/>
        </p:nvGrpSpPr>
        <p:grpSpPr bwMode="auto">
          <a:xfrm rot="19136147" flipH="1">
            <a:off x="6526213" y="6165850"/>
            <a:ext cx="173037" cy="258763"/>
            <a:chOff x="1441" y="1824"/>
            <a:chExt cx="143" cy="205"/>
          </a:xfrm>
        </p:grpSpPr>
        <p:sp>
          <p:nvSpPr>
            <p:cNvPr id="147683" name="AutoShape 227"/>
            <p:cNvSpPr>
              <a:spLocks noChangeArrowheads="1"/>
            </p:cNvSpPr>
            <p:nvPr/>
          </p:nvSpPr>
          <p:spPr bwMode="auto">
            <a:xfrm>
              <a:off x="1484" y="1824"/>
              <a:ext cx="56" cy="148"/>
            </a:xfrm>
            <a:prstGeom prst="can">
              <a:avLst>
                <a:gd name="adj" fmla="val 66071"/>
              </a:avLst>
            </a:prstGeom>
            <a:solidFill>
              <a:srgbClr val="FF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684" name="Oval 228"/>
            <p:cNvSpPr>
              <a:spLocks noChangeArrowheads="1"/>
            </p:cNvSpPr>
            <p:nvPr/>
          </p:nvSpPr>
          <p:spPr bwMode="auto">
            <a:xfrm>
              <a:off x="1441" y="1955"/>
              <a:ext cx="82" cy="74"/>
            </a:xfrm>
            <a:prstGeom prst="ellipse">
              <a:avLst/>
            </a:prstGeom>
            <a:solidFill>
              <a:srgbClr val="FF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685" name="Oval 229"/>
            <p:cNvSpPr>
              <a:spLocks noChangeArrowheads="1"/>
            </p:cNvSpPr>
            <p:nvPr/>
          </p:nvSpPr>
          <p:spPr bwMode="auto">
            <a:xfrm>
              <a:off x="1502" y="1955"/>
              <a:ext cx="82" cy="74"/>
            </a:xfrm>
            <a:prstGeom prst="ellipse">
              <a:avLst/>
            </a:prstGeom>
            <a:solidFill>
              <a:srgbClr val="FF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47686" name="Freeform 230"/>
          <p:cNvSpPr>
            <a:spLocks/>
          </p:cNvSpPr>
          <p:nvPr/>
        </p:nvSpPr>
        <p:spPr bwMode="auto">
          <a:xfrm rot="4247563" flipV="1">
            <a:off x="6006307" y="5577681"/>
            <a:ext cx="215900" cy="252413"/>
          </a:xfrm>
          <a:custGeom>
            <a:avLst/>
            <a:gdLst/>
            <a:ahLst/>
            <a:cxnLst>
              <a:cxn ang="0">
                <a:pos x="0" y="144"/>
              </a:cxn>
              <a:cxn ang="0">
                <a:pos x="21" y="172"/>
              </a:cxn>
              <a:cxn ang="0">
                <a:pos x="213" y="28"/>
              </a:cxn>
              <a:cxn ang="0">
                <a:pos x="192" y="0"/>
              </a:cxn>
              <a:cxn ang="0">
                <a:pos x="0" y="144"/>
              </a:cxn>
            </a:cxnLst>
            <a:rect l="0" t="0" r="r" b="b"/>
            <a:pathLst>
              <a:path w="213" h="172">
                <a:moveTo>
                  <a:pt x="0" y="144"/>
                </a:moveTo>
                <a:lnTo>
                  <a:pt x="21" y="172"/>
                </a:lnTo>
                <a:lnTo>
                  <a:pt x="213" y="28"/>
                </a:lnTo>
                <a:lnTo>
                  <a:pt x="192" y="0"/>
                </a:lnTo>
                <a:lnTo>
                  <a:pt x="0" y="144"/>
                </a:lnTo>
                <a:close/>
              </a:path>
            </a:pathLst>
          </a:custGeom>
          <a:solidFill>
            <a:srgbClr val="CC0066"/>
          </a:solidFill>
          <a:ln w="9525" cmpd="sng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47687" name="Freeform 231"/>
          <p:cNvSpPr>
            <a:spLocks/>
          </p:cNvSpPr>
          <p:nvPr/>
        </p:nvSpPr>
        <p:spPr bwMode="auto">
          <a:xfrm rot="4247563" flipV="1">
            <a:off x="5915026" y="5349875"/>
            <a:ext cx="215900" cy="250825"/>
          </a:xfrm>
          <a:custGeom>
            <a:avLst/>
            <a:gdLst/>
            <a:ahLst/>
            <a:cxnLst>
              <a:cxn ang="0">
                <a:pos x="0" y="144"/>
              </a:cxn>
              <a:cxn ang="0">
                <a:pos x="21" y="172"/>
              </a:cxn>
              <a:cxn ang="0">
                <a:pos x="213" y="28"/>
              </a:cxn>
              <a:cxn ang="0">
                <a:pos x="192" y="0"/>
              </a:cxn>
              <a:cxn ang="0">
                <a:pos x="0" y="144"/>
              </a:cxn>
            </a:cxnLst>
            <a:rect l="0" t="0" r="r" b="b"/>
            <a:pathLst>
              <a:path w="213" h="172">
                <a:moveTo>
                  <a:pt x="0" y="144"/>
                </a:moveTo>
                <a:lnTo>
                  <a:pt x="21" y="172"/>
                </a:lnTo>
                <a:lnTo>
                  <a:pt x="213" y="28"/>
                </a:lnTo>
                <a:lnTo>
                  <a:pt x="192" y="0"/>
                </a:lnTo>
                <a:lnTo>
                  <a:pt x="0" y="144"/>
                </a:lnTo>
                <a:close/>
              </a:path>
            </a:pathLst>
          </a:custGeom>
          <a:solidFill>
            <a:srgbClr val="CC0066"/>
          </a:solidFill>
          <a:ln w="9525" cmpd="sng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grpSp>
        <p:nvGrpSpPr>
          <p:cNvPr id="147688" name="Group 232"/>
          <p:cNvGrpSpPr>
            <a:grpSpLocks/>
          </p:cNvGrpSpPr>
          <p:nvPr/>
        </p:nvGrpSpPr>
        <p:grpSpPr bwMode="auto">
          <a:xfrm>
            <a:off x="5795963" y="5373688"/>
            <a:ext cx="601662" cy="915987"/>
            <a:chOff x="1235" y="1035"/>
            <a:chExt cx="460" cy="666"/>
          </a:xfrm>
        </p:grpSpPr>
        <p:sp>
          <p:nvSpPr>
            <p:cNvPr id="147689" name="Freeform 233"/>
            <p:cNvSpPr>
              <a:spLocks/>
            </p:cNvSpPr>
            <p:nvPr/>
          </p:nvSpPr>
          <p:spPr bwMode="auto">
            <a:xfrm rot="4247563" flipV="1">
              <a:off x="1364" y="1113"/>
              <a:ext cx="171" cy="206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CC0066"/>
            </a:solidFill>
            <a:ln w="9525" cmpd="sng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7690" name="Freeform 234"/>
            <p:cNvSpPr>
              <a:spLocks/>
            </p:cNvSpPr>
            <p:nvPr/>
          </p:nvSpPr>
          <p:spPr bwMode="auto">
            <a:xfrm rot="4247563" flipV="1">
              <a:off x="1452" y="1290"/>
              <a:ext cx="152" cy="179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21" y="149"/>
                </a:cxn>
                <a:cxn ang="0">
                  <a:pos x="189" y="29"/>
                </a:cxn>
                <a:cxn ang="0">
                  <a:pos x="168" y="0"/>
                </a:cxn>
                <a:cxn ang="0">
                  <a:pos x="0" y="120"/>
                </a:cxn>
              </a:cxnLst>
              <a:rect l="0" t="0" r="r" b="b"/>
              <a:pathLst>
                <a:path w="189" h="149">
                  <a:moveTo>
                    <a:pt x="0" y="120"/>
                  </a:moveTo>
                  <a:lnTo>
                    <a:pt x="21" y="149"/>
                  </a:lnTo>
                  <a:lnTo>
                    <a:pt x="189" y="29"/>
                  </a:lnTo>
                  <a:lnTo>
                    <a:pt x="168" y="0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CC0066"/>
            </a:solidFill>
            <a:ln w="9525" cmpd="sng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7691" name="Freeform 235"/>
            <p:cNvSpPr>
              <a:spLocks/>
            </p:cNvSpPr>
            <p:nvPr/>
          </p:nvSpPr>
          <p:spPr bwMode="auto">
            <a:xfrm rot="4247563" flipV="1">
              <a:off x="1491" y="1381"/>
              <a:ext cx="151" cy="179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21" y="149"/>
                </a:cxn>
                <a:cxn ang="0">
                  <a:pos x="189" y="29"/>
                </a:cxn>
                <a:cxn ang="0">
                  <a:pos x="168" y="0"/>
                </a:cxn>
                <a:cxn ang="0">
                  <a:pos x="0" y="120"/>
                </a:cxn>
              </a:cxnLst>
              <a:rect l="0" t="0" r="r" b="b"/>
              <a:pathLst>
                <a:path w="189" h="149">
                  <a:moveTo>
                    <a:pt x="0" y="120"/>
                  </a:moveTo>
                  <a:lnTo>
                    <a:pt x="21" y="149"/>
                  </a:lnTo>
                  <a:lnTo>
                    <a:pt x="189" y="29"/>
                  </a:lnTo>
                  <a:lnTo>
                    <a:pt x="168" y="0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CC0066"/>
            </a:solidFill>
            <a:ln w="9525" cmpd="sng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7692" name="Freeform 236"/>
            <p:cNvSpPr>
              <a:spLocks/>
            </p:cNvSpPr>
            <p:nvPr/>
          </p:nvSpPr>
          <p:spPr bwMode="auto">
            <a:xfrm rot="4247563" flipV="1">
              <a:off x="1544" y="1479"/>
              <a:ext cx="114" cy="143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21" y="118"/>
                </a:cxn>
                <a:cxn ang="0">
                  <a:pos x="141" y="28"/>
                </a:cxn>
                <a:cxn ang="0">
                  <a:pos x="120" y="0"/>
                </a:cxn>
                <a:cxn ang="0">
                  <a:pos x="0" y="90"/>
                </a:cxn>
              </a:cxnLst>
              <a:rect l="0" t="0" r="r" b="b"/>
              <a:pathLst>
                <a:path w="141" h="118">
                  <a:moveTo>
                    <a:pt x="0" y="90"/>
                  </a:moveTo>
                  <a:lnTo>
                    <a:pt x="21" y="118"/>
                  </a:lnTo>
                  <a:lnTo>
                    <a:pt x="141" y="28"/>
                  </a:lnTo>
                  <a:lnTo>
                    <a:pt x="12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CC0066"/>
            </a:solidFill>
            <a:ln w="9525" cmpd="sng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7693" name="Freeform 237"/>
            <p:cNvSpPr>
              <a:spLocks/>
            </p:cNvSpPr>
            <p:nvPr/>
          </p:nvSpPr>
          <p:spPr bwMode="auto">
            <a:xfrm rot="4247563" flipV="1">
              <a:off x="1568" y="1574"/>
              <a:ext cx="111" cy="143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21" y="118"/>
                </a:cxn>
                <a:cxn ang="0">
                  <a:pos x="141" y="28"/>
                </a:cxn>
                <a:cxn ang="0">
                  <a:pos x="120" y="0"/>
                </a:cxn>
                <a:cxn ang="0">
                  <a:pos x="0" y="90"/>
                </a:cxn>
              </a:cxnLst>
              <a:rect l="0" t="0" r="r" b="b"/>
              <a:pathLst>
                <a:path w="141" h="118">
                  <a:moveTo>
                    <a:pt x="0" y="90"/>
                  </a:moveTo>
                  <a:lnTo>
                    <a:pt x="21" y="118"/>
                  </a:lnTo>
                  <a:lnTo>
                    <a:pt x="141" y="28"/>
                  </a:lnTo>
                  <a:lnTo>
                    <a:pt x="12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CC0066"/>
            </a:solidFill>
            <a:ln w="9525" cmpd="sng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47694" name="Freeform 238"/>
            <p:cNvSpPr>
              <a:spLocks/>
            </p:cNvSpPr>
            <p:nvPr/>
          </p:nvSpPr>
          <p:spPr bwMode="auto">
            <a:xfrm rot="4247563" flipV="1">
              <a:off x="1253" y="1017"/>
              <a:ext cx="171" cy="207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CC0066"/>
            </a:solidFill>
            <a:ln w="9525" cmpd="sng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47695" name="Oval 239"/>
          <p:cNvSpPr>
            <a:spLocks noChangeArrowheads="1"/>
          </p:cNvSpPr>
          <p:nvPr/>
        </p:nvSpPr>
        <p:spPr bwMode="auto">
          <a:xfrm>
            <a:off x="7270750" y="4273550"/>
            <a:ext cx="1155700" cy="1106488"/>
          </a:xfrm>
          <a:prstGeom prst="ellipse">
            <a:avLst/>
          </a:prstGeom>
          <a:gradFill rotWithShape="0">
            <a:gsLst>
              <a:gs pos="0">
                <a:srgbClr val="9999FF"/>
              </a:gs>
              <a:gs pos="100000">
                <a:srgbClr val="9999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47696" name="AutoShape 240"/>
          <p:cNvSpPr>
            <a:spLocks noChangeArrowheads="1"/>
          </p:cNvSpPr>
          <p:nvPr/>
        </p:nvSpPr>
        <p:spPr bwMode="auto">
          <a:xfrm>
            <a:off x="7791450" y="4098925"/>
            <a:ext cx="122238" cy="184150"/>
          </a:xfrm>
          <a:prstGeom prst="can">
            <a:avLst>
              <a:gd name="adj" fmla="val 37662"/>
            </a:avLst>
          </a:prstGeom>
          <a:solidFill>
            <a:srgbClr val="CC006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47697" name="AutoShape 241"/>
          <p:cNvSpPr>
            <a:spLocks noChangeArrowheads="1"/>
          </p:cNvSpPr>
          <p:nvPr/>
        </p:nvSpPr>
        <p:spPr bwMode="auto">
          <a:xfrm rot="-1731536">
            <a:off x="7469188" y="4176713"/>
            <a:ext cx="122237" cy="184150"/>
          </a:xfrm>
          <a:prstGeom prst="can">
            <a:avLst>
              <a:gd name="adj" fmla="val 37662"/>
            </a:avLst>
          </a:prstGeom>
          <a:solidFill>
            <a:srgbClr val="CC006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47698" name="AutoShape 242"/>
          <p:cNvSpPr>
            <a:spLocks noChangeArrowheads="1"/>
          </p:cNvSpPr>
          <p:nvPr/>
        </p:nvSpPr>
        <p:spPr bwMode="auto">
          <a:xfrm rot="-3428101">
            <a:off x="7257256" y="4345782"/>
            <a:ext cx="123825" cy="182562"/>
          </a:xfrm>
          <a:prstGeom prst="can">
            <a:avLst>
              <a:gd name="adj" fmla="val 36859"/>
            </a:avLst>
          </a:prstGeom>
          <a:solidFill>
            <a:srgbClr val="CC006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47699" name="AutoShape 243"/>
          <p:cNvSpPr>
            <a:spLocks noChangeArrowheads="1"/>
          </p:cNvSpPr>
          <p:nvPr/>
        </p:nvSpPr>
        <p:spPr bwMode="auto">
          <a:xfrm rot="-4530700">
            <a:off x="7148513" y="4537075"/>
            <a:ext cx="122237" cy="182563"/>
          </a:xfrm>
          <a:prstGeom prst="can">
            <a:avLst>
              <a:gd name="adj" fmla="val 37338"/>
            </a:avLst>
          </a:prstGeom>
          <a:solidFill>
            <a:srgbClr val="CC006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47700" name="AutoShape 244"/>
          <p:cNvSpPr>
            <a:spLocks noChangeArrowheads="1"/>
          </p:cNvSpPr>
          <p:nvPr/>
        </p:nvSpPr>
        <p:spPr bwMode="auto">
          <a:xfrm rot="-6208555">
            <a:off x="7146925" y="4860926"/>
            <a:ext cx="122237" cy="182562"/>
          </a:xfrm>
          <a:prstGeom prst="can">
            <a:avLst>
              <a:gd name="adj" fmla="val 37338"/>
            </a:avLst>
          </a:prstGeom>
          <a:solidFill>
            <a:srgbClr val="CC006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47701" name="AutoShape 245"/>
          <p:cNvSpPr>
            <a:spLocks noChangeArrowheads="1"/>
          </p:cNvSpPr>
          <p:nvPr/>
        </p:nvSpPr>
        <p:spPr bwMode="auto">
          <a:xfrm rot="-7565748">
            <a:off x="7212806" y="5028407"/>
            <a:ext cx="123825" cy="182562"/>
          </a:xfrm>
          <a:prstGeom prst="can">
            <a:avLst>
              <a:gd name="adj" fmla="val 36859"/>
            </a:avLst>
          </a:prstGeom>
          <a:solidFill>
            <a:srgbClr val="CC006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47702" name="AutoShape 246"/>
          <p:cNvSpPr>
            <a:spLocks noChangeArrowheads="1"/>
          </p:cNvSpPr>
          <p:nvPr/>
        </p:nvSpPr>
        <p:spPr bwMode="auto">
          <a:xfrm rot="-8367763">
            <a:off x="7402513" y="5249863"/>
            <a:ext cx="122237" cy="185737"/>
          </a:xfrm>
          <a:prstGeom prst="can">
            <a:avLst>
              <a:gd name="adj" fmla="val 37987"/>
            </a:avLst>
          </a:prstGeom>
          <a:solidFill>
            <a:srgbClr val="CC006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47703" name="AutoShape 247"/>
          <p:cNvSpPr>
            <a:spLocks noChangeArrowheads="1"/>
          </p:cNvSpPr>
          <p:nvPr/>
        </p:nvSpPr>
        <p:spPr bwMode="auto">
          <a:xfrm rot="-9558205">
            <a:off x="7613650" y="5349875"/>
            <a:ext cx="122238" cy="185738"/>
          </a:xfrm>
          <a:prstGeom prst="can">
            <a:avLst>
              <a:gd name="adj" fmla="val 37987"/>
            </a:avLst>
          </a:prstGeom>
          <a:solidFill>
            <a:srgbClr val="CC006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47704" name="AutoShape 248"/>
          <p:cNvSpPr>
            <a:spLocks noChangeArrowheads="1"/>
          </p:cNvSpPr>
          <p:nvPr/>
        </p:nvSpPr>
        <p:spPr bwMode="auto">
          <a:xfrm rot="9901211" flipH="1">
            <a:off x="7958138" y="5349875"/>
            <a:ext cx="120650" cy="185738"/>
          </a:xfrm>
          <a:prstGeom prst="can">
            <a:avLst>
              <a:gd name="adj" fmla="val 38487"/>
            </a:avLst>
          </a:prstGeom>
          <a:solidFill>
            <a:srgbClr val="CC006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47705" name="AutoShape 249"/>
          <p:cNvSpPr>
            <a:spLocks noChangeArrowheads="1"/>
          </p:cNvSpPr>
          <p:nvPr/>
        </p:nvSpPr>
        <p:spPr bwMode="auto">
          <a:xfrm rot="9414293" flipH="1">
            <a:off x="8110538" y="5294313"/>
            <a:ext cx="122237" cy="184150"/>
          </a:xfrm>
          <a:prstGeom prst="can">
            <a:avLst>
              <a:gd name="adj" fmla="val 37662"/>
            </a:avLst>
          </a:prstGeom>
          <a:solidFill>
            <a:srgbClr val="CC006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47706" name="AutoShape 250"/>
          <p:cNvSpPr>
            <a:spLocks noChangeArrowheads="1"/>
          </p:cNvSpPr>
          <p:nvPr/>
        </p:nvSpPr>
        <p:spPr bwMode="auto">
          <a:xfrm rot="7565748" flipH="1">
            <a:off x="8343900" y="5086351"/>
            <a:ext cx="122237" cy="182562"/>
          </a:xfrm>
          <a:prstGeom prst="can">
            <a:avLst>
              <a:gd name="adj" fmla="val 37338"/>
            </a:avLst>
          </a:prstGeom>
          <a:solidFill>
            <a:srgbClr val="CC006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47707" name="AutoShape 251"/>
          <p:cNvSpPr>
            <a:spLocks noChangeArrowheads="1"/>
          </p:cNvSpPr>
          <p:nvPr/>
        </p:nvSpPr>
        <p:spPr bwMode="auto">
          <a:xfrm rot="6208555" flipH="1">
            <a:off x="8442325" y="4872038"/>
            <a:ext cx="122238" cy="182562"/>
          </a:xfrm>
          <a:prstGeom prst="can">
            <a:avLst>
              <a:gd name="adj" fmla="val 37337"/>
            </a:avLst>
          </a:prstGeom>
          <a:solidFill>
            <a:srgbClr val="CC006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47708" name="AutoShape 252"/>
          <p:cNvSpPr>
            <a:spLocks noChangeArrowheads="1"/>
          </p:cNvSpPr>
          <p:nvPr/>
        </p:nvSpPr>
        <p:spPr bwMode="auto">
          <a:xfrm rot="4530700" flipH="1">
            <a:off x="8432006" y="4558507"/>
            <a:ext cx="123825" cy="182562"/>
          </a:xfrm>
          <a:prstGeom prst="can">
            <a:avLst>
              <a:gd name="adj" fmla="val 36859"/>
            </a:avLst>
          </a:prstGeom>
          <a:solidFill>
            <a:srgbClr val="CC006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47709" name="AutoShape 253"/>
          <p:cNvSpPr>
            <a:spLocks noChangeArrowheads="1"/>
          </p:cNvSpPr>
          <p:nvPr/>
        </p:nvSpPr>
        <p:spPr bwMode="auto">
          <a:xfrm rot="3428101" flipH="1">
            <a:off x="8321675" y="4357688"/>
            <a:ext cx="122238" cy="182562"/>
          </a:xfrm>
          <a:prstGeom prst="can">
            <a:avLst>
              <a:gd name="adj" fmla="val 37337"/>
            </a:avLst>
          </a:prstGeom>
          <a:solidFill>
            <a:srgbClr val="CC006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47710" name="AutoShape 254"/>
          <p:cNvSpPr>
            <a:spLocks noChangeArrowheads="1"/>
          </p:cNvSpPr>
          <p:nvPr/>
        </p:nvSpPr>
        <p:spPr bwMode="auto">
          <a:xfrm rot="1731536" flipH="1">
            <a:off x="8134350" y="4187825"/>
            <a:ext cx="120650" cy="185738"/>
          </a:xfrm>
          <a:prstGeom prst="can">
            <a:avLst>
              <a:gd name="adj" fmla="val 38487"/>
            </a:avLst>
          </a:prstGeom>
          <a:solidFill>
            <a:srgbClr val="CC0066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grpSp>
        <p:nvGrpSpPr>
          <p:cNvPr id="147711" name="Group 255"/>
          <p:cNvGrpSpPr>
            <a:grpSpLocks/>
          </p:cNvGrpSpPr>
          <p:nvPr/>
        </p:nvGrpSpPr>
        <p:grpSpPr bwMode="auto">
          <a:xfrm>
            <a:off x="7780338" y="5370513"/>
            <a:ext cx="180975" cy="261937"/>
            <a:chOff x="1441" y="1824"/>
            <a:chExt cx="143" cy="205"/>
          </a:xfrm>
        </p:grpSpPr>
        <p:sp>
          <p:nvSpPr>
            <p:cNvPr id="147712" name="AutoShape 256"/>
            <p:cNvSpPr>
              <a:spLocks noChangeArrowheads="1"/>
            </p:cNvSpPr>
            <p:nvPr/>
          </p:nvSpPr>
          <p:spPr bwMode="auto">
            <a:xfrm>
              <a:off x="1484" y="1824"/>
              <a:ext cx="56" cy="148"/>
            </a:xfrm>
            <a:prstGeom prst="can">
              <a:avLst>
                <a:gd name="adj" fmla="val 66071"/>
              </a:avLst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713" name="Oval 257"/>
            <p:cNvSpPr>
              <a:spLocks noChangeArrowheads="1"/>
            </p:cNvSpPr>
            <p:nvPr/>
          </p:nvSpPr>
          <p:spPr bwMode="auto">
            <a:xfrm>
              <a:off x="1441" y="1955"/>
              <a:ext cx="82" cy="74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714" name="Oval 258"/>
            <p:cNvSpPr>
              <a:spLocks noChangeArrowheads="1"/>
            </p:cNvSpPr>
            <p:nvPr/>
          </p:nvSpPr>
          <p:spPr bwMode="auto">
            <a:xfrm>
              <a:off x="1502" y="1955"/>
              <a:ext cx="82" cy="74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47715" name="Group 259"/>
          <p:cNvGrpSpPr>
            <a:grpSpLocks/>
          </p:cNvGrpSpPr>
          <p:nvPr/>
        </p:nvGrpSpPr>
        <p:grpSpPr bwMode="auto">
          <a:xfrm rot="1113049" flipV="1">
            <a:off x="7958138" y="4049713"/>
            <a:ext cx="180975" cy="263525"/>
            <a:chOff x="1441" y="1824"/>
            <a:chExt cx="143" cy="205"/>
          </a:xfrm>
        </p:grpSpPr>
        <p:sp>
          <p:nvSpPr>
            <p:cNvPr id="147716" name="AutoShape 260"/>
            <p:cNvSpPr>
              <a:spLocks noChangeArrowheads="1"/>
            </p:cNvSpPr>
            <p:nvPr/>
          </p:nvSpPr>
          <p:spPr bwMode="auto">
            <a:xfrm>
              <a:off x="1484" y="1824"/>
              <a:ext cx="56" cy="148"/>
            </a:xfrm>
            <a:prstGeom prst="can">
              <a:avLst>
                <a:gd name="adj" fmla="val 66071"/>
              </a:avLst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717" name="Oval 261"/>
            <p:cNvSpPr>
              <a:spLocks noChangeArrowheads="1"/>
            </p:cNvSpPr>
            <p:nvPr/>
          </p:nvSpPr>
          <p:spPr bwMode="auto">
            <a:xfrm>
              <a:off x="1441" y="1955"/>
              <a:ext cx="82" cy="74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718" name="Oval 262"/>
            <p:cNvSpPr>
              <a:spLocks noChangeArrowheads="1"/>
            </p:cNvSpPr>
            <p:nvPr/>
          </p:nvSpPr>
          <p:spPr bwMode="auto">
            <a:xfrm>
              <a:off x="1502" y="1955"/>
              <a:ext cx="82" cy="74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47719" name="Group 263"/>
          <p:cNvGrpSpPr>
            <a:grpSpLocks/>
          </p:cNvGrpSpPr>
          <p:nvPr/>
        </p:nvGrpSpPr>
        <p:grpSpPr bwMode="auto">
          <a:xfrm rot="-1113049" flipH="1" flipV="1">
            <a:off x="7559675" y="4038600"/>
            <a:ext cx="180975" cy="261938"/>
            <a:chOff x="1441" y="1824"/>
            <a:chExt cx="143" cy="205"/>
          </a:xfrm>
        </p:grpSpPr>
        <p:sp>
          <p:nvSpPr>
            <p:cNvPr id="147720" name="AutoShape 264"/>
            <p:cNvSpPr>
              <a:spLocks noChangeArrowheads="1"/>
            </p:cNvSpPr>
            <p:nvPr/>
          </p:nvSpPr>
          <p:spPr bwMode="auto">
            <a:xfrm>
              <a:off x="1484" y="1824"/>
              <a:ext cx="56" cy="148"/>
            </a:xfrm>
            <a:prstGeom prst="can">
              <a:avLst>
                <a:gd name="adj" fmla="val 66071"/>
              </a:avLst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721" name="Oval 265"/>
            <p:cNvSpPr>
              <a:spLocks noChangeArrowheads="1"/>
            </p:cNvSpPr>
            <p:nvPr/>
          </p:nvSpPr>
          <p:spPr bwMode="auto">
            <a:xfrm>
              <a:off x="1441" y="1955"/>
              <a:ext cx="82" cy="74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722" name="Oval 266"/>
            <p:cNvSpPr>
              <a:spLocks noChangeArrowheads="1"/>
            </p:cNvSpPr>
            <p:nvPr/>
          </p:nvSpPr>
          <p:spPr bwMode="auto">
            <a:xfrm>
              <a:off x="1502" y="1955"/>
              <a:ext cx="82" cy="74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47723" name="Group 267"/>
          <p:cNvGrpSpPr>
            <a:grpSpLocks/>
          </p:cNvGrpSpPr>
          <p:nvPr/>
        </p:nvGrpSpPr>
        <p:grpSpPr bwMode="auto">
          <a:xfrm rot="-5190893" flipH="1" flipV="1">
            <a:off x="7049294" y="4664869"/>
            <a:ext cx="182562" cy="260350"/>
            <a:chOff x="1441" y="1824"/>
            <a:chExt cx="143" cy="205"/>
          </a:xfrm>
        </p:grpSpPr>
        <p:sp>
          <p:nvSpPr>
            <p:cNvPr id="147724" name="AutoShape 268"/>
            <p:cNvSpPr>
              <a:spLocks noChangeArrowheads="1"/>
            </p:cNvSpPr>
            <p:nvPr/>
          </p:nvSpPr>
          <p:spPr bwMode="auto">
            <a:xfrm>
              <a:off x="1484" y="1824"/>
              <a:ext cx="56" cy="148"/>
            </a:xfrm>
            <a:prstGeom prst="can">
              <a:avLst>
                <a:gd name="adj" fmla="val 66071"/>
              </a:avLst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725" name="Oval 269"/>
            <p:cNvSpPr>
              <a:spLocks noChangeArrowheads="1"/>
            </p:cNvSpPr>
            <p:nvPr/>
          </p:nvSpPr>
          <p:spPr bwMode="auto">
            <a:xfrm>
              <a:off x="1441" y="1955"/>
              <a:ext cx="82" cy="74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726" name="Oval 270"/>
            <p:cNvSpPr>
              <a:spLocks noChangeArrowheads="1"/>
            </p:cNvSpPr>
            <p:nvPr/>
          </p:nvSpPr>
          <p:spPr bwMode="auto">
            <a:xfrm>
              <a:off x="1502" y="1955"/>
              <a:ext cx="82" cy="74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47727" name="Group 271"/>
          <p:cNvGrpSpPr>
            <a:grpSpLocks/>
          </p:cNvGrpSpPr>
          <p:nvPr/>
        </p:nvGrpSpPr>
        <p:grpSpPr bwMode="auto">
          <a:xfrm rot="-5172987">
            <a:off x="8465344" y="4677569"/>
            <a:ext cx="182562" cy="260350"/>
            <a:chOff x="1441" y="1824"/>
            <a:chExt cx="143" cy="205"/>
          </a:xfrm>
        </p:grpSpPr>
        <p:sp>
          <p:nvSpPr>
            <p:cNvPr id="147728" name="AutoShape 272"/>
            <p:cNvSpPr>
              <a:spLocks noChangeArrowheads="1"/>
            </p:cNvSpPr>
            <p:nvPr/>
          </p:nvSpPr>
          <p:spPr bwMode="auto">
            <a:xfrm>
              <a:off x="1484" y="1824"/>
              <a:ext cx="56" cy="148"/>
            </a:xfrm>
            <a:prstGeom prst="can">
              <a:avLst>
                <a:gd name="adj" fmla="val 66071"/>
              </a:avLst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729" name="Oval 273"/>
            <p:cNvSpPr>
              <a:spLocks noChangeArrowheads="1"/>
            </p:cNvSpPr>
            <p:nvPr/>
          </p:nvSpPr>
          <p:spPr bwMode="auto">
            <a:xfrm>
              <a:off x="1441" y="1955"/>
              <a:ext cx="82" cy="74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730" name="Oval 274"/>
            <p:cNvSpPr>
              <a:spLocks noChangeArrowheads="1"/>
            </p:cNvSpPr>
            <p:nvPr/>
          </p:nvSpPr>
          <p:spPr bwMode="auto">
            <a:xfrm>
              <a:off x="1502" y="1955"/>
              <a:ext cx="82" cy="74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47731" name="Group 275"/>
          <p:cNvGrpSpPr>
            <a:grpSpLocks/>
          </p:cNvGrpSpPr>
          <p:nvPr/>
        </p:nvGrpSpPr>
        <p:grpSpPr bwMode="auto">
          <a:xfrm rot="2463853">
            <a:off x="7237413" y="5146675"/>
            <a:ext cx="180975" cy="263525"/>
            <a:chOff x="1441" y="1824"/>
            <a:chExt cx="143" cy="205"/>
          </a:xfrm>
        </p:grpSpPr>
        <p:sp>
          <p:nvSpPr>
            <p:cNvPr id="147732" name="AutoShape 276"/>
            <p:cNvSpPr>
              <a:spLocks noChangeArrowheads="1"/>
            </p:cNvSpPr>
            <p:nvPr/>
          </p:nvSpPr>
          <p:spPr bwMode="auto">
            <a:xfrm>
              <a:off x="1484" y="1824"/>
              <a:ext cx="56" cy="148"/>
            </a:xfrm>
            <a:prstGeom prst="can">
              <a:avLst>
                <a:gd name="adj" fmla="val 66071"/>
              </a:avLst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733" name="Oval 277"/>
            <p:cNvSpPr>
              <a:spLocks noChangeArrowheads="1"/>
            </p:cNvSpPr>
            <p:nvPr/>
          </p:nvSpPr>
          <p:spPr bwMode="auto">
            <a:xfrm>
              <a:off x="1441" y="1955"/>
              <a:ext cx="82" cy="74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734" name="Oval 278"/>
            <p:cNvSpPr>
              <a:spLocks noChangeArrowheads="1"/>
            </p:cNvSpPr>
            <p:nvPr/>
          </p:nvSpPr>
          <p:spPr bwMode="auto">
            <a:xfrm>
              <a:off x="1502" y="1955"/>
              <a:ext cx="82" cy="74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47735" name="Group 279"/>
          <p:cNvGrpSpPr>
            <a:grpSpLocks/>
          </p:cNvGrpSpPr>
          <p:nvPr/>
        </p:nvGrpSpPr>
        <p:grpSpPr bwMode="auto">
          <a:xfrm rot="19136147" flipH="1">
            <a:off x="8243888" y="5191125"/>
            <a:ext cx="180975" cy="263525"/>
            <a:chOff x="1441" y="1824"/>
            <a:chExt cx="143" cy="205"/>
          </a:xfrm>
        </p:grpSpPr>
        <p:sp>
          <p:nvSpPr>
            <p:cNvPr id="147736" name="AutoShape 280"/>
            <p:cNvSpPr>
              <a:spLocks noChangeArrowheads="1"/>
            </p:cNvSpPr>
            <p:nvPr/>
          </p:nvSpPr>
          <p:spPr bwMode="auto">
            <a:xfrm>
              <a:off x="1484" y="1824"/>
              <a:ext cx="56" cy="148"/>
            </a:xfrm>
            <a:prstGeom prst="can">
              <a:avLst>
                <a:gd name="adj" fmla="val 66071"/>
              </a:avLst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737" name="Oval 281"/>
            <p:cNvSpPr>
              <a:spLocks noChangeArrowheads="1"/>
            </p:cNvSpPr>
            <p:nvPr/>
          </p:nvSpPr>
          <p:spPr bwMode="auto">
            <a:xfrm>
              <a:off x="1441" y="1955"/>
              <a:ext cx="82" cy="74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47738" name="Oval 282"/>
            <p:cNvSpPr>
              <a:spLocks noChangeArrowheads="1"/>
            </p:cNvSpPr>
            <p:nvPr/>
          </p:nvSpPr>
          <p:spPr bwMode="auto">
            <a:xfrm>
              <a:off x="1502" y="1955"/>
              <a:ext cx="82" cy="74"/>
            </a:xfrm>
            <a:prstGeom prst="ellipse">
              <a:avLst/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47739" name="Freeform 283"/>
          <p:cNvSpPr>
            <a:spLocks/>
          </p:cNvSpPr>
          <p:nvPr/>
        </p:nvSpPr>
        <p:spPr bwMode="auto">
          <a:xfrm rot="4247563" flipV="1">
            <a:off x="7705725" y="4589463"/>
            <a:ext cx="219075" cy="263525"/>
          </a:xfrm>
          <a:custGeom>
            <a:avLst/>
            <a:gdLst/>
            <a:ahLst/>
            <a:cxnLst>
              <a:cxn ang="0">
                <a:pos x="0" y="144"/>
              </a:cxn>
              <a:cxn ang="0">
                <a:pos x="21" y="172"/>
              </a:cxn>
              <a:cxn ang="0">
                <a:pos x="213" y="28"/>
              </a:cxn>
              <a:cxn ang="0">
                <a:pos x="192" y="0"/>
              </a:cxn>
              <a:cxn ang="0">
                <a:pos x="0" y="144"/>
              </a:cxn>
            </a:cxnLst>
            <a:rect l="0" t="0" r="r" b="b"/>
            <a:pathLst>
              <a:path w="213" h="172">
                <a:moveTo>
                  <a:pt x="0" y="144"/>
                </a:moveTo>
                <a:lnTo>
                  <a:pt x="21" y="172"/>
                </a:lnTo>
                <a:lnTo>
                  <a:pt x="213" y="28"/>
                </a:lnTo>
                <a:lnTo>
                  <a:pt x="192" y="0"/>
                </a:lnTo>
                <a:lnTo>
                  <a:pt x="0" y="144"/>
                </a:lnTo>
                <a:close/>
              </a:path>
            </a:pathLst>
          </a:custGeom>
          <a:solidFill>
            <a:srgbClr val="CC0066"/>
          </a:solidFill>
          <a:ln w="9525" cmpd="sng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47740" name="Freeform 284"/>
          <p:cNvSpPr>
            <a:spLocks/>
          </p:cNvSpPr>
          <p:nvPr/>
        </p:nvSpPr>
        <p:spPr bwMode="auto">
          <a:xfrm rot="4247563" flipV="1">
            <a:off x="7609681" y="4356894"/>
            <a:ext cx="219075" cy="261938"/>
          </a:xfrm>
          <a:custGeom>
            <a:avLst/>
            <a:gdLst/>
            <a:ahLst/>
            <a:cxnLst>
              <a:cxn ang="0">
                <a:pos x="0" y="144"/>
              </a:cxn>
              <a:cxn ang="0">
                <a:pos x="21" y="172"/>
              </a:cxn>
              <a:cxn ang="0">
                <a:pos x="213" y="28"/>
              </a:cxn>
              <a:cxn ang="0">
                <a:pos x="192" y="0"/>
              </a:cxn>
              <a:cxn ang="0">
                <a:pos x="0" y="144"/>
              </a:cxn>
            </a:cxnLst>
            <a:rect l="0" t="0" r="r" b="b"/>
            <a:pathLst>
              <a:path w="213" h="172">
                <a:moveTo>
                  <a:pt x="0" y="144"/>
                </a:moveTo>
                <a:lnTo>
                  <a:pt x="21" y="172"/>
                </a:lnTo>
                <a:lnTo>
                  <a:pt x="213" y="28"/>
                </a:lnTo>
                <a:lnTo>
                  <a:pt x="192" y="0"/>
                </a:lnTo>
                <a:lnTo>
                  <a:pt x="0" y="144"/>
                </a:lnTo>
                <a:close/>
              </a:path>
            </a:pathLst>
          </a:custGeom>
          <a:solidFill>
            <a:srgbClr val="CC0066"/>
          </a:solidFill>
          <a:ln w="9525" cmpd="sng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47741" name="Freeform 285"/>
          <p:cNvSpPr>
            <a:spLocks/>
          </p:cNvSpPr>
          <p:nvPr/>
        </p:nvSpPr>
        <p:spPr bwMode="auto">
          <a:xfrm rot="4247563" flipV="1">
            <a:off x="7671594" y="4480719"/>
            <a:ext cx="238125" cy="280987"/>
          </a:xfrm>
          <a:custGeom>
            <a:avLst/>
            <a:gdLst/>
            <a:ahLst/>
            <a:cxnLst>
              <a:cxn ang="0">
                <a:pos x="0" y="144"/>
              </a:cxn>
              <a:cxn ang="0">
                <a:pos x="21" y="172"/>
              </a:cxn>
              <a:cxn ang="0">
                <a:pos x="213" y="28"/>
              </a:cxn>
              <a:cxn ang="0">
                <a:pos x="192" y="0"/>
              </a:cxn>
              <a:cxn ang="0">
                <a:pos x="0" y="144"/>
              </a:cxn>
            </a:cxnLst>
            <a:rect l="0" t="0" r="r" b="b"/>
            <a:pathLst>
              <a:path w="213" h="172">
                <a:moveTo>
                  <a:pt x="0" y="144"/>
                </a:moveTo>
                <a:lnTo>
                  <a:pt x="21" y="172"/>
                </a:lnTo>
                <a:lnTo>
                  <a:pt x="213" y="28"/>
                </a:lnTo>
                <a:lnTo>
                  <a:pt x="192" y="0"/>
                </a:lnTo>
                <a:lnTo>
                  <a:pt x="0" y="144"/>
                </a:lnTo>
                <a:close/>
              </a:path>
            </a:pathLst>
          </a:custGeom>
          <a:solidFill>
            <a:srgbClr val="000099"/>
          </a:solidFill>
          <a:ln w="9525" cmpd="sng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47742" name="Freeform 286"/>
          <p:cNvSpPr>
            <a:spLocks/>
          </p:cNvSpPr>
          <p:nvPr/>
        </p:nvSpPr>
        <p:spPr bwMode="auto">
          <a:xfrm rot="4247563" flipV="1">
            <a:off x="7790657" y="4729956"/>
            <a:ext cx="211138" cy="244475"/>
          </a:xfrm>
          <a:custGeom>
            <a:avLst/>
            <a:gdLst/>
            <a:ahLst/>
            <a:cxnLst>
              <a:cxn ang="0">
                <a:pos x="0" y="120"/>
              </a:cxn>
              <a:cxn ang="0">
                <a:pos x="21" y="149"/>
              </a:cxn>
              <a:cxn ang="0">
                <a:pos x="189" y="29"/>
              </a:cxn>
              <a:cxn ang="0">
                <a:pos x="168" y="0"/>
              </a:cxn>
              <a:cxn ang="0">
                <a:pos x="0" y="120"/>
              </a:cxn>
            </a:cxnLst>
            <a:rect l="0" t="0" r="r" b="b"/>
            <a:pathLst>
              <a:path w="189" h="149">
                <a:moveTo>
                  <a:pt x="0" y="120"/>
                </a:moveTo>
                <a:lnTo>
                  <a:pt x="21" y="149"/>
                </a:lnTo>
                <a:lnTo>
                  <a:pt x="189" y="29"/>
                </a:lnTo>
                <a:lnTo>
                  <a:pt x="168" y="0"/>
                </a:lnTo>
                <a:lnTo>
                  <a:pt x="0" y="120"/>
                </a:lnTo>
                <a:close/>
              </a:path>
            </a:pathLst>
          </a:custGeom>
          <a:solidFill>
            <a:srgbClr val="000099"/>
          </a:solidFill>
          <a:ln w="9525" cmpd="sng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47743" name="Freeform 287"/>
          <p:cNvSpPr>
            <a:spLocks/>
          </p:cNvSpPr>
          <p:nvPr/>
        </p:nvSpPr>
        <p:spPr bwMode="auto">
          <a:xfrm rot="4247563" flipV="1">
            <a:off x="7843044" y="4855369"/>
            <a:ext cx="212725" cy="246063"/>
          </a:xfrm>
          <a:custGeom>
            <a:avLst/>
            <a:gdLst/>
            <a:ahLst/>
            <a:cxnLst>
              <a:cxn ang="0">
                <a:pos x="0" y="120"/>
              </a:cxn>
              <a:cxn ang="0">
                <a:pos x="21" y="149"/>
              </a:cxn>
              <a:cxn ang="0">
                <a:pos x="189" y="29"/>
              </a:cxn>
              <a:cxn ang="0">
                <a:pos x="168" y="0"/>
              </a:cxn>
              <a:cxn ang="0">
                <a:pos x="0" y="120"/>
              </a:cxn>
            </a:cxnLst>
            <a:rect l="0" t="0" r="r" b="b"/>
            <a:pathLst>
              <a:path w="189" h="149">
                <a:moveTo>
                  <a:pt x="0" y="120"/>
                </a:moveTo>
                <a:lnTo>
                  <a:pt x="21" y="149"/>
                </a:lnTo>
                <a:lnTo>
                  <a:pt x="189" y="29"/>
                </a:lnTo>
                <a:lnTo>
                  <a:pt x="168" y="0"/>
                </a:lnTo>
                <a:lnTo>
                  <a:pt x="0" y="120"/>
                </a:lnTo>
                <a:close/>
              </a:path>
            </a:pathLst>
          </a:custGeom>
          <a:solidFill>
            <a:srgbClr val="FF6600"/>
          </a:solidFill>
          <a:ln w="9525" cmpd="sng">
            <a:solidFill>
              <a:srgbClr val="CC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47744" name="Freeform 288"/>
          <p:cNvSpPr>
            <a:spLocks/>
          </p:cNvSpPr>
          <p:nvPr/>
        </p:nvSpPr>
        <p:spPr bwMode="auto">
          <a:xfrm rot="4247563" flipV="1">
            <a:off x="7916069" y="4993482"/>
            <a:ext cx="158750" cy="195262"/>
          </a:xfrm>
          <a:custGeom>
            <a:avLst/>
            <a:gdLst/>
            <a:ahLst/>
            <a:cxnLst>
              <a:cxn ang="0">
                <a:pos x="0" y="90"/>
              </a:cxn>
              <a:cxn ang="0">
                <a:pos x="21" y="118"/>
              </a:cxn>
              <a:cxn ang="0">
                <a:pos x="141" y="28"/>
              </a:cxn>
              <a:cxn ang="0">
                <a:pos x="120" y="0"/>
              </a:cxn>
              <a:cxn ang="0">
                <a:pos x="0" y="90"/>
              </a:cxn>
            </a:cxnLst>
            <a:rect l="0" t="0" r="r" b="b"/>
            <a:pathLst>
              <a:path w="141" h="118">
                <a:moveTo>
                  <a:pt x="0" y="90"/>
                </a:moveTo>
                <a:lnTo>
                  <a:pt x="21" y="118"/>
                </a:lnTo>
                <a:lnTo>
                  <a:pt x="141" y="28"/>
                </a:lnTo>
                <a:lnTo>
                  <a:pt x="120" y="0"/>
                </a:lnTo>
                <a:lnTo>
                  <a:pt x="0" y="90"/>
                </a:lnTo>
                <a:close/>
              </a:path>
            </a:pathLst>
          </a:custGeom>
          <a:solidFill>
            <a:srgbClr val="000099"/>
          </a:solidFill>
          <a:ln w="9525" cmpd="sng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47745" name="Freeform 289"/>
          <p:cNvSpPr>
            <a:spLocks/>
          </p:cNvSpPr>
          <p:nvPr/>
        </p:nvSpPr>
        <p:spPr bwMode="auto">
          <a:xfrm rot="4247563" flipV="1">
            <a:off x="7949406" y="5125245"/>
            <a:ext cx="155575" cy="195262"/>
          </a:xfrm>
          <a:custGeom>
            <a:avLst/>
            <a:gdLst/>
            <a:ahLst/>
            <a:cxnLst>
              <a:cxn ang="0">
                <a:pos x="0" y="90"/>
              </a:cxn>
              <a:cxn ang="0">
                <a:pos x="21" y="118"/>
              </a:cxn>
              <a:cxn ang="0">
                <a:pos x="141" y="28"/>
              </a:cxn>
              <a:cxn ang="0">
                <a:pos x="120" y="0"/>
              </a:cxn>
              <a:cxn ang="0">
                <a:pos x="0" y="90"/>
              </a:cxn>
            </a:cxnLst>
            <a:rect l="0" t="0" r="r" b="b"/>
            <a:pathLst>
              <a:path w="141" h="118">
                <a:moveTo>
                  <a:pt x="0" y="90"/>
                </a:moveTo>
                <a:lnTo>
                  <a:pt x="21" y="118"/>
                </a:lnTo>
                <a:lnTo>
                  <a:pt x="141" y="28"/>
                </a:lnTo>
                <a:lnTo>
                  <a:pt x="120" y="0"/>
                </a:lnTo>
                <a:lnTo>
                  <a:pt x="0" y="90"/>
                </a:lnTo>
                <a:close/>
              </a:path>
            </a:pathLst>
          </a:custGeom>
          <a:solidFill>
            <a:srgbClr val="000099"/>
          </a:solidFill>
          <a:ln w="9525" cmpd="sng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47746" name="Freeform 290"/>
          <p:cNvSpPr>
            <a:spLocks/>
          </p:cNvSpPr>
          <p:nvPr/>
        </p:nvSpPr>
        <p:spPr bwMode="auto">
          <a:xfrm rot="4247563" flipV="1">
            <a:off x="7519194" y="4347369"/>
            <a:ext cx="239713" cy="282575"/>
          </a:xfrm>
          <a:custGeom>
            <a:avLst/>
            <a:gdLst/>
            <a:ahLst/>
            <a:cxnLst>
              <a:cxn ang="0">
                <a:pos x="0" y="144"/>
              </a:cxn>
              <a:cxn ang="0">
                <a:pos x="21" y="172"/>
              </a:cxn>
              <a:cxn ang="0">
                <a:pos x="213" y="28"/>
              </a:cxn>
              <a:cxn ang="0">
                <a:pos x="192" y="0"/>
              </a:cxn>
              <a:cxn ang="0">
                <a:pos x="0" y="144"/>
              </a:cxn>
            </a:cxnLst>
            <a:rect l="0" t="0" r="r" b="b"/>
            <a:pathLst>
              <a:path w="213" h="172">
                <a:moveTo>
                  <a:pt x="0" y="144"/>
                </a:moveTo>
                <a:lnTo>
                  <a:pt x="21" y="172"/>
                </a:lnTo>
                <a:lnTo>
                  <a:pt x="213" y="28"/>
                </a:lnTo>
                <a:lnTo>
                  <a:pt x="192" y="0"/>
                </a:lnTo>
                <a:lnTo>
                  <a:pt x="0" y="144"/>
                </a:lnTo>
                <a:close/>
              </a:path>
            </a:pathLst>
          </a:custGeom>
          <a:solidFill>
            <a:srgbClr val="000099"/>
          </a:solidFill>
          <a:ln w="9525" cmpd="sng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47747" name="AutoShape 291"/>
          <p:cNvSpPr>
            <a:spLocks noChangeArrowheads="1"/>
          </p:cNvSpPr>
          <p:nvPr/>
        </p:nvSpPr>
        <p:spPr bwMode="auto">
          <a:xfrm>
            <a:off x="8229600" y="1524000"/>
            <a:ext cx="228600" cy="4572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4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147748" name="AutoShape 292"/>
          <p:cNvSpPr>
            <a:spLocks noChangeArrowheads="1"/>
          </p:cNvSpPr>
          <p:nvPr/>
        </p:nvSpPr>
        <p:spPr bwMode="auto">
          <a:xfrm>
            <a:off x="8458200" y="1524000"/>
            <a:ext cx="228600" cy="4572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4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147749" name="AutoShape 293"/>
          <p:cNvSpPr>
            <a:spLocks noChangeArrowheads="1"/>
          </p:cNvSpPr>
          <p:nvPr/>
        </p:nvSpPr>
        <p:spPr bwMode="auto">
          <a:xfrm>
            <a:off x="8686800" y="1524000"/>
            <a:ext cx="228600" cy="4572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40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147750" name="Text Box 294"/>
          <p:cNvSpPr txBox="1">
            <a:spLocks noChangeArrowheads="1"/>
          </p:cNvSpPr>
          <p:nvPr/>
        </p:nvSpPr>
        <p:spPr bwMode="auto">
          <a:xfrm>
            <a:off x="6876256" y="1700808"/>
            <a:ext cx="1416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>
                <a:latin typeface="Times New Roman" pitchFamily="18" charset="0"/>
              </a:rPr>
              <a:t>H5N1, H7N7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6197" t="19018" r="4620" b="70583"/>
          <a:stretch>
            <a:fillRect/>
          </a:stretch>
        </p:blipFill>
        <p:spPr bwMode="auto">
          <a:xfrm>
            <a:off x="0" y="260648"/>
            <a:ext cx="8892480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http://sites.google.com/site/changchienlily/BlankWorldMap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705225"/>
            <a:ext cx="6912768" cy="3152775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6197" t="38527" r="4620" b="15254"/>
          <a:stretch>
            <a:fillRect/>
          </a:stretch>
        </p:blipFill>
        <p:spPr bwMode="auto">
          <a:xfrm>
            <a:off x="0" y="764704"/>
            <a:ext cx="889248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>
          <a:xfrm>
            <a:off x="6156176" y="5085184"/>
            <a:ext cx="216024" cy="21602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6300192" y="5013176"/>
            <a:ext cx="216024" cy="21602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8172400" y="3933056"/>
            <a:ext cx="216024" cy="216024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8316416" y="386104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2004</a:t>
            </a:r>
            <a:endParaRPr lang="en-GB" dirty="0"/>
          </a:p>
        </p:txBody>
      </p:sp>
      <p:sp>
        <p:nvSpPr>
          <p:cNvPr id="11" name="Oval 10"/>
          <p:cNvSpPr/>
          <p:nvPr/>
        </p:nvSpPr>
        <p:spPr>
          <a:xfrm>
            <a:off x="8172400" y="4365104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6444208" y="5589240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8316416" y="429309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2005</a:t>
            </a:r>
            <a:endParaRPr lang="en-GB" dirty="0"/>
          </a:p>
        </p:txBody>
      </p:sp>
      <p:sp>
        <p:nvSpPr>
          <p:cNvPr id="14" name="Oval 13"/>
          <p:cNvSpPr/>
          <p:nvPr/>
        </p:nvSpPr>
        <p:spPr>
          <a:xfrm>
            <a:off x="8172400" y="4797152"/>
            <a:ext cx="216024" cy="2160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4355976" y="4725144"/>
            <a:ext cx="216024" cy="2160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6588224" y="5589240"/>
            <a:ext cx="216024" cy="2160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8316416" y="472514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2006</a:t>
            </a:r>
            <a:endParaRPr lang="en-GB" dirty="0"/>
          </a:p>
        </p:txBody>
      </p:sp>
      <p:sp>
        <p:nvSpPr>
          <p:cNvPr id="18" name="Oval 17"/>
          <p:cNvSpPr/>
          <p:nvPr/>
        </p:nvSpPr>
        <p:spPr>
          <a:xfrm>
            <a:off x="4427984" y="4437112"/>
            <a:ext cx="216024" cy="2160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4427984" y="4797152"/>
            <a:ext cx="216024" cy="21602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8316416" y="5373216"/>
            <a:ext cx="680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2011</a:t>
            </a:r>
            <a:endParaRPr lang="en-GB" dirty="0"/>
          </a:p>
        </p:txBody>
      </p:sp>
      <p:sp>
        <p:nvSpPr>
          <p:cNvPr id="21" name="Oval 20"/>
          <p:cNvSpPr/>
          <p:nvPr/>
        </p:nvSpPr>
        <p:spPr>
          <a:xfrm>
            <a:off x="8172400" y="5445224"/>
            <a:ext cx="216024" cy="216024"/>
          </a:xfrm>
          <a:prstGeom prst="ellipse">
            <a:avLst/>
          </a:prstGeom>
          <a:solidFill>
            <a:srgbClr val="6600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Oval 21"/>
          <p:cNvSpPr/>
          <p:nvPr/>
        </p:nvSpPr>
        <p:spPr>
          <a:xfrm>
            <a:off x="4355976" y="4797152"/>
            <a:ext cx="216024" cy="216024"/>
          </a:xfrm>
          <a:prstGeom prst="ellipse">
            <a:avLst/>
          </a:prstGeom>
          <a:solidFill>
            <a:srgbClr val="6600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/>
          <p:cNvSpPr/>
          <p:nvPr/>
        </p:nvSpPr>
        <p:spPr>
          <a:xfrm>
            <a:off x="6516216" y="5589240"/>
            <a:ext cx="216024" cy="216024"/>
          </a:xfrm>
          <a:prstGeom prst="ellipse">
            <a:avLst/>
          </a:prstGeom>
          <a:solidFill>
            <a:srgbClr val="6600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5652120" y="4725144"/>
            <a:ext cx="216024" cy="216024"/>
          </a:xfrm>
          <a:prstGeom prst="ellipse">
            <a:avLst/>
          </a:prstGeom>
          <a:solidFill>
            <a:srgbClr val="6600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12" grpId="0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18" grpId="2" animBg="1"/>
      <p:bldP spid="19" grpId="0" animBg="1"/>
      <p:bldP spid="19" grpId="1" animBg="1"/>
      <p:bldP spid="22" grpId="0" animBg="1"/>
      <p:bldP spid="23" grpId="0" animBg="1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Why has H5N1 not caused an influenza pandemic?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en-GB" sz="4000" dirty="0" smtClean="0">
                <a:solidFill>
                  <a:schemeClr val="bg1"/>
                </a:solidFill>
              </a:rPr>
              <a:t>H5N1 does not transmit between people. </a:t>
            </a:r>
          </a:p>
        </p:txBody>
      </p:sp>
      <p:pic>
        <p:nvPicPr>
          <p:cNvPr id="67586" name="Picture 2" descr="http://www-tc.pbs.org/wnet/wideangle/files/2008/06/post_h5n1_intr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988840"/>
            <a:ext cx="5619750" cy="37719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2"/>
          </a:solidFill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Transmission.</a:t>
            </a:r>
          </a:p>
        </p:txBody>
      </p:sp>
      <p:pic>
        <p:nvPicPr>
          <p:cNvPr id="198661" name="Picture 5" descr="sneeze-k-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484784"/>
            <a:ext cx="6912768" cy="46944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431800"/>
            <a:ext cx="9144000" cy="1143000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sz="3600" dirty="0" smtClean="0">
                <a:solidFill>
                  <a:schemeClr val="bg1"/>
                </a:solidFill>
              </a:rPr>
              <a:t>Avian and human influenza viruses bind to different types of </a:t>
            </a:r>
            <a:r>
              <a:rPr lang="en-GB" sz="3600" dirty="0" err="1" smtClean="0">
                <a:solidFill>
                  <a:schemeClr val="bg1"/>
                </a:solidFill>
              </a:rPr>
              <a:t>sialic</a:t>
            </a:r>
            <a:r>
              <a:rPr lang="en-GB" sz="3600" dirty="0" smtClean="0">
                <a:solidFill>
                  <a:schemeClr val="bg1"/>
                </a:solidFill>
              </a:rPr>
              <a:t> acid receptors.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750888" y="2789238"/>
            <a:ext cx="2740025" cy="3103562"/>
            <a:chOff x="750628" y="2788679"/>
            <a:chExt cx="2740718" cy="3103651"/>
          </a:xfrm>
        </p:grpSpPr>
        <p:sp>
          <p:nvSpPr>
            <p:cNvPr id="4" name="Rounded Rectangle 3"/>
            <p:cNvSpPr/>
            <p:nvPr/>
          </p:nvSpPr>
          <p:spPr>
            <a:xfrm>
              <a:off x="750628" y="4300022"/>
              <a:ext cx="2740718" cy="1592308"/>
            </a:xfrm>
            <a:prstGeom prst="round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grpSp>
          <p:nvGrpSpPr>
            <p:cNvPr id="5" name="Group 7"/>
            <p:cNvGrpSpPr>
              <a:grpSpLocks/>
            </p:cNvGrpSpPr>
            <p:nvPr/>
          </p:nvGrpSpPr>
          <p:grpSpPr bwMode="auto">
            <a:xfrm>
              <a:off x="1069934" y="3765875"/>
              <a:ext cx="234950" cy="512774"/>
              <a:chOff x="1663700" y="3587750"/>
              <a:chExt cx="234950" cy="512774"/>
            </a:xfrm>
          </p:grpSpPr>
          <p:cxnSp>
            <p:nvCxnSpPr>
              <p:cNvPr id="26" name="Straight Connector 5"/>
              <p:cNvCxnSpPr/>
              <p:nvPr/>
            </p:nvCxnSpPr>
            <p:spPr>
              <a:xfrm rot="5400000">
                <a:off x="1671525" y="3998069"/>
                <a:ext cx="204793" cy="1587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Isosceles Triangle 6"/>
              <p:cNvSpPr/>
              <p:nvPr/>
            </p:nvSpPr>
            <p:spPr>
              <a:xfrm>
                <a:off x="1663562" y="3588482"/>
                <a:ext cx="235009" cy="304809"/>
              </a:xfrm>
              <a:prstGeom prst="triangl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6" name="Group 8"/>
            <p:cNvGrpSpPr>
              <a:grpSpLocks/>
            </p:cNvGrpSpPr>
            <p:nvPr/>
          </p:nvGrpSpPr>
          <p:grpSpPr bwMode="auto">
            <a:xfrm>
              <a:off x="1851726" y="3777750"/>
              <a:ext cx="234950" cy="512774"/>
              <a:chOff x="1663700" y="3587750"/>
              <a:chExt cx="234950" cy="512774"/>
            </a:xfrm>
          </p:grpSpPr>
          <p:cxnSp>
            <p:nvCxnSpPr>
              <p:cNvPr id="24" name="Straight Connector 9"/>
              <p:cNvCxnSpPr/>
              <p:nvPr/>
            </p:nvCxnSpPr>
            <p:spPr>
              <a:xfrm rot="5400000">
                <a:off x="1670980" y="3997306"/>
                <a:ext cx="204794" cy="1587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Isosceles Triangle 10"/>
              <p:cNvSpPr/>
              <p:nvPr/>
            </p:nvSpPr>
            <p:spPr>
              <a:xfrm>
                <a:off x="1663017" y="3587719"/>
                <a:ext cx="235009" cy="304809"/>
              </a:xfrm>
              <a:prstGeom prst="triangl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7" name="Group 11"/>
            <p:cNvGrpSpPr>
              <a:grpSpLocks/>
            </p:cNvGrpSpPr>
            <p:nvPr/>
          </p:nvGrpSpPr>
          <p:grpSpPr bwMode="auto">
            <a:xfrm>
              <a:off x="2788227" y="3777750"/>
              <a:ext cx="234950" cy="512774"/>
              <a:chOff x="1663700" y="3587750"/>
              <a:chExt cx="234950" cy="512774"/>
            </a:xfrm>
          </p:grpSpPr>
          <p:cxnSp>
            <p:nvCxnSpPr>
              <p:cNvPr id="22" name="Straight Connector 21"/>
              <p:cNvCxnSpPr/>
              <p:nvPr/>
            </p:nvCxnSpPr>
            <p:spPr>
              <a:xfrm rot="5400000">
                <a:off x="1671341" y="3997306"/>
                <a:ext cx="204794" cy="1587"/>
              </a:xfrm>
              <a:prstGeom prst="line">
                <a:avLst/>
              </a:prstGeom>
              <a:ln w="28575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Isosceles Triangle 22"/>
              <p:cNvSpPr/>
              <p:nvPr/>
            </p:nvSpPr>
            <p:spPr>
              <a:xfrm>
                <a:off x="1663378" y="3587719"/>
                <a:ext cx="235009" cy="304809"/>
              </a:xfrm>
              <a:prstGeom prst="triangle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 dirty="0">
                  <a:solidFill>
                    <a:schemeClr val="accent3">
                      <a:lumMod val="75000"/>
                    </a:schemeClr>
                  </a:solidFill>
                </a:endParaRPr>
              </a:p>
            </p:txBody>
          </p:sp>
        </p:grpSp>
        <p:grpSp>
          <p:nvGrpSpPr>
            <p:cNvPr id="8" name="Group 32"/>
            <p:cNvGrpSpPr>
              <a:grpSpLocks/>
            </p:cNvGrpSpPr>
            <p:nvPr/>
          </p:nvGrpSpPr>
          <p:grpSpPr bwMode="auto">
            <a:xfrm>
              <a:off x="1592231" y="2788681"/>
              <a:ext cx="931210" cy="1040468"/>
              <a:chOff x="4962752" y="3341574"/>
              <a:chExt cx="931210" cy="1040468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5070714" y="3551128"/>
                <a:ext cx="522419" cy="522302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GB"/>
              </a:p>
            </p:txBody>
          </p:sp>
          <p:grpSp>
            <p:nvGrpSpPr>
              <p:cNvPr id="10" name="Group 23"/>
              <p:cNvGrpSpPr>
                <a:grpSpLocks/>
              </p:cNvGrpSpPr>
              <p:nvPr/>
            </p:nvGrpSpPr>
            <p:grpSpPr bwMode="auto">
              <a:xfrm>
                <a:off x="5243717" y="4073236"/>
                <a:ext cx="174068" cy="308806"/>
                <a:chOff x="5243717" y="4073236"/>
                <a:chExt cx="174068" cy="308806"/>
              </a:xfrm>
            </p:grpSpPr>
            <p:cxnSp>
              <p:nvCxnSpPr>
                <p:cNvPr id="19" name="Straight Connector 18"/>
                <p:cNvCxnSpPr>
                  <a:stCxn id="9" idx="4"/>
                </p:cNvCxnSpPr>
                <p:nvPr/>
              </p:nvCxnSpPr>
              <p:spPr>
                <a:xfrm rot="5400000">
                  <a:off x="5239051" y="4163920"/>
                  <a:ext cx="182568" cy="1588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Connector 19"/>
                <p:cNvCxnSpPr/>
                <p:nvPr/>
              </p:nvCxnSpPr>
              <p:spPr>
                <a:xfrm rot="5400000">
                  <a:off x="5219198" y="4271070"/>
                  <a:ext cx="134941" cy="85747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Connector 20"/>
                <p:cNvCxnSpPr/>
                <p:nvPr/>
              </p:nvCxnSpPr>
              <p:spPr>
                <a:xfrm rot="16200000" flipV="1">
                  <a:off x="5306533" y="4272657"/>
                  <a:ext cx="133354" cy="84158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Group 24"/>
              <p:cNvGrpSpPr>
                <a:grpSpLocks/>
              </p:cNvGrpSpPr>
              <p:nvPr/>
            </p:nvGrpSpPr>
            <p:grpSpPr bwMode="auto">
              <a:xfrm rot="8634566">
                <a:off x="4962752" y="3341574"/>
                <a:ext cx="174068" cy="308806"/>
                <a:chOff x="5243717" y="4073236"/>
                <a:chExt cx="174068" cy="308806"/>
              </a:xfrm>
            </p:grpSpPr>
            <p:cxnSp>
              <p:nvCxnSpPr>
                <p:cNvPr id="16" name="Straight Connector 15"/>
                <p:cNvCxnSpPr/>
                <p:nvPr/>
              </p:nvCxnSpPr>
              <p:spPr>
                <a:xfrm rot="5400000">
                  <a:off x="5242479" y="4168071"/>
                  <a:ext cx="180980" cy="1588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 rot="5400000">
                  <a:off x="5220385" y="4276007"/>
                  <a:ext cx="134941" cy="87335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 rot="16200000" flipV="1">
                  <a:off x="5309614" y="4273851"/>
                  <a:ext cx="133354" cy="88922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Group 28"/>
              <p:cNvGrpSpPr>
                <a:grpSpLocks/>
              </p:cNvGrpSpPr>
              <p:nvPr/>
            </p:nvGrpSpPr>
            <p:grpSpPr bwMode="auto">
              <a:xfrm rot="-4438325">
                <a:off x="5652525" y="3732323"/>
                <a:ext cx="174068" cy="308806"/>
                <a:chOff x="5243717" y="4073236"/>
                <a:chExt cx="174068" cy="308806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 rot="5400000">
                  <a:off x="5243678" y="4161670"/>
                  <a:ext cx="182609" cy="1588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/>
                <p:nvPr/>
              </p:nvCxnSpPr>
              <p:spPr>
                <a:xfrm rot="5400000">
                  <a:off x="5224096" y="4266752"/>
                  <a:ext cx="134971" cy="87315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 rot="16200000" flipV="1">
                  <a:off x="5310264" y="4267035"/>
                  <a:ext cx="133384" cy="88903"/>
                </a:xfrm>
                <a:prstGeom prst="line">
                  <a:avLst/>
                </a:prstGeom>
                <a:ln w="28575"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8" name="Rounded Rectangle 27"/>
          <p:cNvSpPr/>
          <p:nvPr/>
        </p:nvSpPr>
        <p:spPr>
          <a:xfrm>
            <a:off x="5167313" y="4335463"/>
            <a:ext cx="2740025" cy="1592262"/>
          </a:xfrm>
          <a:prstGeom prst="round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grpSp>
        <p:nvGrpSpPr>
          <p:cNvPr id="29" name="Group 28"/>
          <p:cNvGrpSpPr>
            <a:grpSpLocks/>
          </p:cNvGrpSpPr>
          <p:nvPr/>
        </p:nvGrpSpPr>
        <p:grpSpPr bwMode="auto">
          <a:xfrm>
            <a:off x="5443538" y="3806825"/>
            <a:ext cx="307975" cy="506413"/>
            <a:chOff x="5443870" y="3774558"/>
            <a:chExt cx="308344" cy="507635"/>
          </a:xfrm>
        </p:grpSpPr>
        <p:cxnSp>
          <p:nvCxnSpPr>
            <p:cNvPr id="30" name="Straight Connector 29"/>
            <p:cNvCxnSpPr/>
            <p:nvPr/>
          </p:nvCxnSpPr>
          <p:spPr>
            <a:xfrm rot="5400000">
              <a:off x="5494606" y="4178757"/>
              <a:ext cx="205282" cy="1589"/>
            </a:xfrm>
            <a:prstGeom prst="line">
              <a:avLst/>
            </a:prstGeom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/>
            <p:cNvSpPr/>
            <p:nvPr/>
          </p:nvSpPr>
          <p:spPr>
            <a:xfrm>
              <a:off x="5443870" y="3774558"/>
              <a:ext cx="308344" cy="308718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478773" y="3809634"/>
            <a:ext cx="308344" cy="507635"/>
            <a:chOff x="6478773" y="3778102"/>
            <a:chExt cx="308344" cy="507635"/>
          </a:xfrm>
          <a:solidFill>
            <a:srgbClr val="FFC000"/>
          </a:solidFill>
        </p:grpSpPr>
        <p:cxnSp>
          <p:nvCxnSpPr>
            <p:cNvPr id="33" name="Straight Connector 32"/>
            <p:cNvCxnSpPr/>
            <p:nvPr/>
          </p:nvCxnSpPr>
          <p:spPr>
            <a:xfrm rot="5400000">
              <a:off x="6518411" y="4182585"/>
              <a:ext cx="204717" cy="1588"/>
            </a:xfrm>
            <a:prstGeom prst="line">
              <a:avLst/>
            </a:prstGeom>
            <a:grpFill/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/>
            <p:cNvSpPr/>
            <p:nvPr/>
          </p:nvSpPr>
          <p:spPr>
            <a:xfrm>
              <a:off x="6478773" y="3778102"/>
              <a:ext cx="308344" cy="308344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417983" y="3813178"/>
            <a:ext cx="308344" cy="507635"/>
            <a:chOff x="7417983" y="3781646"/>
            <a:chExt cx="308344" cy="507635"/>
          </a:xfrm>
          <a:solidFill>
            <a:srgbClr val="FFC000"/>
          </a:solidFill>
        </p:grpSpPr>
        <p:cxnSp>
          <p:nvCxnSpPr>
            <p:cNvPr id="36" name="Straight Connector 35"/>
            <p:cNvCxnSpPr/>
            <p:nvPr/>
          </p:nvCxnSpPr>
          <p:spPr>
            <a:xfrm rot="5400000">
              <a:off x="7457621" y="4186129"/>
              <a:ext cx="204717" cy="1588"/>
            </a:xfrm>
            <a:prstGeom prst="line">
              <a:avLst/>
            </a:prstGeom>
            <a:grpFill/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36"/>
            <p:cNvSpPr/>
            <p:nvPr/>
          </p:nvSpPr>
          <p:spPr>
            <a:xfrm>
              <a:off x="7417983" y="3781646"/>
              <a:ext cx="308344" cy="308344"/>
            </a:xfrm>
            <a:prstGeom prst="rect">
              <a:avLst/>
            </a:prstGeom>
            <a:grp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</p:grpSp>
      <p:grpSp>
        <p:nvGrpSpPr>
          <p:cNvPr id="38" name="Group 37"/>
          <p:cNvGrpSpPr>
            <a:grpSpLocks/>
          </p:cNvGrpSpPr>
          <p:nvPr/>
        </p:nvGrpSpPr>
        <p:grpSpPr bwMode="auto">
          <a:xfrm rot="-1335008">
            <a:off x="4891088" y="2781300"/>
            <a:ext cx="931862" cy="1039813"/>
            <a:chOff x="4962752" y="3341572"/>
            <a:chExt cx="931210" cy="1040470"/>
          </a:xfrm>
        </p:grpSpPr>
        <p:sp>
          <p:nvSpPr>
            <p:cNvPr id="39" name="Oval 38"/>
            <p:cNvSpPr/>
            <p:nvPr/>
          </p:nvSpPr>
          <p:spPr>
            <a:xfrm>
              <a:off x="5068822" y="3548102"/>
              <a:ext cx="521923" cy="522618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grpSp>
          <p:nvGrpSpPr>
            <p:cNvPr id="40" name="Group 23"/>
            <p:cNvGrpSpPr>
              <a:grpSpLocks/>
            </p:cNvGrpSpPr>
            <p:nvPr/>
          </p:nvGrpSpPr>
          <p:grpSpPr bwMode="auto">
            <a:xfrm>
              <a:off x="5243717" y="4073236"/>
              <a:ext cx="174068" cy="308806"/>
              <a:chOff x="5243717" y="4073236"/>
              <a:chExt cx="174068" cy="308806"/>
            </a:xfrm>
          </p:grpSpPr>
          <p:cxnSp>
            <p:nvCxnSpPr>
              <p:cNvPr id="49" name="Straight Connector 48"/>
              <p:cNvCxnSpPr>
                <a:stCxn id="39" idx="4"/>
              </p:cNvCxnSpPr>
              <p:nvPr/>
            </p:nvCxnSpPr>
            <p:spPr>
              <a:xfrm rot="5400000">
                <a:off x="5238637" y="4160538"/>
                <a:ext cx="182678" cy="1587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rot="5400000">
                <a:off x="5216812" y="4267201"/>
                <a:ext cx="135022" cy="87252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rot="16200000" flipV="1">
                <a:off x="5304802" y="4267738"/>
                <a:ext cx="133434" cy="87251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24"/>
            <p:cNvGrpSpPr>
              <a:grpSpLocks/>
            </p:cNvGrpSpPr>
            <p:nvPr/>
          </p:nvGrpSpPr>
          <p:grpSpPr bwMode="auto">
            <a:xfrm rot="8634566">
              <a:off x="4962752" y="3341576"/>
              <a:ext cx="174068" cy="308806"/>
              <a:chOff x="5243717" y="4073236"/>
              <a:chExt cx="174068" cy="308806"/>
            </a:xfrm>
          </p:grpSpPr>
          <p:cxnSp>
            <p:nvCxnSpPr>
              <p:cNvPr id="46" name="Straight Connector 45"/>
              <p:cNvCxnSpPr/>
              <p:nvPr/>
            </p:nvCxnSpPr>
            <p:spPr>
              <a:xfrm rot="5400000">
                <a:off x="5239228" y="4172708"/>
                <a:ext cx="182678" cy="1587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/>
              <p:cNvCxnSpPr/>
              <p:nvPr/>
            </p:nvCxnSpPr>
            <p:spPr>
              <a:xfrm rot="5400000">
                <a:off x="5219955" y="4277793"/>
                <a:ext cx="135023" cy="87251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 rot="16200000" flipV="1">
                <a:off x="5305761" y="4276623"/>
                <a:ext cx="133434" cy="87251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2" name="Group 28"/>
            <p:cNvGrpSpPr>
              <a:grpSpLocks/>
            </p:cNvGrpSpPr>
            <p:nvPr/>
          </p:nvGrpSpPr>
          <p:grpSpPr bwMode="auto">
            <a:xfrm rot="-4438325">
              <a:off x="5652525" y="3732323"/>
              <a:ext cx="174068" cy="308806"/>
              <a:chOff x="5243717" y="4073236"/>
              <a:chExt cx="174068" cy="308806"/>
            </a:xfrm>
          </p:grpSpPr>
          <p:cxnSp>
            <p:nvCxnSpPr>
              <p:cNvPr id="43" name="Straight Connector 42"/>
              <p:cNvCxnSpPr/>
              <p:nvPr/>
            </p:nvCxnSpPr>
            <p:spPr>
              <a:xfrm rot="5400000">
                <a:off x="5246350" y="4160645"/>
                <a:ext cx="184021" cy="1588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rot="5400000">
                <a:off x="5227307" y="4268595"/>
                <a:ext cx="134843" cy="87367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rot="16200000" flipV="1">
                <a:off x="5313614" y="4268417"/>
                <a:ext cx="134843" cy="87367"/>
              </a:xfrm>
              <a:prstGeom prst="line">
                <a:avLst/>
              </a:prstGeom>
              <a:ln w="285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2" name="Group 51"/>
          <p:cNvGrpSpPr>
            <a:grpSpLocks/>
          </p:cNvGrpSpPr>
          <p:nvPr/>
        </p:nvGrpSpPr>
        <p:grpSpPr bwMode="auto">
          <a:xfrm>
            <a:off x="6983413" y="2840038"/>
            <a:ext cx="1182687" cy="1103312"/>
            <a:chOff x="6982756" y="2808452"/>
            <a:chExt cx="1183104" cy="1103969"/>
          </a:xfrm>
        </p:grpSpPr>
        <p:sp>
          <p:nvSpPr>
            <p:cNvPr id="53" name="Oval 52"/>
            <p:cNvSpPr/>
            <p:nvPr/>
          </p:nvSpPr>
          <p:spPr>
            <a:xfrm rot="18909086">
              <a:off x="7319425" y="3019715"/>
              <a:ext cx="522471" cy="52259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/>
            </a:p>
          </p:txBody>
        </p:sp>
        <p:grpSp>
          <p:nvGrpSpPr>
            <p:cNvPr id="54" name="Group 108"/>
            <p:cNvGrpSpPr>
              <a:grpSpLocks/>
            </p:cNvGrpSpPr>
            <p:nvPr/>
          </p:nvGrpSpPr>
          <p:grpSpPr bwMode="auto">
            <a:xfrm>
              <a:off x="7358063" y="3502822"/>
              <a:ext cx="423862" cy="409599"/>
              <a:chOff x="7358063" y="3502822"/>
              <a:chExt cx="423862" cy="409599"/>
            </a:xfrm>
          </p:grpSpPr>
          <p:cxnSp>
            <p:nvCxnSpPr>
              <p:cNvPr id="67" name="Straight Connector 66"/>
              <p:cNvCxnSpPr/>
              <p:nvPr/>
            </p:nvCxnSpPr>
            <p:spPr>
              <a:xfrm rot="16200000" flipH="1">
                <a:off x="7463911" y="3605852"/>
                <a:ext cx="211264" cy="4764"/>
              </a:xfrm>
              <a:prstGeom prst="line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5" name="Group 102"/>
              <p:cNvGrpSpPr>
                <a:grpSpLocks/>
              </p:cNvGrpSpPr>
              <p:nvPr/>
            </p:nvGrpSpPr>
            <p:grpSpPr bwMode="auto">
              <a:xfrm>
                <a:off x="7358063" y="3726656"/>
                <a:ext cx="423862" cy="185765"/>
                <a:chOff x="7358063" y="3726656"/>
                <a:chExt cx="423862" cy="185765"/>
              </a:xfrm>
            </p:grpSpPr>
            <p:cxnSp>
              <p:nvCxnSpPr>
                <p:cNvPr id="69" name="Straight Connector 68"/>
                <p:cNvCxnSpPr/>
                <p:nvPr/>
              </p:nvCxnSpPr>
              <p:spPr>
                <a:xfrm rot="5400000" flipH="1" flipV="1">
                  <a:off x="7284466" y="3821880"/>
                  <a:ext cx="173140" cy="158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 rot="5400000" flipH="1" flipV="1">
                  <a:off x="7679892" y="3825057"/>
                  <a:ext cx="173140" cy="1589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 flipV="1">
                  <a:off x="7357538" y="3726573"/>
                  <a:ext cx="424011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6" name="Group 109"/>
            <p:cNvGrpSpPr>
              <a:grpSpLocks/>
            </p:cNvGrpSpPr>
            <p:nvPr/>
          </p:nvGrpSpPr>
          <p:grpSpPr bwMode="auto">
            <a:xfrm rot="6547835">
              <a:off x="6975625" y="2930603"/>
              <a:ext cx="423862" cy="409599"/>
              <a:chOff x="7358063" y="3502822"/>
              <a:chExt cx="423862" cy="409599"/>
            </a:xfrm>
          </p:grpSpPr>
          <p:cxnSp>
            <p:nvCxnSpPr>
              <p:cNvPr id="62" name="Straight Connector 61"/>
              <p:cNvCxnSpPr/>
              <p:nvPr/>
            </p:nvCxnSpPr>
            <p:spPr>
              <a:xfrm rot="16200000" flipH="1">
                <a:off x="7463494" y="3612197"/>
                <a:ext cx="211211" cy="4766"/>
              </a:xfrm>
              <a:prstGeom prst="line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8" name="Group 102"/>
              <p:cNvGrpSpPr>
                <a:grpSpLocks/>
              </p:cNvGrpSpPr>
              <p:nvPr/>
            </p:nvGrpSpPr>
            <p:grpSpPr bwMode="auto">
              <a:xfrm>
                <a:off x="7358063" y="3726656"/>
                <a:ext cx="423862" cy="185765"/>
                <a:chOff x="7358063" y="3726656"/>
                <a:chExt cx="423862" cy="185765"/>
              </a:xfrm>
            </p:grpSpPr>
            <p:cxnSp>
              <p:nvCxnSpPr>
                <p:cNvPr id="64" name="Straight Connector 63"/>
                <p:cNvCxnSpPr/>
                <p:nvPr/>
              </p:nvCxnSpPr>
              <p:spPr>
                <a:xfrm rot="5400000" flipH="1" flipV="1">
                  <a:off x="7281722" y="3829669"/>
                  <a:ext cx="173099" cy="158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 rot="5400000" flipH="1" flipV="1">
                  <a:off x="7676618" y="3833916"/>
                  <a:ext cx="173099" cy="158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 flipV="1">
                  <a:off x="7354204" y="3732387"/>
                  <a:ext cx="424115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3" name="Group 115"/>
            <p:cNvGrpSpPr>
              <a:grpSpLocks/>
            </p:cNvGrpSpPr>
            <p:nvPr/>
          </p:nvGrpSpPr>
          <p:grpSpPr bwMode="auto">
            <a:xfrm rot="-6252987">
              <a:off x="7749128" y="2815581"/>
              <a:ext cx="423862" cy="409599"/>
              <a:chOff x="7358063" y="3502822"/>
              <a:chExt cx="423862" cy="409599"/>
            </a:xfrm>
          </p:grpSpPr>
          <p:cxnSp>
            <p:nvCxnSpPr>
              <p:cNvPr id="57" name="Straight Connector 56"/>
              <p:cNvCxnSpPr/>
              <p:nvPr/>
            </p:nvCxnSpPr>
            <p:spPr>
              <a:xfrm rot="16200000" flipH="1">
                <a:off x="7465562" y="3603086"/>
                <a:ext cx="211212" cy="4766"/>
              </a:xfrm>
              <a:prstGeom prst="line">
                <a:avLst/>
              </a:prstGeom>
              <a:solidFill>
                <a:srgbClr val="7030A0"/>
              </a:solidFill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8" name="Group 102"/>
              <p:cNvGrpSpPr>
                <a:grpSpLocks/>
              </p:cNvGrpSpPr>
              <p:nvPr/>
            </p:nvGrpSpPr>
            <p:grpSpPr bwMode="auto">
              <a:xfrm>
                <a:off x="7358063" y="3726656"/>
                <a:ext cx="423862" cy="185765"/>
                <a:chOff x="7358063" y="3726656"/>
                <a:chExt cx="423862" cy="185765"/>
              </a:xfrm>
            </p:grpSpPr>
            <p:cxnSp>
              <p:nvCxnSpPr>
                <p:cNvPr id="59" name="Straight Connector 58"/>
                <p:cNvCxnSpPr/>
                <p:nvPr/>
              </p:nvCxnSpPr>
              <p:spPr>
                <a:xfrm rot="5400000" flipH="1" flipV="1">
                  <a:off x="7290930" y="3819372"/>
                  <a:ext cx="173098" cy="1589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 rot="5400000" flipH="1" flipV="1">
                  <a:off x="7685428" y="3820998"/>
                  <a:ext cx="173098" cy="1588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 flipV="1">
                  <a:off x="7362014" y="3723338"/>
                  <a:ext cx="424115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72" name="TextBox 71"/>
          <p:cNvSpPr txBox="1"/>
          <p:nvPr/>
        </p:nvSpPr>
        <p:spPr>
          <a:xfrm>
            <a:off x="1355725" y="4903788"/>
            <a:ext cx="1119188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Cell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5702300" y="4835525"/>
            <a:ext cx="1119188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Cell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2144713" y="2171700"/>
            <a:ext cx="1908175" cy="10064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+mn-cs"/>
              </a:rPr>
              <a:t>Avian influenza virus</a:t>
            </a:r>
          </a:p>
        </p:txBody>
      </p:sp>
      <p:sp>
        <p:nvSpPr>
          <p:cNvPr id="75" name="TextBox 74"/>
          <p:cNvSpPr txBox="1">
            <a:spLocks noChangeArrowheads="1"/>
          </p:cNvSpPr>
          <p:nvPr/>
        </p:nvSpPr>
        <p:spPr bwMode="auto">
          <a:xfrm>
            <a:off x="284163" y="3689350"/>
            <a:ext cx="11033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400" b="1">
                <a:solidFill>
                  <a:srgbClr val="2D68B1"/>
                </a:solidFill>
                <a:latin typeface="Calibri" pitchFamily="34" charset="0"/>
              </a:rPr>
              <a:t>α</a:t>
            </a:r>
            <a:r>
              <a:rPr lang="en-GB" sz="2400" b="1">
                <a:solidFill>
                  <a:srgbClr val="2D68B1"/>
                </a:solidFill>
                <a:latin typeface="Calibri" pitchFamily="34" charset="0"/>
              </a:rPr>
              <a:t>-2,3</a:t>
            </a:r>
          </a:p>
        </p:txBody>
      </p: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7799388" y="3778250"/>
            <a:ext cx="11033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400" b="1">
                <a:solidFill>
                  <a:srgbClr val="2D68B1"/>
                </a:solidFill>
                <a:latin typeface="Calibri" pitchFamily="34" charset="0"/>
              </a:rPr>
              <a:t>α</a:t>
            </a:r>
            <a:r>
              <a:rPr lang="en-GB" sz="2400" b="1">
                <a:solidFill>
                  <a:srgbClr val="2D68B1"/>
                </a:solidFill>
                <a:latin typeface="Calibri" pitchFamily="34" charset="0"/>
              </a:rPr>
              <a:t>-2,6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6999288" y="2089150"/>
            <a:ext cx="2144712" cy="7016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Human influenza virus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2490788" y="3184525"/>
            <a:ext cx="1214437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accent6">
                    <a:lumMod val="75000"/>
                  </a:schemeClr>
                </a:solidFill>
                <a:latin typeface="+mn-lt"/>
                <a:cs typeface="+mn-cs"/>
              </a:rPr>
              <a:t>Avian HA</a:t>
            </a:r>
          </a:p>
        </p:txBody>
      </p:sp>
      <p:sp>
        <p:nvSpPr>
          <p:cNvPr id="79" name="TextBox 78"/>
          <p:cNvSpPr txBox="1">
            <a:spLocks noChangeArrowheads="1"/>
          </p:cNvSpPr>
          <p:nvPr/>
        </p:nvSpPr>
        <p:spPr bwMode="auto">
          <a:xfrm>
            <a:off x="6016625" y="2911475"/>
            <a:ext cx="12144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chemeClr val="tx2"/>
                </a:solidFill>
                <a:latin typeface="Calibri" pitchFamily="34" charset="0"/>
              </a:rPr>
              <a:t>Human HA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2"/>
          </a:solidFill>
        </p:spPr>
        <p:txBody>
          <a:bodyPr/>
          <a:lstStyle/>
          <a:p>
            <a:r>
              <a:rPr lang="en-GB" sz="3600" dirty="0" smtClean="0">
                <a:solidFill>
                  <a:schemeClr val="bg1"/>
                </a:solidFill>
              </a:rPr>
              <a:t>H5N1 </a:t>
            </a:r>
            <a:r>
              <a:rPr lang="en-GB" sz="3600" dirty="0">
                <a:solidFill>
                  <a:schemeClr val="bg1"/>
                </a:solidFill>
              </a:rPr>
              <a:t>avian influenza virus </a:t>
            </a:r>
            <a:r>
              <a:rPr lang="en-GB" sz="3600" dirty="0" smtClean="0">
                <a:solidFill>
                  <a:schemeClr val="bg1"/>
                </a:solidFill>
              </a:rPr>
              <a:t>binds to human lung but not to upper </a:t>
            </a:r>
            <a:r>
              <a:rPr lang="en-GB" sz="3600" dirty="0">
                <a:solidFill>
                  <a:schemeClr val="bg1"/>
                </a:solidFill>
              </a:rPr>
              <a:t>airway cells</a:t>
            </a:r>
          </a:p>
        </p:txBody>
      </p:sp>
      <p:pic>
        <p:nvPicPr>
          <p:cNvPr id="223235" name="Picture 3"/>
          <p:cNvPicPr>
            <a:picLocks noChangeAspect="1" noChangeArrowheads="1"/>
          </p:cNvPicPr>
          <p:nvPr/>
        </p:nvPicPr>
        <p:blipFill>
          <a:blip r:embed="rId2" cstate="print"/>
          <a:srcRect b="75966"/>
          <a:stretch>
            <a:fillRect/>
          </a:stretch>
        </p:blipFill>
        <p:spPr bwMode="auto">
          <a:xfrm>
            <a:off x="1403350" y="2565400"/>
            <a:ext cx="5184775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3236" name="Text Box 4"/>
          <p:cNvSpPr txBox="1">
            <a:spLocks noChangeArrowheads="1"/>
          </p:cNvSpPr>
          <p:nvPr/>
        </p:nvSpPr>
        <p:spPr bwMode="auto">
          <a:xfrm>
            <a:off x="5148263" y="6092825"/>
            <a:ext cx="3651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i="1"/>
              <a:t>Kuiken et al. Science. March 2006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2"/>
          </a:solidFill>
        </p:spPr>
        <p:txBody>
          <a:bodyPr/>
          <a:lstStyle/>
          <a:p>
            <a:r>
              <a:rPr lang="en-GB" sz="3600" dirty="0" err="1">
                <a:solidFill>
                  <a:schemeClr val="bg1"/>
                </a:solidFill>
              </a:rPr>
              <a:t>Sialic</a:t>
            </a:r>
            <a:r>
              <a:rPr lang="en-GB" sz="3600" dirty="0">
                <a:solidFill>
                  <a:schemeClr val="bg1"/>
                </a:solidFill>
              </a:rPr>
              <a:t> acid distribution varies through the human respiratory tract.</a:t>
            </a:r>
          </a:p>
        </p:txBody>
      </p:sp>
      <p:pic>
        <p:nvPicPr>
          <p:cNvPr id="2222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750" y="1916113"/>
            <a:ext cx="7999413" cy="190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22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4652963"/>
            <a:ext cx="2279650" cy="202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2213" name="Text Box 5"/>
          <p:cNvSpPr txBox="1">
            <a:spLocks noChangeArrowheads="1"/>
          </p:cNvSpPr>
          <p:nvPr/>
        </p:nvSpPr>
        <p:spPr bwMode="auto">
          <a:xfrm>
            <a:off x="5056188" y="6113463"/>
            <a:ext cx="3587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i="1"/>
              <a:t>Shinya et al. Nature. March 2006.</a:t>
            </a:r>
          </a:p>
        </p:txBody>
      </p:sp>
      <p:sp>
        <p:nvSpPr>
          <p:cNvPr id="222214" name="Text Box 6"/>
          <p:cNvSpPr txBox="1">
            <a:spLocks noChangeArrowheads="1"/>
          </p:cNvSpPr>
          <p:nvPr/>
        </p:nvSpPr>
        <p:spPr bwMode="auto">
          <a:xfrm>
            <a:off x="519113" y="1504950"/>
            <a:ext cx="2457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/>
              <a:t>Upper respiratory tract</a:t>
            </a:r>
          </a:p>
        </p:txBody>
      </p:sp>
      <p:sp>
        <p:nvSpPr>
          <p:cNvPr id="222215" name="Text Box 7"/>
          <p:cNvSpPr txBox="1">
            <a:spLocks noChangeArrowheads="1"/>
          </p:cNvSpPr>
          <p:nvPr/>
        </p:nvSpPr>
        <p:spPr bwMode="auto">
          <a:xfrm>
            <a:off x="468313" y="4221163"/>
            <a:ext cx="692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/>
              <a:t>Lung</a:t>
            </a:r>
          </a:p>
        </p:txBody>
      </p:sp>
      <p:sp>
        <p:nvSpPr>
          <p:cNvPr id="222216" name="Text Box 8"/>
          <p:cNvSpPr txBox="1">
            <a:spLocks noChangeArrowheads="1"/>
          </p:cNvSpPr>
          <p:nvPr/>
        </p:nvSpPr>
        <p:spPr bwMode="auto">
          <a:xfrm>
            <a:off x="539750" y="3840163"/>
            <a:ext cx="73136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400"/>
              <a:t>Nasal mucosa			paranasal sinus		bronchus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2"/>
          </a:solidFill>
        </p:spPr>
        <p:txBody>
          <a:bodyPr/>
          <a:lstStyle/>
          <a:p>
            <a:r>
              <a:rPr lang="en-GB" sz="4000" dirty="0">
                <a:solidFill>
                  <a:schemeClr val="bg1"/>
                </a:solidFill>
              </a:rPr>
              <a:t>Airway tropism of avian influenza in humans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Avian influenza viruses can infect human lower airway cells using </a:t>
            </a:r>
            <a:r>
              <a:rPr lang="en-GB">
                <a:latin typeface="Symbol" pitchFamily="18" charset="2"/>
              </a:rPr>
              <a:t>a</a:t>
            </a:r>
            <a:r>
              <a:rPr lang="en-GB"/>
              <a:t>2,3SA receptors</a:t>
            </a:r>
          </a:p>
          <a:p>
            <a:r>
              <a:rPr lang="en-GB"/>
              <a:t>Lack of infection of upper airway cells, or of the appropriate cell type in upper airway cells may explain lack of transmission of avian influenza from human to human.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9570" name="Object 2"/>
          <p:cNvGraphicFramePr>
            <a:graphicFrameLocks noChangeAspect="1"/>
          </p:cNvGraphicFramePr>
          <p:nvPr/>
        </p:nvGraphicFramePr>
        <p:xfrm>
          <a:off x="1447800" y="1600200"/>
          <a:ext cx="6630988" cy="4930775"/>
        </p:xfrm>
        <a:graphic>
          <a:graphicData uri="http://schemas.openxmlformats.org/presentationml/2006/ole">
            <p:oleObj spid="_x0000_s109574" name="Photo Editor Photo" r:id="rId3" imgW="7621064" imgH="5668166" progId="">
              <p:embed/>
            </p:oleObj>
          </a:graphicData>
        </a:graphic>
      </p:graphicFrame>
      <p:sp>
        <p:nvSpPr>
          <p:cNvPr id="10957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1143000"/>
          </a:xfrm>
          <a:solidFill>
            <a:schemeClr val="accent2"/>
          </a:solidFill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The influenza pandemic of 1918 killed 50 million people.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714375" y="1714500"/>
            <a:ext cx="3500438" cy="4929188"/>
            <a:chOff x="2643174" y="2106613"/>
            <a:chExt cx="3455987" cy="4751387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2643174" y="2106613"/>
              <a:ext cx="3455987" cy="4751387"/>
              <a:chOff x="2643174" y="1714488"/>
              <a:chExt cx="3455987" cy="4751387"/>
            </a:xfrm>
          </p:grpSpPr>
          <p:pic>
            <p:nvPicPr>
              <p:cNvPr id="47111" name="Picture 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762" t="22260" r="52129" b="2759"/>
              <a:stretch>
                <a:fillRect/>
              </a:stretch>
            </p:blipFill>
            <p:spPr bwMode="auto">
              <a:xfrm>
                <a:off x="2643174" y="1714488"/>
                <a:ext cx="3419475" cy="44656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7112" name="Rectangle 7"/>
              <p:cNvSpPr>
                <a:spLocks noChangeArrowheads="1"/>
              </p:cNvSpPr>
              <p:nvPr/>
            </p:nvSpPr>
            <p:spPr bwMode="auto">
              <a:xfrm>
                <a:off x="2643174" y="6178538"/>
                <a:ext cx="3455987" cy="287337"/>
              </a:xfrm>
              <a:prstGeom prst="rect">
                <a:avLst/>
              </a:prstGeom>
              <a:solidFill>
                <a:srgbClr val="FF66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47110" name="Rectangle 8"/>
            <p:cNvSpPr>
              <a:spLocks noChangeArrowheads="1"/>
            </p:cNvSpPr>
            <p:nvPr/>
          </p:nvSpPr>
          <p:spPr bwMode="auto">
            <a:xfrm>
              <a:off x="2643174" y="6570663"/>
              <a:ext cx="503237" cy="287337"/>
            </a:xfrm>
            <a:prstGeom prst="rect">
              <a:avLst/>
            </a:prstGeom>
            <a:solidFill>
              <a:srgbClr val="0066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GB">
                  <a:solidFill>
                    <a:schemeClr val="bg1"/>
                  </a:solidFill>
                </a:rPr>
                <a:t>H16</a:t>
              </a:r>
            </a:p>
          </p:txBody>
        </p:sp>
      </p:grpSp>
      <p:sp>
        <p:nvSpPr>
          <p:cNvPr id="47107" name="Title 6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2"/>
          </a:solidFill>
        </p:spPr>
        <p:txBody>
          <a:bodyPr/>
          <a:lstStyle/>
          <a:p>
            <a:pPr eaLnBrk="1" hangingPunct="1"/>
            <a:r>
              <a:rPr lang="en-GB" dirty="0" smtClean="0">
                <a:solidFill>
                  <a:schemeClr val="bg1"/>
                </a:solidFill>
              </a:rPr>
              <a:t>Influenza viruses circulate in pigs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2000250" y="1643063"/>
            <a:ext cx="642938" cy="1143000"/>
          </a:xfrm>
          <a:prstGeom prst="rect">
            <a:avLst/>
          </a:prstGeom>
          <a:noFill/>
          <a:ln w="3810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GB">
              <a:cs typeface="Times New Roman" pitchFamily="11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 descr="slotmachine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0" y="2071688"/>
            <a:ext cx="3225800" cy="323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dirty="0" smtClean="0">
                <a:solidFill>
                  <a:schemeClr val="bg1"/>
                </a:solidFill>
              </a:rPr>
              <a:t>Generation of swine origin influenza : an </a:t>
            </a:r>
            <a:r>
              <a:rPr lang="en-GB" dirty="0" err="1" smtClean="0">
                <a:solidFill>
                  <a:schemeClr val="bg1"/>
                </a:solidFill>
              </a:rPr>
              <a:t>octagenic</a:t>
            </a:r>
            <a:r>
              <a:rPr lang="en-GB" dirty="0" smtClean="0">
                <a:solidFill>
                  <a:schemeClr val="bg1"/>
                </a:solidFill>
              </a:rPr>
              <a:t> jackpot!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8132" name="Picture 169" descr="pig_farming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1857375"/>
            <a:ext cx="5275262" cy="351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1785938" y="3214688"/>
            <a:ext cx="785812" cy="795337"/>
            <a:chOff x="982" y="646"/>
            <a:chExt cx="1322" cy="1244"/>
          </a:xfrm>
        </p:grpSpPr>
        <p:sp>
          <p:nvSpPr>
            <p:cNvPr id="48171" name="Oval 27"/>
            <p:cNvSpPr>
              <a:spLocks noChangeArrowheads="1"/>
            </p:cNvSpPr>
            <p:nvPr/>
          </p:nvSpPr>
          <p:spPr bwMode="auto">
            <a:xfrm>
              <a:off x="1187" y="829"/>
              <a:ext cx="912" cy="864"/>
            </a:xfrm>
            <a:prstGeom prst="ellipse">
              <a:avLst/>
            </a:prstGeom>
            <a:gradFill rotWithShape="0">
              <a:gsLst>
                <a:gs pos="0">
                  <a:srgbClr val="9999FF"/>
                </a:gs>
                <a:gs pos="100000">
                  <a:srgbClr val="474776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72" name="AutoShape 28"/>
            <p:cNvSpPr>
              <a:spLocks noChangeArrowheads="1"/>
            </p:cNvSpPr>
            <p:nvPr/>
          </p:nvSpPr>
          <p:spPr bwMode="auto">
            <a:xfrm>
              <a:off x="1598" y="69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73" name="AutoShape 29"/>
            <p:cNvSpPr>
              <a:spLocks noChangeArrowheads="1"/>
            </p:cNvSpPr>
            <p:nvPr/>
          </p:nvSpPr>
          <p:spPr bwMode="auto">
            <a:xfrm rot="-1731536">
              <a:off x="1344" y="75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74" name="AutoShape 30"/>
            <p:cNvSpPr>
              <a:spLocks noChangeArrowheads="1"/>
            </p:cNvSpPr>
            <p:nvPr/>
          </p:nvSpPr>
          <p:spPr bwMode="auto">
            <a:xfrm rot="-3428101">
              <a:off x="1178" y="885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75" name="AutoShape 31"/>
            <p:cNvSpPr>
              <a:spLocks noChangeArrowheads="1"/>
            </p:cNvSpPr>
            <p:nvPr/>
          </p:nvSpPr>
          <p:spPr bwMode="auto">
            <a:xfrm rot="-4530700">
              <a:off x="1091" y="103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76" name="AutoShape 32"/>
            <p:cNvSpPr>
              <a:spLocks noChangeArrowheads="1"/>
            </p:cNvSpPr>
            <p:nvPr/>
          </p:nvSpPr>
          <p:spPr bwMode="auto">
            <a:xfrm rot="-6208555">
              <a:off x="1090" y="1287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77" name="AutoShape 33"/>
            <p:cNvSpPr>
              <a:spLocks noChangeArrowheads="1"/>
            </p:cNvSpPr>
            <p:nvPr/>
          </p:nvSpPr>
          <p:spPr bwMode="auto">
            <a:xfrm rot="-7565748">
              <a:off x="1143" y="1418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78" name="AutoShape 34"/>
            <p:cNvSpPr>
              <a:spLocks noChangeArrowheads="1"/>
            </p:cNvSpPr>
            <p:nvPr/>
          </p:nvSpPr>
          <p:spPr bwMode="auto">
            <a:xfrm rot="-8367763">
              <a:off x="1291" y="1592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79" name="AutoShape 35"/>
            <p:cNvSpPr>
              <a:spLocks noChangeArrowheads="1"/>
            </p:cNvSpPr>
            <p:nvPr/>
          </p:nvSpPr>
          <p:spPr bwMode="auto">
            <a:xfrm rot="-9558205">
              <a:off x="1458" y="1670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80" name="AutoShape 36"/>
            <p:cNvSpPr>
              <a:spLocks noChangeArrowheads="1"/>
            </p:cNvSpPr>
            <p:nvPr/>
          </p:nvSpPr>
          <p:spPr bwMode="auto">
            <a:xfrm rot="9901211" flipH="1">
              <a:off x="1729" y="1670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81" name="AutoShape 37"/>
            <p:cNvSpPr>
              <a:spLocks noChangeArrowheads="1"/>
            </p:cNvSpPr>
            <p:nvPr/>
          </p:nvSpPr>
          <p:spPr bwMode="auto">
            <a:xfrm rot="9414293" flipH="1">
              <a:off x="1850" y="1626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82" name="AutoShape 38"/>
            <p:cNvSpPr>
              <a:spLocks noChangeArrowheads="1"/>
            </p:cNvSpPr>
            <p:nvPr/>
          </p:nvSpPr>
          <p:spPr bwMode="auto">
            <a:xfrm rot="7565748" flipH="1">
              <a:off x="2034" y="146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83" name="AutoShape 39"/>
            <p:cNvSpPr>
              <a:spLocks noChangeArrowheads="1"/>
            </p:cNvSpPr>
            <p:nvPr/>
          </p:nvSpPr>
          <p:spPr bwMode="auto">
            <a:xfrm rot="6208555" flipH="1">
              <a:off x="2111" y="1296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84" name="AutoShape 40"/>
            <p:cNvSpPr>
              <a:spLocks noChangeArrowheads="1"/>
            </p:cNvSpPr>
            <p:nvPr/>
          </p:nvSpPr>
          <p:spPr bwMode="auto">
            <a:xfrm rot="4530700" flipH="1">
              <a:off x="2104" y="1051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85" name="AutoShape 41"/>
            <p:cNvSpPr>
              <a:spLocks noChangeArrowheads="1"/>
            </p:cNvSpPr>
            <p:nvPr/>
          </p:nvSpPr>
          <p:spPr bwMode="auto">
            <a:xfrm rot="3428101" flipH="1">
              <a:off x="2016" y="89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186" name="AutoShape 42"/>
            <p:cNvSpPr>
              <a:spLocks noChangeArrowheads="1"/>
            </p:cNvSpPr>
            <p:nvPr/>
          </p:nvSpPr>
          <p:spPr bwMode="auto">
            <a:xfrm rot="1731536" flipH="1">
              <a:off x="1868" y="76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4" name="Group 43"/>
            <p:cNvGrpSpPr>
              <a:grpSpLocks/>
            </p:cNvGrpSpPr>
            <p:nvPr/>
          </p:nvGrpSpPr>
          <p:grpSpPr bwMode="auto">
            <a:xfrm>
              <a:off x="1589" y="1685"/>
              <a:ext cx="143" cy="205"/>
              <a:chOff x="1441" y="1824"/>
              <a:chExt cx="143" cy="205"/>
            </a:xfrm>
          </p:grpSpPr>
          <p:sp>
            <p:nvSpPr>
              <p:cNvPr id="48221" name="AutoShape 44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8222" name="Oval 45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8223" name="Oval 46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5" name="Group 47"/>
            <p:cNvGrpSpPr>
              <a:grpSpLocks/>
            </p:cNvGrpSpPr>
            <p:nvPr/>
          </p:nvGrpSpPr>
          <p:grpSpPr bwMode="auto">
            <a:xfrm rot="1113049" flipV="1">
              <a:off x="1729" y="655"/>
              <a:ext cx="143" cy="205"/>
              <a:chOff x="1441" y="1824"/>
              <a:chExt cx="143" cy="205"/>
            </a:xfrm>
          </p:grpSpPr>
          <p:sp>
            <p:nvSpPr>
              <p:cNvPr id="48218" name="AutoShape 48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8219" name="Oval 49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8220" name="Oval 50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6" name="Group 51"/>
            <p:cNvGrpSpPr>
              <a:grpSpLocks/>
            </p:cNvGrpSpPr>
            <p:nvPr/>
          </p:nvGrpSpPr>
          <p:grpSpPr bwMode="auto">
            <a:xfrm rot="-1113049" flipH="1" flipV="1">
              <a:off x="1415" y="646"/>
              <a:ext cx="143" cy="205"/>
              <a:chOff x="1441" y="1824"/>
              <a:chExt cx="143" cy="205"/>
            </a:xfrm>
          </p:grpSpPr>
          <p:sp>
            <p:nvSpPr>
              <p:cNvPr id="48215" name="AutoShape 52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8216" name="Oval 53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8217" name="Oval 54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7" name="Group 55"/>
            <p:cNvGrpSpPr>
              <a:grpSpLocks/>
            </p:cNvGrpSpPr>
            <p:nvPr/>
          </p:nvGrpSpPr>
          <p:grpSpPr bwMode="auto">
            <a:xfrm rot="-5190893" flipH="1" flipV="1">
              <a:off x="1013" y="1134"/>
              <a:ext cx="143" cy="205"/>
              <a:chOff x="1441" y="1824"/>
              <a:chExt cx="143" cy="205"/>
            </a:xfrm>
          </p:grpSpPr>
          <p:sp>
            <p:nvSpPr>
              <p:cNvPr id="48212" name="AutoShape 56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8213" name="Oval 57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8214" name="Oval 58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8" name="Group 59"/>
            <p:cNvGrpSpPr>
              <a:grpSpLocks/>
            </p:cNvGrpSpPr>
            <p:nvPr/>
          </p:nvGrpSpPr>
          <p:grpSpPr bwMode="auto">
            <a:xfrm rot="-5172987">
              <a:off x="2130" y="1144"/>
              <a:ext cx="143" cy="205"/>
              <a:chOff x="1441" y="1824"/>
              <a:chExt cx="143" cy="205"/>
            </a:xfrm>
          </p:grpSpPr>
          <p:sp>
            <p:nvSpPr>
              <p:cNvPr id="48209" name="AutoShape 60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8210" name="Oval 61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8211" name="Oval 62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9" name="Group 63"/>
            <p:cNvGrpSpPr>
              <a:grpSpLocks/>
            </p:cNvGrpSpPr>
            <p:nvPr/>
          </p:nvGrpSpPr>
          <p:grpSpPr bwMode="auto">
            <a:xfrm rot="2463853">
              <a:off x="1166" y="1511"/>
              <a:ext cx="143" cy="205"/>
              <a:chOff x="1441" y="1824"/>
              <a:chExt cx="143" cy="205"/>
            </a:xfrm>
          </p:grpSpPr>
          <p:sp>
            <p:nvSpPr>
              <p:cNvPr id="48206" name="AutoShape 64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8207" name="Oval 65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8208" name="Oval 66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0" name="Group 67"/>
            <p:cNvGrpSpPr>
              <a:grpSpLocks/>
            </p:cNvGrpSpPr>
            <p:nvPr/>
          </p:nvGrpSpPr>
          <p:grpSpPr bwMode="auto">
            <a:xfrm rot="19136147" flipH="1">
              <a:off x="1950" y="1546"/>
              <a:ext cx="143" cy="205"/>
              <a:chOff x="1441" y="1824"/>
              <a:chExt cx="143" cy="205"/>
            </a:xfrm>
          </p:grpSpPr>
          <p:sp>
            <p:nvSpPr>
              <p:cNvPr id="48203" name="AutoShape 68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8204" name="Oval 69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8205" name="Oval 70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48194" name="Freeform 71"/>
            <p:cNvSpPr>
              <a:spLocks/>
            </p:cNvSpPr>
            <p:nvPr/>
          </p:nvSpPr>
          <p:spPr bwMode="auto">
            <a:xfrm rot="4247563" flipV="1">
              <a:off x="1531" y="1075"/>
              <a:ext cx="171" cy="207"/>
            </a:xfrm>
            <a:custGeom>
              <a:avLst/>
              <a:gdLst>
                <a:gd name="T0" fmla="*/ 0 w 213"/>
                <a:gd name="T1" fmla="*/ 301 h 172"/>
                <a:gd name="T2" fmla="*/ 9 w 213"/>
                <a:gd name="T3" fmla="*/ 361 h 172"/>
                <a:gd name="T4" fmla="*/ 88 w 213"/>
                <a:gd name="T5" fmla="*/ 59 h 172"/>
                <a:gd name="T6" fmla="*/ 80 w 213"/>
                <a:gd name="T7" fmla="*/ 0 h 172"/>
                <a:gd name="T8" fmla="*/ 0 w 213"/>
                <a:gd name="T9" fmla="*/ 301 h 1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3"/>
                <a:gd name="T16" fmla="*/ 0 h 172"/>
                <a:gd name="T17" fmla="*/ 213 w 213"/>
                <a:gd name="T18" fmla="*/ 172 h 1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195" name="Freeform 72"/>
            <p:cNvSpPr>
              <a:spLocks/>
            </p:cNvSpPr>
            <p:nvPr/>
          </p:nvSpPr>
          <p:spPr bwMode="auto">
            <a:xfrm rot="4247563" flipV="1">
              <a:off x="1455" y="894"/>
              <a:ext cx="171" cy="206"/>
            </a:xfrm>
            <a:custGeom>
              <a:avLst/>
              <a:gdLst>
                <a:gd name="T0" fmla="*/ 0 w 213"/>
                <a:gd name="T1" fmla="*/ 296 h 172"/>
                <a:gd name="T2" fmla="*/ 9 w 213"/>
                <a:gd name="T3" fmla="*/ 355 h 172"/>
                <a:gd name="T4" fmla="*/ 88 w 213"/>
                <a:gd name="T5" fmla="*/ 59 h 172"/>
                <a:gd name="T6" fmla="*/ 80 w 213"/>
                <a:gd name="T7" fmla="*/ 0 h 172"/>
                <a:gd name="T8" fmla="*/ 0 w 213"/>
                <a:gd name="T9" fmla="*/ 296 h 1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13"/>
                <a:gd name="T16" fmla="*/ 0 h 172"/>
                <a:gd name="T17" fmla="*/ 213 w 213"/>
                <a:gd name="T18" fmla="*/ 172 h 1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1" name="Group 73"/>
            <p:cNvGrpSpPr>
              <a:grpSpLocks/>
            </p:cNvGrpSpPr>
            <p:nvPr/>
          </p:nvGrpSpPr>
          <p:grpSpPr bwMode="auto">
            <a:xfrm>
              <a:off x="1369" y="909"/>
              <a:ext cx="496" cy="730"/>
              <a:chOff x="1235" y="1035"/>
              <a:chExt cx="460" cy="666"/>
            </a:xfrm>
          </p:grpSpPr>
          <p:sp>
            <p:nvSpPr>
              <p:cNvPr id="48197" name="Freeform 74"/>
              <p:cNvSpPr>
                <a:spLocks/>
              </p:cNvSpPr>
              <p:nvPr/>
            </p:nvSpPr>
            <p:spPr bwMode="auto">
              <a:xfrm rot="4247563" flipV="1">
                <a:off x="1364" y="1113"/>
                <a:ext cx="171" cy="206"/>
              </a:xfrm>
              <a:custGeom>
                <a:avLst/>
                <a:gdLst>
                  <a:gd name="T0" fmla="*/ 0 w 213"/>
                  <a:gd name="T1" fmla="*/ 296 h 172"/>
                  <a:gd name="T2" fmla="*/ 9 w 213"/>
                  <a:gd name="T3" fmla="*/ 355 h 172"/>
                  <a:gd name="T4" fmla="*/ 88 w 213"/>
                  <a:gd name="T5" fmla="*/ 59 h 172"/>
                  <a:gd name="T6" fmla="*/ 80 w 213"/>
                  <a:gd name="T7" fmla="*/ 0 h 172"/>
                  <a:gd name="T8" fmla="*/ 0 w 213"/>
                  <a:gd name="T9" fmla="*/ 296 h 1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3"/>
                  <a:gd name="T16" fmla="*/ 0 h 172"/>
                  <a:gd name="T17" fmla="*/ 213 w 213"/>
                  <a:gd name="T18" fmla="*/ 172 h 1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99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198" name="Freeform 75"/>
              <p:cNvSpPr>
                <a:spLocks/>
              </p:cNvSpPr>
              <p:nvPr/>
            </p:nvSpPr>
            <p:spPr bwMode="auto">
              <a:xfrm rot="4247563" flipV="1">
                <a:off x="1452" y="1290"/>
                <a:ext cx="152" cy="179"/>
              </a:xfrm>
              <a:custGeom>
                <a:avLst/>
                <a:gdLst>
                  <a:gd name="T0" fmla="*/ 0 w 189"/>
                  <a:gd name="T1" fmla="*/ 250 h 149"/>
                  <a:gd name="T2" fmla="*/ 9 w 189"/>
                  <a:gd name="T3" fmla="*/ 310 h 149"/>
                  <a:gd name="T4" fmla="*/ 79 w 189"/>
                  <a:gd name="T5" fmla="*/ 60 h 149"/>
                  <a:gd name="T6" fmla="*/ 71 w 189"/>
                  <a:gd name="T7" fmla="*/ 0 h 149"/>
                  <a:gd name="T8" fmla="*/ 0 w 189"/>
                  <a:gd name="T9" fmla="*/ 250 h 1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9"/>
                  <a:gd name="T16" fmla="*/ 0 h 149"/>
                  <a:gd name="T17" fmla="*/ 189 w 189"/>
                  <a:gd name="T18" fmla="*/ 149 h 1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0099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199" name="Freeform 76"/>
              <p:cNvSpPr>
                <a:spLocks/>
              </p:cNvSpPr>
              <p:nvPr/>
            </p:nvSpPr>
            <p:spPr bwMode="auto">
              <a:xfrm rot="4247563" flipV="1">
                <a:off x="1491" y="1381"/>
                <a:ext cx="151" cy="179"/>
              </a:xfrm>
              <a:custGeom>
                <a:avLst/>
                <a:gdLst>
                  <a:gd name="T0" fmla="*/ 0 w 189"/>
                  <a:gd name="T1" fmla="*/ 250 h 149"/>
                  <a:gd name="T2" fmla="*/ 9 w 189"/>
                  <a:gd name="T3" fmla="*/ 310 h 149"/>
                  <a:gd name="T4" fmla="*/ 77 w 189"/>
                  <a:gd name="T5" fmla="*/ 60 h 149"/>
                  <a:gd name="T6" fmla="*/ 68 w 189"/>
                  <a:gd name="T7" fmla="*/ 0 h 149"/>
                  <a:gd name="T8" fmla="*/ 0 w 189"/>
                  <a:gd name="T9" fmla="*/ 250 h 1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9"/>
                  <a:gd name="T16" fmla="*/ 0 h 149"/>
                  <a:gd name="T17" fmla="*/ 189 w 189"/>
                  <a:gd name="T18" fmla="*/ 149 h 1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0099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200" name="Freeform 77"/>
              <p:cNvSpPr>
                <a:spLocks/>
              </p:cNvSpPr>
              <p:nvPr/>
            </p:nvSpPr>
            <p:spPr bwMode="auto">
              <a:xfrm rot="4247563" flipV="1">
                <a:off x="1544" y="1479"/>
                <a:ext cx="114" cy="143"/>
              </a:xfrm>
              <a:custGeom>
                <a:avLst/>
                <a:gdLst>
                  <a:gd name="T0" fmla="*/ 0 w 141"/>
                  <a:gd name="T1" fmla="*/ 194 h 118"/>
                  <a:gd name="T2" fmla="*/ 9 w 141"/>
                  <a:gd name="T3" fmla="*/ 254 h 118"/>
                  <a:gd name="T4" fmla="*/ 60 w 141"/>
                  <a:gd name="T5" fmla="*/ 61 h 118"/>
                  <a:gd name="T6" fmla="*/ 51 w 141"/>
                  <a:gd name="T7" fmla="*/ 0 h 118"/>
                  <a:gd name="T8" fmla="*/ 0 w 141"/>
                  <a:gd name="T9" fmla="*/ 194 h 1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1"/>
                  <a:gd name="T16" fmla="*/ 0 h 118"/>
                  <a:gd name="T17" fmla="*/ 141 w 141"/>
                  <a:gd name="T18" fmla="*/ 118 h 1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0099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201" name="Freeform 78"/>
              <p:cNvSpPr>
                <a:spLocks/>
              </p:cNvSpPr>
              <p:nvPr/>
            </p:nvSpPr>
            <p:spPr bwMode="auto">
              <a:xfrm rot="4247563" flipV="1">
                <a:off x="1568" y="1574"/>
                <a:ext cx="111" cy="143"/>
              </a:xfrm>
              <a:custGeom>
                <a:avLst/>
                <a:gdLst>
                  <a:gd name="T0" fmla="*/ 0 w 141"/>
                  <a:gd name="T1" fmla="*/ 194 h 118"/>
                  <a:gd name="T2" fmla="*/ 8 w 141"/>
                  <a:gd name="T3" fmla="*/ 254 h 118"/>
                  <a:gd name="T4" fmla="*/ 54 w 141"/>
                  <a:gd name="T5" fmla="*/ 61 h 118"/>
                  <a:gd name="T6" fmla="*/ 46 w 141"/>
                  <a:gd name="T7" fmla="*/ 0 h 118"/>
                  <a:gd name="T8" fmla="*/ 0 w 141"/>
                  <a:gd name="T9" fmla="*/ 194 h 1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1"/>
                  <a:gd name="T16" fmla="*/ 0 h 118"/>
                  <a:gd name="T17" fmla="*/ 141 w 141"/>
                  <a:gd name="T18" fmla="*/ 118 h 1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0099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202" name="Freeform 79"/>
              <p:cNvSpPr>
                <a:spLocks/>
              </p:cNvSpPr>
              <p:nvPr/>
            </p:nvSpPr>
            <p:spPr bwMode="auto">
              <a:xfrm rot="4247563" flipV="1">
                <a:off x="1253" y="1017"/>
                <a:ext cx="171" cy="207"/>
              </a:xfrm>
              <a:custGeom>
                <a:avLst/>
                <a:gdLst>
                  <a:gd name="T0" fmla="*/ 0 w 213"/>
                  <a:gd name="T1" fmla="*/ 301 h 172"/>
                  <a:gd name="T2" fmla="*/ 9 w 213"/>
                  <a:gd name="T3" fmla="*/ 361 h 172"/>
                  <a:gd name="T4" fmla="*/ 88 w 213"/>
                  <a:gd name="T5" fmla="*/ 59 h 172"/>
                  <a:gd name="T6" fmla="*/ 80 w 213"/>
                  <a:gd name="T7" fmla="*/ 0 h 172"/>
                  <a:gd name="T8" fmla="*/ 0 w 213"/>
                  <a:gd name="T9" fmla="*/ 301 h 1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13"/>
                  <a:gd name="T16" fmla="*/ 0 h 172"/>
                  <a:gd name="T17" fmla="*/ 213 w 213"/>
                  <a:gd name="T18" fmla="*/ 172 h 1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99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12" name="Group 111"/>
          <p:cNvGrpSpPr>
            <a:grpSpLocks/>
          </p:cNvGrpSpPr>
          <p:nvPr/>
        </p:nvGrpSpPr>
        <p:grpSpPr bwMode="auto">
          <a:xfrm>
            <a:off x="3214688" y="3214688"/>
            <a:ext cx="785812" cy="685800"/>
            <a:chOff x="2847296" y="5072074"/>
            <a:chExt cx="1447792" cy="1328734"/>
          </a:xfrm>
        </p:grpSpPr>
        <p:sp>
          <p:nvSpPr>
            <p:cNvPr id="113" name="AutoShape 39"/>
            <p:cNvSpPr>
              <a:spLocks noChangeArrowheads="1"/>
            </p:cNvSpPr>
            <p:nvPr/>
          </p:nvSpPr>
          <p:spPr bwMode="auto">
            <a:xfrm rot="6208555" flipH="1">
              <a:off x="4087936" y="5777424"/>
              <a:ext cx="98425" cy="157941"/>
            </a:xfrm>
            <a:prstGeom prst="can">
              <a:avLst>
                <a:gd name="adj" fmla="val 37500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cs typeface="Times New Roman" pitchFamily="114" charset="0"/>
              </a:endParaRPr>
            </a:p>
          </p:txBody>
        </p:sp>
        <p:sp>
          <p:nvSpPr>
            <p:cNvPr id="114" name="AutoShape 40"/>
            <p:cNvSpPr>
              <a:spLocks noChangeArrowheads="1"/>
            </p:cNvSpPr>
            <p:nvPr/>
          </p:nvSpPr>
          <p:spPr bwMode="auto">
            <a:xfrm rot="4530700" flipH="1">
              <a:off x="4079161" y="5522135"/>
              <a:ext cx="98425" cy="157941"/>
            </a:xfrm>
            <a:prstGeom prst="can">
              <a:avLst>
                <a:gd name="adj" fmla="val 37500"/>
              </a:avLst>
            </a:prstGeom>
            <a:solidFill>
              <a:schemeClr val="accent2">
                <a:lumMod val="60000"/>
                <a:lumOff val="4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cs typeface="Times New Roman" pitchFamily="114" charset="0"/>
              </a:endParaRPr>
            </a:p>
          </p:txBody>
        </p:sp>
        <p:grpSp>
          <p:nvGrpSpPr>
            <p:cNvPr id="13" name="Group 553"/>
            <p:cNvGrpSpPr>
              <a:grpSpLocks/>
            </p:cNvGrpSpPr>
            <p:nvPr/>
          </p:nvGrpSpPr>
          <p:grpSpPr bwMode="auto">
            <a:xfrm>
              <a:off x="2847309" y="5072074"/>
              <a:ext cx="1447772" cy="1328724"/>
              <a:chOff x="5633391" y="1990666"/>
              <a:chExt cx="1447772" cy="1328724"/>
            </a:xfrm>
          </p:grpSpPr>
          <p:grpSp>
            <p:nvGrpSpPr>
              <p:cNvPr id="14" name="Group 55"/>
              <p:cNvGrpSpPr>
                <a:grpSpLocks/>
              </p:cNvGrpSpPr>
              <p:nvPr/>
            </p:nvGrpSpPr>
            <p:grpSpPr bwMode="auto">
              <a:xfrm rot="16409107" flipH="1" flipV="1">
                <a:off x="5671189" y="2526639"/>
                <a:ext cx="148909" cy="224505"/>
                <a:chOff x="1441" y="1824"/>
                <a:chExt cx="143" cy="205"/>
              </a:xfrm>
              <a:solidFill>
                <a:schemeClr val="accent2">
                  <a:lumMod val="60000"/>
                  <a:lumOff val="40000"/>
                </a:schemeClr>
              </a:solidFill>
            </p:grpSpPr>
            <p:sp>
              <p:nvSpPr>
                <p:cNvPr id="166" name="AutoShape 56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grp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GB">
                    <a:cs typeface="Times New Roman" pitchFamily="114" charset="0"/>
                  </a:endParaRPr>
                </a:p>
              </p:txBody>
            </p:sp>
            <p:sp>
              <p:nvSpPr>
                <p:cNvPr id="167" name="Oval 57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GB">
                    <a:cs typeface="Times New Roman" pitchFamily="114" charset="0"/>
                  </a:endParaRPr>
                </a:p>
              </p:txBody>
            </p:sp>
            <p:sp>
              <p:nvSpPr>
                <p:cNvPr id="168" name="Oval 58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GB">
                    <a:cs typeface="Times New Roman" pitchFamily="114" charset="0"/>
                  </a:endParaRPr>
                </a:p>
              </p:txBody>
            </p:sp>
          </p:grpSp>
          <p:grpSp>
            <p:nvGrpSpPr>
              <p:cNvPr id="15" name="Group 59"/>
              <p:cNvGrpSpPr>
                <a:grpSpLocks/>
              </p:cNvGrpSpPr>
              <p:nvPr/>
            </p:nvGrpSpPr>
            <p:grpSpPr bwMode="auto">
              <a:xfrm rot="16427013">
                <a:off x="6894456" y="2537054"/>
                <a:ext cx="148909" cy="224505"/>
                <a:chOff x="1441" y="1824"/>
                <a:chExt cx="143" cy="205"/>
              </a:xfrm>
              <a:solidFill>
                <a:schemeClr val="accent2">
                  <a:lumMod val="60000"/>
                  <a:lumOff val="40000"/>
                </a:schemeClr>
              </a:solidFill>
            </p:grpSpPr>
            <p:sp>
              <p:nvSpPr>
                <p:cNvPr id="163" name="AutoShape 60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grp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GB">
                    <a:cs typeface="Times New Roman" pitchFamily="114" charset="0"/>
                  </a:endParaRPr>
                </a:p>
              </p:txBody>
            </p:sp>
            <p:sp>
              <p:nvSpPr>
                <p:cNvPr id="164" name="Oval 61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GB">
                    <a:cs typeface="Times New Roman" pitchFamily="114" charset="0"/>
                  </a:endParaRPr>
                </a:p>
              </p:txBody>
            </p:sp>
            <p:sp>
              <p:nvSpPr>
                <p:cNvPr id="165" name="Oval 62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GB">
                    <a:cs typeface="Times New Roman" pitchFamily="114" charset="0"/>
                  </a:endParaRPr>
                </a:p>
              </p:txBody>
            </p:sp>
          </p:grpSp>
          <p:sp>
            <p:nvSpPr>
              <p:cNvPr id="48141" name="Line 9"/>
              <p:cNvSpPr>
                <a:spLocks noChangeShapeType="1"/>
              </p:cNvSpPr>
              <p:nvPr/>
            </p:nvSpPr>
            <p:spPr bwMode="auto">
              <a:xfrm>
                <a:off x="5798483" y="1990666"/>
                <a:ext cx="0" cy="30480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48142" name="Line 10"/>
              <p:cNvSpPr>
                <a:spLocks noChangeShapeType="1"/>
              </p:cNvSpPr>
              <p:nvPr/>
            </p:nvSpPr>
            <p:spPr bwMode="auto">
              <a:xfrm>
                <a:off x="6582708" y="1990666"/>
                <a:ext cx="0" cy="30480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48143" name="Line 11"/>
              <p:cNvSpPr>
                <a:spLocks noChangeShapeType="1"/>
              </p:cNvSpPr>
              <p:nvPr/>
            </p:nvSpPr>
            <p:spPr bwMode="auto">
              <a:xfrm>
                <a:off x="5878515" y="2038352"/>
                <a:ext cx="0" cy="30480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48144" name="Line 12"/>
              <p:cNvSpPr>
                <a:spLocks noChangeShapeType="1"/>
              </p:cNvSpPr>
              <p:nvPr/>
            </p:nvSpPr>
            <p:spPr bwMode="auto">
              <a:xfrm>
                <a:off x="6662740" y="2038352"/>
                <a:ext cx="0" cy="30480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122" name="Oval 27"/>
              <p:cNvSpPr>
                <a:spLocks noChangeArrowheads="1"/>
              </p:cNvSpPr>
              <p:nvPr/>
            </p:nvSpPr>
            <p:spPr bwMode="auto">
              <a:xfrm>
                <a:off x="5858589" y="2215196"/>
                <a:ext cx="997370" cy="898126"/>
              </a:xfrm>
              <a:prstGeom prst="ellipse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2857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 dirty="0">
                  <a:cs typeface="Times New Roman" pitchFamily="114" charset="0"/>
                </a:endParaRPr>
              </a:p>
            </p:txBody>
          </p:sp>
          <p:sp>
            <p:nvSpPr>
              <p:cNvPr id="123" name="AutoShape 28"/>
              <p:cNvSpPr>
                <a:spLocks noChangeArrowheads="1"/>
              </p:cNvSpPr>
              <p:nvPr/>
            </p:nvSpPr>
            <p:spPr bwMode="auto">
              <a:xfrm>
                <a:off x="6309014" y="2073711"/>
                <a:ext cx="102370" cy="147637"/>
              </a:xfrm>
              <a:prstGeom prst="can">
                <a:avLst>
                  <a:gd name="adj" fmla="val 3750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cs typeface="Times New Roman" pitchFamily="114" charset="0"/>
                </a:endParaRPr>
              </a:p>
            </p:txBody>
          </p:sp>
          <p:sp>
            <p:nvSpPr>
              <p:cNvPr id="124" name="AutoShape 29"/>
              <p:cNvSpPr>
                <a:spLocks noChangeArrowheads="1"/>
              </p:cNvSpPr>
              <p:nvPr/>
            </p:nvSpPr>
            <p:spPr bwMode="auto">
              <a:xfrm rot="19868464">
                <a:off x="6031156" y="2135226"/>
                <a:ext cx="105294" cy="150714"/>
              </a:xfrm>
              <a:prstGeom prst="can">
                <a:avLst>
                  <a:gd name="adj" fmla="val 3750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cs typeface="Times New Roman" pitchFamily="114" charset="0"/>
                </a:endParaRPr>
              </a:p>
            </p:txBody>
          </p:sp>
          <p:sp>
            <p:nvSpPr>
              <p:cNvPr id="125" name="AutoShape 30"/>
              <p:cNvSpPr>
                <a:spLocks noChangeArrowheads="1"/>
              </p:cNvSpPr>
              <p:nvPr/>
            </p:nvSpPr>
            <p:spPr bwMode="auto">
              <a:xfrm rot="18171899">
                <a:off x="5851788" y="2269947"/>
                <a:ext cx="98425" cy="155017"/>
              </a:xfrm>
              <a:prstGeom prst="can">
                <a:avLst>
                  <a:gd name="adj" fmla="val 3750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cs typeface="Times New Roman" pitchFamily="114" charset="0"/>
                </a:endParaRPr>
              </a:p>
            </p:txBody>
          </p:sp>
          <p:sp>
            <p:nvSpPr>
              <p:cNvPr id="126" name="AutoShape 31"/>
              <p:cNvSpPr>
                <a:spLocks noChangeArrowheads="1"/>
              </p:cNvSpPr>
              <p:nvPr/>
            </p:nvSpPr>
            <p:spPr bwMode="auto">
              <a:xfrm rot="17069300">
                <a:off x="5755194" y="2423811"/>
                <a:ext cx="101500" cy="157941"/>
              </a:xfrm>
              <a:prstGeom prst="can">
                <a:avLst>
                  <a:gd name="adj" fmla="val 3750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cs typeface="Times New Roman" pitchFamily="114" charset="0"/>
                </a:endParaRPr>
              </a:p>
            </p:txBody>
          </p:sp>
          <p:sp>
            <p:nvSpPr>
              <p:cNvPr id="127" name="AutoShape 32"/>
              <p:cNvSpPr>
                <a:spLocks noChangeArrowheads="1"/>
              </p:cNvSpPr>
              <p:nvPr/>
            </p:nvSpPr>
            <p:spPr bwMode="auto">
              <a:xfrm rot="15391445">
                <a:off x="5753806" y="2686789"/>
                <a:ext cx="98425" cy="157941"/>
              </a:xfrm>
              <a:prstGeom prst="can">
                <a:avLst>
                  <a:gd name="adj" fmla="val 3750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cs typeface="Times New Roman" pitchFamily="114" charset="0"/>
                </a:endParaRPr>
              </a:p>
            </p:txBody>
          </p:sp>
          <p:sp>
            <p:nvSpPr>
              <p:cNvPr id="128" name="AutoShape 33"/>
              <p:cNvSpPr>
                <a:spLocks noChangeArrowheads="1"/>
              </p:cNvSpPr>
              <p:nvPr/>
            </p:nvSpPr>
            <p:spPr bwMode="auto">
              <a:xfrm rot="14034252">
                <a:off x="5812227" y="2825124"/>
                <a:ext cx="101500" cy="155015"/>
              </a:xfrm>
              <a:prstGeom prst="can">
                <a:avLst>
                  <a:gd name="adj" fmla="val 3750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cs typeface="Times New Roman" pitchFamily="114" charset="0"/>
                </a:endParaRPr>
              </a:p>
            </p:txBody>
          </p:sp>
          <p:sp>
            <p:nvSpPr>
              <p:cNvPr id="129" name="AutoShape 34"/>
              <p:cNvSpPr>
                <a:spLocks noChangeArrowheads="1"/>
              </p:cNvSpPr>
              <p:nvPr/>
            </p:nvSpPr>
            <p:spPr bwMode="auto">
              <a:xfrm rot="13232237">
                <a:off x="5972659" y="3008746"/>
                <a:ext cx="102368" cy="150714"/>
              </a:xfrm>
              <a:prstGeom prst="can">
                <a:avLst>
                  <a:gd name="adj" fmla="val 3750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cs typeface="Times New Roman" pitchFamily="114" charset="0"/>
                </a:endParaRPr>
              </a:p>
            </p:txBody>
          </p:sp>
          <p:sp>
            <p:nvSpPr>
              <p:cNvPr id="130" name="AutoShape 35"/>
              <p:cNvSpPr>
                <a:spLocks noChangeArrowheads="1"/>
              </p:cNvSpPr>
              <p:nvPr/>
            </p:nvSpPr>
            <p:spPr bwMode="auto">
              <a:xfrm rot="12041795">
                <a:off x="6153999" y="3091793"/>
                <a:ext cx="105294" cy="147637"/>
              </a:xfrm>
              <a:prstGeom prst="can">
                <a:avLst>
                  <a:gd name="adj" fmla="val 3750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cs typeface="Times New Roman" pitchFamily="114" charset="0"/>
                </a:endParaRPr>
              </a:p>
            </p:txBody>
          </p:sp>
          <p:sp>
            <p:nvSpPr>
              <p:cNvPr id="131" name="AutoShape 36"/>
              <p:cNvSpPr>
                <a:spLocks noChangeArrowheads="1"/>
              </p:cNvSpPr>
              <p:nvPr/>
            </p:nvSpPr>
            <p:spPr bwMode="auto">
              <a:xfrm rot="9901211" flipH="1">
                <a:off x="6452332" y="3091793"/>
                <a:ext cx="105294" cy="147637"/>
              </a:xfrm>
              <a:prstGeom prst="can">
                <a:avLst>
                  <a:gd name="adj" fmla="val 3750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cs typeface="Times New Roman" pitchFamily="114" charset="0"/>
                </a:endParaRPr>
              </a:p>
            </p:txBody>
          </p:sp>
          <p:sp>
            <p:nvSpPr>
              <p:cNvPr id="132" name="AutoShape 37"/>
              <p:cNvSpPr>
                <a:spLocks noChangeArrowheads="1"/>
              </p:cNvSpPr>
              <p:nvPr/>
            </p:nvSpPr>
            <p:spPr bwMode="auto">
              <a:xfrm rot="9414293" flipH="1">
                <a:off x="6583948" y="3045655"/>
                <a:ext cx="105294" cy="147637"/>
              </a:xfrm>
              <a:prstGeom prst="can">
                <a:avLst>
                  <a:gd name="adj" fmla="val 3750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cs typeface="Times New Roman" pitchFamily="114" charset="0"/>
                </a:endParaRPr>
              </a:p>
            </p:txBody>
          </p:sp>
          <p:sp>
            <p:nvSpPr>
              <p:cNvPr id="133" name="AutoShape 41"/>
              <p:cNvSpPr>
                <a:spLocks noChangeArrowheads="1"/>
              </p:cNvSpPr>
              <p:nvPr/>
            </p:nvSpPr>
            <p:spPr bwMode="auto">
              <a:xfrm rot="3428101" flipH="1">
                <a:off x="6768725" y="2277710"/>
                <a:ext cx="98425" cy="157941"/>
              </a:xfrm>
              <a:prstGeom prst="can">
                <a:avLst>
                  <a:gd name="adj" fmla="val 3750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cs typeface="Times New Roman" pitchFamily="114" charset="0"/>
                </a:endParaRPr>
              </a:p>
            </p:txBody>
          </p:sp>
          <p:sp>
            <p:nvSpPr>
              <p:cNvPr id="134" name="AutoShape 42"/>
              <p:cNvSpPr>
                <a:spLocks noChangeArrowheads="1"/>
              </p:cNvSpPr>
              <p:nvPr/>
            </p:nvSpPr>
            <p:spPr bwMode="auto">
              <a:xfrm rot="1731536" flipH="1">
                <a:off x="6604423" y="2147529"/>
                <a:ext cx="102368" cy="147637"/>
              </a:xfrm>
              <a:prstGeom prst="can">
                <a:avLst>
                  <a:gd name="adj" fmla="val 37500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cs typeface="Times New Roman" pitchFamily="114" charset="0"/>
                </a:endParaRPr>
              </a:p>
            </p:txBody>
          </p:sp>
          <p:grpSp>
            <p:nvGrpSpPr>
              <p:cNvPr id="16" name="Group 43"/>
              <p:cNvGrpSpPr>
                <a:grpSpLocks/>
              </p:cNvGrpSpPr>
              <p:nvPr/>
            </p:nvGrpSpPr>
            <p:grpSpPr bwMode="auto">
              <a:xfrm>
                <a:off x="6298146" y="3105919"/>
                <a:ext cx="156608" cy="213471"/>
                <a:chOff x="1441" y="1824"/>
                <a:chExt cx="143" cy="205"/>
              </a:xfrm>
              <a:solidFill>
                <a:schemeClr val="accent2">
                  <a:lumMod val="60000"/>
                  <a:lumOff val="40000"/>
                </a:schemeClr>
              </a:solidFill>
            </p:grpSpPr>
            <p:sp>
              <p:nvSpPr>
                <p:cNvPr id="160" name="AutoShape 44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grp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GB">
                    <a:cs typeface="Times New Roman" pitchFamily="114" charset="0"/>
                  </a:endParaRPr>
                </a:p>
              </p:txBody>
            </p:sp>
            <p:sp>
              <p:nvSpPr>
                <p:cNvPr id="161" name="Oval 45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GB">
                    <a:cs typeface="Times New Roman" pitchFamily="114" charset="0"/>
                  </a:endParaRPr>
                </a:p>
              </p:txBody>
            </p:sp>
            <p:sp>
              <p:nvSpPr>
                <p:cNvPr id="162" name="Oval 46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GB">
                    <a:cs typeface="Times New Roman" pitchFamily="114" charset="0"/>
                  </a:endParaRPr>
                </a:p>
              </p:txBody>
            </p:sp>
          </p:grpSp>
          <p:grpSp>
            <p:nvGrpSpPr>
              <p:cNvPr id="17" name="Group 47"/>
              <p:cNvGrpSpPr>
                <a:grpSpLocks/>
              </p:cNvGrpSpPr>
              <p:nvPr/>
            </p:nvGrpSpPr>
            <p:grpSpPr bwMode="auto">
              <a:xfrm rot="1113049" flipV="1">
                <a:off x="6451463" y="2033376"/>
                <a:ext cx="156608" cy="213471"/>
                <a:chOff x="1441" y="1824"/>
                <a:chExt cx="143" cy="205"/>
              </a:xfrm>
              <a:solidFill>
                <a:schemeClr val="accent2">
                  <a:lumMod val="60000"/>
                  <a:lumOff val="40000"/>
                </a:schemeClr>
              </a:solidFill>
            </p:grpSpPr>
            <p:sp>
              <p:nvSpPr>
                <p:cNvPr id="157" name="AutoShape 48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grp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GB">
                    <a:cs typeface="Times New Roman" pitchFamily="114" charset="0"/>
                  </a:endParaRPr>
                </a:p>
              </p:txBody>
            </p:sp>
            <p:sp>
              <p:nvSpPr>
                <p:cNvPr id="158" name="Oval 49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GB">
                    <a:cs typeface="Times New Roman" pitchFamily="114" charset="0"/>
                  </a:endParaRPr>
                </a:p>
              </p:txBody>
            </p:sp>
            <p:sp>
              <p:nvSpPr>
                <p:cNvPr id="159" name="Oval 50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GB">
                    <a:cs typeface="Times New Roman" pitchFamily="114" charset="0"/>
                  </a:endParaRPr>
                </a:p>
              </p:txBody>
            </p:sp>
          </p:grpSp>
          <p:grpSp>
            <p:nvGrpSpPr>
              <p:cNvPr id="18" name="Group 51"/>
              <p:cNvGrpSpPr>
                <a:grpSpLocks/>
              </p:cNvGrpSpPr>
              <p:nvPr/>
            </p:nvGrpSpPr>
            <p:grpSpPr bwMode="auto">
              <a:xfrm rot="20486951" flipH="1" flipV="1">
                <a:off x="6107572" y="2024004"/>
                <a:ext cx="156608" cy="213471"/>
                <a:chOff x="1441" y="1824"/>
                <a:chExt cx="143" cy="205"/>
              </a:xfrm>
              <a:solidFill>
                <a:schemeClr val="accent2">
                  <a:lumMod val="60000"/>
                  <a:lumOff val="40000"/>
                </a:schemeClr>
              </a:solidFill>
            </p:grpSpPr>
            <p:sp>
              <p:nvSpPr>
                <p:cNvPr id="154" name="AutoShape 52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grp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GB">
                    <a:cs typeface="Times New Roman" pitchFamily="114" charset="0"/>
                  </a:endParaRPr>
                </a:p>
              </p:txBody>
            </p:sp>
            <p:sp>
              <p:nvSpPr>
                <p:cNvPr id="155" name="Oval 53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GB">
                    <a:cs typeface="Times New Roman" pitchFamily="114" charset="0"/>
                  </a:endParaRPr>
                </a:p>
              </p:txBody>
            </p:sp>
            <p:sp>
              <p:nvSpPr>
                <p:cNvPr id="156" name="Oval 54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GB">
                    <a:cs typeface="Times New Roman" pitchFamily="114" charset="0"/>
                  </a:endParaRPr>
                </a:p>
              </p:txBody>
            </p:sp>
          </p:grpSp>
          <p:grpSp>
            <p:nvGrpSpPr>
              <p:cNvPr id="19" name="Group 63"/>
              <p:cNvGrpSpPr>
                <a:grpSpLocks/>
              </p:cNvGrpSpPr>
              <p:nvPr/>
            </p:nvGrpSpPr>
            <p:grpSpPr bwMode="auto">
              <a:xfrm rot="2463853">
                <a:off x="5831619" y="2924738"/>
                <a:ext cx="156608" cy="213471"/>
                <a:chOff x="1441" y="1824"/>
                <a:chExt cx="143" cy="205"/>
              </a:xfrm>
              <a:solidFill>
                <a:schemeClr val="accent2">
                  <a:lumMod val="60000"/>
                  <a:lumOff val="40000"/>
                </a:schemeClr>
              </a:solidFill>
            </p:grpSpPr>
            <p:sp>
              <p:nvSpPr>
                <p:cNvPr id="151" name="AutoShape 64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grp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GB">
                    <a:cs typeface="Times New Roman" pitchFamily="114" charset="0"/>
                  </a:endParaRPr>
                </a:p>
              </p:txBody>
            </p:sp>
            <p:sp>
              <p:nvSpPr>
                <p:cNvPr id="152" name="Oval 65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GB">
                    <a:cs typeface="Times New Roman" pitchFamily="114" charset="0"/>
                  </a:endParaRPr>
                </a:p>
              </p:txBody>
            </p:sp>
            <p:sp>
              <p:nvSpPr>
                <p:cNvPr id="153" name="Oval 66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GB">
                    <a:cs typeface="Times New Roman" pitchFamily="114" charset="0"/>
                  </a:endParaRPr>
                </a:p>
              </p:txBody>
            </p:sp>
          </p:grpSp>
          <p:grpSp>
            <p:nvGrpSpPr>
              <p:cNvPr id="20" name="Group 67"/>
              <p:cNvGrpSpPr>
                <a:grpSpLocks/>
              </p:cNvGrpSpPr>
              <p:nvPr/>
            </p:nvGrpSpPr>
            <p:grpSpPr bwMode="auto">
              <a:xfrm rot="19136147" flipH="1">
                <a:off x="6696752" y="2961184"/>
                <a:ext cx="156608" cy="213471"/>
                <a:chOff x="1441" y="1824"/>
                <a:chExt cx="143" cy="205"/>
              </a:xfrm>
              <a:solidFill>
                <a:schemeClr val="accent2">
                  <a:lumMod val="60000"/>
                  <a:lumOff val="40000"/>
                </a:schemeClr>
              </a:solidFill>
            </p:grpSpPr>
            <p:sp>
              <p:nvSpPr>
                <p:cNvPr id="148" name="AutoShape 68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grp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GB">
                    <a:cs typeface="Times New Roman" pitchFamily="114" charset="0"/>
                  </a:endParaRPr>
                </a:p>
              </p:txBody>
            </p:sp>
            <p:sp>
              <p:nvSpPr>
                <p:cNvPr id="149" name="Oval 69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GB">
                    <a:cs typeface="Times New Roman" pitchFamily="114" charset="0"/>
                  </a:endParaRPr>
                </a:p>
              </p:txBody>
            </p:sp>
            <p:sp>
              <p:nvSpPr>
                <p:cNvPr id="150" name="Oval 70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grpFill/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GB">
                    <a:cs typeface="Times New Roman" pitchFamily="114" charset="0"/>
                  </a:endParaRPr>
                </a:p>
              </p:txBody>
            </p:sp>
          </p:grpSp>
          <p:sp>
            <p:nvSpPr>
              <p:cNvPr id="140" name="Freeform 71"/>
              <p:cNvSpPr>
                <a:spLocks/>
              </p:cNvSpPr>
              <p:nvPr/>
            </p:nvSpPr>
            <p:spPr bwMode="auto">
              <a:xfrm rot="4247563" flipV="1">
                <a:off x="6238828" y="2465533"/>
                <a:ext cx="178395" cy="225213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Times New Roman" pitchFamily="114" charset="0"/>
                </a:endParaRPr>
              </a:p>
            </p:txBody>
          </p:sp>
          <p:sp>
            <p:nvSpPr>
              <p:cNvPr id="141" name="Freeform 72"/>
              <p:cNvSpPr>
                <a:spLocks/>
              </p:cNvSpPr>
              <p:nvPr/>
            </p:nvSpPr>
            <p:spPr bwMode="auto">
              <a:xfrm rot="4247563" flipV="1">
                <a:off x="6155547" y="2276371"/>
                <a:ext cx="175320" cy="225211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Times New Roman" pitchFamily="114" charset="0"/>
                </a:endParaRPr>
              </a:p>
            </p:txBody>
          </p:sp>
          <p:sp>
            <p:nvSpPr>
              <p:cNvPr id="142" name="Freeform 74"/>
              <p:cNvSpPr>
                <a:spLocks/>
              </p:cNvSpPr>
              <p:nvPr/>
            </p:nvSpPr>
            <p:spPr bwMode="auto">
              <a:xfrm rot="4247563" flipV="1">
                <a:off x="6212052" y="2382939"/>
                <a:ext cx="196849" cy="242760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Times New Roman" pitchFamily="114" charset="0"/>
                </a:endParaRPr>
              </a:p>
            </p:txBody>
          </p:sp>
          <p:sp>
            <p:nvSpPr>
              <p:cNvPr id="48166" name="Freeform 75"/>
              <p:cNvSpPr>
                <a:spLocks/>
              </p:cNvSpPr>
              <p:nvPr/>
            </p:nvSpPr>
            <p:spPr bwMode="auto">
              <a:xfrm rot="4247563" flipV="1">
                <a:off x="6316448" y="2585382"/>
                <a:ext cx="173492" cy="211374"/>
              </a:xfrm>
              <a:custGeom>
                <a:avLst/>
                <a:gdLst>
                  <a:gd name="T0" fmla="*/ 0 w 189"/>
                  <a:gd name="T1" fmla="*/ 2147483647 h 149"/>
                  <a:gd name="T2" fmla="*/ 2147483647 w 189"/>
                  <a:gd name="T3" fmla="*/ 2147483647 h 149"/>
                  <a:gd name="T4" fmla="*/ 2147483647 w 189"/>
                  <a:gd name="T5" fmla="*/ 2147483647 h 149"/>
                  <a:gd name="T6" fmla="*/ 2147483647 w 189"/>
                  <a:gd name="T7" fmla="*/ 0 h 149"/>
                  <a:gd name="T8" fmla="*/ 0 w 189"/>
                  <a:gd name="T9" fmla="*/ 2147483647 h 1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9"/>
                  <a:gd name="T16" fmla="*/ 0 h 149"/>
                  <a:gd name="T17" fmla="*/ 189 w 189"/>
                  <a:gd name="T18" fmla="*/ 149 h 1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" name="Freeform 76"/>
              <p:cNvSpPr>
                <a:spLocks/>
              </p:cNvSpPr>
              <p:nvPr/>
            </p:nvSpPr>
            <p:spPr bwMode="auto">
              <a:xfrm rot="4247563" flipV="1">
                <a:off x="6361746" y="2689686"/>
                <a:ext cx="175320" cy="210588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chemeClr val="accent2">
                  <a:lumMod val="60000"/>
                  <a:lumOff val="40000"/>
                </a:schemeClr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Times New Roman" pitchFamily="114" charset="0"/>
                </a:endParaRPr>
              </a:p>
            </p:txBody>
          </p:sp>
          <p:sp>
            <p:nvSpPr>
              <p:cNvPr id="48168" name="Freeform 77"/>
              <p:cNvSpPr>
                <a:spLocks/>
              </p:cNvSpPr>
              <p:nvPr/>
            </p:nvSpPr>
            <p:spPr bwMode="auto">
              <a:xfrm rot="4247563" flipV="1">
                <a:off x="6424338" y="2801816"/>
                <a:ext cx="130119" cy="168863"/>
              </a:xfrm>
              <a:custGeom>
                <a:avLst/>
                <a:gdLst>
                  <a:gd name="T0" fmla="*/ 0 w 141"/>
                  <a:gd name="T1" fmla="*/ 2147483647 h 118"/>
                  <a:gd name="T2" fmla="*/ 2147483647 w 141"/>
                  <a:gd name="T3" fmla="*/ 2147483647 h 118"/>
                  <a:gd name="T4" fmla="*/ 2147483647 w 141"/>
                  <a:gd name="T5" fmla="*/ 2147483647 h 118"/>
                  <a:gd name="T6" fmla="*/ 2147483647 w 141"/>
                  <a:gd name="T7" fmla="*/ 0 h 118"/>
                  <a:gd name="T8" fmla="*/ 0 w 141"/>
                  <a:gd name="T9" fmla="*/ 2147483647 h 1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1"/>
                  <a:gd name="T16" fmla="*/ 0 h 118"/>
                  <a:gd name="T17" fmla="*/ 141 w 141"/>
                  <a:gd name="T18" fmla="*/ 118 h 1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48169" name="Freeform 78"/>
              <p:cNvSpPr>
                <a:spLocks/>
              </p:cNvSpPr>
              <p:nvPr/>
            </p:nvSpPr>
            <p:spPr bwMode="auto">
              <a:xfrm rot="4247563" flipV="1">
                <a:off x="6452619" y="2910248"/>
                <a:ext cx="126695" cy="168863"/>
              </a:xfrm>
              <a:custGeom>
                <a:avLst/>
                <a:gdLst>
                  <a:gd name="T0" fmla="*/ 0 w 141"/>
                  <a:gd name="T1" fmla="*/ 2147483647 h 118"/>
                  <a:gd name="T2" fmla="*/ 2147483647 w 141"/>
                  <a:gd name="T3" fmla="*/ 2147483647 h 118"/>
                  <a:gd name="T4" fmla="*/ 2147483647 w 141"/>
                  <a:gd name="T5" fmla="*/ 2147483647 h 118"/>
                  <a:gd name="T6" fmla="*/ 2147483647 w 141"/>
                  <a:gd name="T7" fmla="*/ 0 h 118"/>
                  <a:gd name="T8" fmla="*/ 0 w 141"/>
                  <a:gd name="T9" fmla="*/ 2147483647 h 1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41"/>
                  <a:gd name="T16" fmla="*/ 0 h 118"/>
                  <a:gd name="T17" fmla="*/ 141 w 141"/>
                  <a:gd name="T18" fmla="*/ 118 h 1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70C0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" name="Freeform 79"/>
              <p:cNvSpPr>
                <a:spLocks/>
              </p:cNvSpPr>
              <p:nvPr/>
            </p:nvSpPr>
            <p:spPr bwMode="auto">
              <a:xfrm rot="4247563" flipV="1">
                <a:off x="6083435" y="2272287"/>
                <a:ext cx="193773" cy="245686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Times New Roman" pitchFamily="114" charset="0"/>
                </a:endParaRPr>
              </a:p>
            </p:txBody>
          </p:sp>
        </p:grpSp>
      </p:grpSp>
      <p:grpSp>
        <p:nvGrpSpPr>
          <p:cNvPr id="21" name="Group 26"/>
          <p:cNvGrpSpPr>
            <a:grpSpLocks/>
          </p:cNvGrpSpPr>
          <p:nvPr/>
        </p:nvGrpSpPr>
        <p:grpSpPr bwMode="auto">
          <a:xfrm flipH="1" flipV="1">
            <a:off x="4286443" y="3214522"/>
            <a:ext cx="857291" cy="714288"/>
            <a:chOff x="982" y="646"/>
            <a:chExt cx="1322" cy="1244"/>
          </a:xfrm>
          <a:solidFill>
            <a:srgbClr val="FF0000"/>
          </a:solidFill>
        </p:grpSpPr>
        <p:sp>
          <p:nvSpPr>
            <p:cNvPr id="59" name="Oval 27"/>
            <p:cNvSpPr>
              <a:spLocks noChangeArrowheads="1"/>
            </p:cNvSpPr>
            <p:nvPr/>
          </p:nvSpPr>
          <p:spPr bwMode="auto">
            <a:xfrm>
              <a:off x="1187" y="829"/>
              <a:ext cx="912" cy="864"/>
            </a:xfrm>
            <a:prstGeom prst="ellipse">
              <a:avLst/>
            </a:prstGeom>
            <a:grpFill/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cs typeface="Times New Roman" pitchFamily="114" charset="0"/>
              </a:endParaRPr>
            </a:p>
          </p:txBody>
        </p:sp>
        <p:sp>
          <p:nvSpPr>
            <p:cNvPr id="60" name="AutoShape 28"/>
            <p:cNvSpPr>
              <a:spLocks noChangeArrowheads="1"/>
            </p:cNvSpPr>
            <p:nvPr/>
          </p:nvSpPr>
          <p:spPr bwMode="auto">
            <a:xfrm>
              <a:off x="1598" y="693"/>
              <a:ext cx="96" cy="144"/>
            </a:xfrm>
            <a:prstGeom prst="can">
              <a:avLst>
                <a:gd name="adj" fmla="val 37500"/>
              </a:avLst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cs typeface="Times New Roman" pitchFamily="114" charset="0"/>
              </a:endParaRPr>
            </a:p>
          </p:txBody>
        </p:sp>
        <p:sp>
          <p:nvSpPr>
            <p:cNvPr id="61" name="AutoShape 29"/>
            <p:cNvSpPr>
              <a:spLocks noChangeArrowheads="1"/>
            </p:cNvSpPr>
            <p:nvPr/>
          </p:nvSpPr>
          <p:spPr bwMode="auto">
            <a:xfrm rot="-1731536">
              <a:off x="1344" y="754"/>
              <a:ext cx="96" cy="144"/>
            </a:xfrm>
            <a:prstGeom prst="can">
              <a:avLst>
                <a:gd name="adj" fmla="val 37500"/>
              </a:avLst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cs typeface="Times New Roman" pitchFamily="114" charset="0"/>
              </a:endParaRPr>
            </a:p>
          </p:txBody>
        </p:sp>
        <p:sp>
          <p:nvSpPr>
            <p:cNvPr id="62" name="AutoShape 30"/>
            <p:cNvSpPr>
              <a:spLocks noChangeArrowheads="1"/>
            </p:cNvSpPr>
            <p:nvPr/>
          </p:nvSpPr>
          <p:spPr bwMode="auto">
            <a:xfrm rot="-3428101">
              <a:off x="1178" y="885"/>
              <a:ext cx="96" cy="144"/>
            </a:xfrm>
            <a:prstGeom prst="can">
              <a:avLst>
                <a:gd name="adj" fmla="val 37500"/>
              </a:avLst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cs typeface="Times New Roman" pitchFamily="114" charset="0"/>
              </a:endParaRPr>
            </a:p>
          </p:txBody>
        </p:sp>
        <p:sp>
          <p:nvSpPr>
            <p:cNvPr id="63" name="AutoShape 31"/>
            <p:cNvSpPr>
              <a:spLocks noChangeArrowheads="1"/>
            </p:cNvSpPr>
            <p:nvPr/>
          </p:nvSpPr>
          <p:spPr bwMode="auto">
            <a:xfrm rot="-4530700">
              <a:off x="1091" y="1034"/>
              <a:ext cx="96" cy="144"/>
            </a:xfrm>
            <a:prstGeom prst="can">
              <a:avLst>
                <a:gd name="adj" fmla="val 37500"/>
              </a:avLst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cs typeface="Times New Roman" pitchFamily="114" charset="0"/>
              </a:endParaRPr>
            </a:p>
          </p:txBody>
        </p:sp>
        <p:sp>
          <p:nvSpPr>
            <p:cNvPr id="64" name="AutoShape 32"/>
            <p:cNvSpPr>
              <a:spLocks noChangeArrowheads="1"/>
            </p:cNvSpPr>
            <p:nvPr/>
          </p:nvSpPr>
          <p:spPr bwMode="auto">
            <a:xfrm rot="-6208555">
              <a:off x="1090" y="1287"/>
              <a:ext cx="96" cy="144"/>
            </a:xfrm>
            <a:prstGeom prst="can">
              <a:avLst>
                <a:gd name="adj" fmla="val 37500"/>
              </a:avLst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cs typeface="Times New Roman" pitchFamily="114" charset="0"/>
              </a:endParaRPr>
            </a:p>
          </p:txBody>
        </p:sp>
        <p:sp>
          <p:nvSpPr>
            <p:cNvPr id="65" name="AutoShape 33"/>
            <p:cNvSpPr>
              <a:spLocks noChangeArrowheads="1"/>
            </p:cNvSpPr>
            <p:nvPr/>
          </p:nvSpPr>
          <p:spPr bwMode="auto">
            <a:xfrm rot="-7565748">
              <a:off x="1143" y="1418"/>
              <a:ext cx="96" cy="144"/>
            </a:xfrm>
            <a:prstGeom prst="can">
              <a:avLst>
                <a:gd name="adj" fmla="val 37500"/>
              </a:avLst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cs typeface="Times New Roman" pitchFamily="114" charset="0"/>
              </a:endParaRPr>
            </a:p>
          </p:txBody>
        </p:sp>
        <p:sp>
          <p:nvSpPr>
            <p:cNvPr id="66" name="AutoShape 34"/>
            <p:cNvSpPr>
              <a:spLocks noChangeArrowheads="1"/>
            </p:cNvSpPr>
            <p:nvPr/>
          </p:nvSpPr>
          <p:spPr bwMode="auto">
            <a:xfrm rot="-8367763">
              <a:off x="1291" y="1592"/>
              <a:ext cx="96" cy="144"/>
            </a:xfrm>
            <a:prstGeom prst="can">
              <a:avLst>
                <a:gd name="adj" fmla="val 37500"/>
              </a:avLst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cs typeface="Times New Roman" pitchFamily="114" charset="0"/>
              </a:endParaRPr>
            </a:p>
          </p:txBody>
        </p:sp>
        <p:sp>
          <p:nvSpPr>
            <p:cNvPr id="67" name="AutoShape 35"/>
            <p:cNvSpPr>
              <a:spLocks noChangeArrowheads="1"/>
            </p:cNvSpPr>
            <p:nvPr/>
          </p:nvSpPr>
          <p:spPr bwMode="auto">
            <a:xfrm rot="-9558205">
              <a:off x="1458" y="1670"/>
              <a:ext cx="96" cy="144"/>
            </a:xfrm>
            <a:prstGeom prst="can">
              <a:avLst>
                <a:gd name="adj" fmla="val 37500"/>
              </a:avLst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cs typeface="Times New Roman" pitchFamily="114" charset="0"/>
              </a:endParaRPr>
            </a:p>
          </p:txBody>
        </p:sp>
        <p:sp>
          <p:nvSpPr>
            <p:cNvPr id="68" name="AutoShape 36"/>
            <p:cNvSpPr>
              <a:spLocks noChangeArrowheads="1"/>
            </p:cNvSpPr>
            <p:nvPr/>
          </p:nvSpPr>
          <p:spPr bwMode="auto">
            <a:xfrm rot="9901211" flipH="1">
              <a:off x="1729" y="1670"/>
              <a:ext cx="96" cy="144"/>
            </a:xfrm>
            <a:prstGeom prst="can">
              <a:avLst>
                <a:gd name="adj" fmla="val 37500"/>
              </a:avLst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cs typeface="Times New Roman" pitchFamily="114" charset="0"/>
              </a:endParaRPr>
            </a:p>
          </p:txBody>
        </p:sp>
        <p:sp>
          <p:nvSpPr>
            <p:cNvPr id="69" name="AutoShape 37"/>
            <p:cNvSpPr>
              <a:spLocks noChangeArrowheads="1"/>
            </p:cNvSpPr>
            <p:nvPr/>
          </p:nvSpPr>
          <p:spPr bwMode="auto">
            <a:xfrm rot="9414293" flipH="1">
              <a:off x="1850" y="1626"/>
              <a:ext cx="96" cy="144"/>
            </a:xfrm>
            <a:prstGeom prst="can">
              <a:avLst>
                <a:gd name="adj" fmla="val 37500"/>
              </a:avLst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cs typeface="Times New Roman" pitchFamily="114" charset="0"/>
              </a:endParaRPr>
            </a:p>
          </p:txBody>
        </p:sp>
        <p:sp>
          <p:nvSpPr>
            <p:cNvPr id="70" name="AutoShape 38"/>
            <p:cNvSpPr>
              <a:spLocks noChangeArrowheads="1"/>
            </p:cNvSpPr>
            <p:nvPr/>
          </p:nvSpPr>
          <p:spPr bwMode="auto">
            <a:xfrm rot="7565748" flipH="1">
              <a:off x="2034" y="1463"/>
              <a:ext cx="96" cy="144"/>
            </a:xfrm>
            <a:prstGeom prst="can">
              <a:avLst>
                <a:gd name="adj" fmla="val 37500"/>
              </a:avLst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cs typeface="Times New Roman" pitchFamily="114" charset="0"/>
              </a:endParaRPr>
            </a:p>
          </p:txBody>
        </p:sp>
        <p:sp>
          <p:nvSpPr>
            <p:cNvPr id="71" name="AutoShape 39"/>
            <p:cNvSpPr>
              <a:spLocks noChangeArrowheads="1"/>
            </p:cNvSpPr>
            <p:nvPr/>
          </p:nvSpPr>
          <p:spPr bwMode="auto">
            <a:xfrm rot="6208555" flipH="1">
              <a:off x="2111" y="1296"/>
              <a:ext cx="96" cy="144"/>
            </a:xfrm>
            <a:prstGeom prst="can">
              <a:avLst>
                <a:gd name="adj" fmla="val 37500"/>
              </a:avLst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cs typeface="Times New Roman" pitchFamily="114" charset="0"/>
              </a:endParaRPr>
            </a:p>
          </p:txBody>
        </p:sp>
        <p:sp>
          <p:nvSpPr>
            <p:cNvPr id="72" name="AutoShape 40"/>
            <p:cNvSpPr>
              <a:spLocks noChangeArrowheads="1"/>
            </p:cNvSpPr>
            <p:nvPr/>
          </p:nvSpPr>
          <p:spPr bwMode="auto">
            <a:xfrm rot="4530700" flipH="1">
              <a:off x="2104" y="1051"/>
              <a:ext cx="96" cy="144"/>
            </a:xfrm>
            <a:prstGeom prst="can">
              <a:avLst>
                <a:gd name="adj" fmla="val 37500"/>
              </a:avLst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cs typeface="Times New Roman" pitchFamily="114" charset="0"/>
              </a:endParaRPr>
            </a:p>
          </p:txBody>
        </p:sp>
        <p:sp>
          <p:nvSpPr>
            <p:cNvPr id="73" name="AutoShape 41"/>
            <p:cNvSpPr>
              <a:spLocks noChangeArrowheads="1"/>
            </p:cNvSpPr>
            <p:nvPr/>
          </p:nvSpPr>
          <p:spPr bwMode="auto">
            <a:xfrm rot="3428101" flipH="1">
              <a:off x="2016" y="894"/>
              <a:ext cx="96" cy="144"/>
            </a:xfrm>
            <a:prstGeom prst="can">
              <a:avLst>
                <a:gd name="adj" fmla="val 37500"/>
              </a:avLst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cs typeface="Times New Roman" pitchFamily="114" charset="0"/>
              </a:endParaRPr>
            </a:p>
          </p:txBody>
        </p:sp>
        <p:sp>
          <p:nvSpPr>
            <p:cNvPr id="74" name="AutoShape 42"/>
            <p:cNvSpPr>
              <a:spLocks noChangeArrowheads="1"/>
            </p:cNvSpPr>
            <p:nvPr/>
          </p:nvSpPr>
          <p:spPr bwMode="auto">
            <a:xfrm rot="1731536" flipH="1">
              <a:off x="1868" y="763"/>
              <a:ext cx="96" cy="144"/>
            </a:xfrm>
            <a:prstGeom prst="can">
              <a:avLst>
                <a:gd name="adj" fmla="val 37500"/>
              </a:avLst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>
                <a:cs typeface="Times New Roman" pitchFamily="114" charset="0"/>
              </a:endParaRPr>
            </a:p>
          </p:txBody>
        </p:sp>
        <p:grpSp>
          <p:nvGrpSpPr>
            <p:cNvPr id="22" name="Group 43"/>
            <p:cNvGrpSpPr>
              <a:grpSpLocks/>
            </p:cNvGrpSpPr>
            <p:nvPr/>
          </p:nvGrpSpPr>
          <p:grpSpPr bwMode="auto">
            <a:xfrm>
              <a:off x="1589" y="1685"/>
              <a:ext cx="143" cy="205"/>
              <a:chOff x="1441" y="1824"/>
              <a:chExt cx="143" cy="205"/>
            </a:xfrm>
            <a:grpFill/>
          </p:grpSpPr>
          <p:sp>
            <p:nvSpPr>
              <p:cNvPr id="109" name="AutoShape 44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cs typeface="Times New Roman" pitchFamily="114" charset="0"/>
                </a:endParaRPr>
              </a:p>
            </p:txBody>
          </p:sp>
          <p:sp>
            <p:nvSpPr>
              <p:cNvPr id="110" name="Oval 45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cs typeface="Times New Roman" pitchFamily="114" charset="0"/>
                </a:endParaRPr>
              </a:p>
            </p:txBody>
          </p:sp>
          <p:sp>
            <p:nvSpPr>
              <p:cNvPr id="111" name="Oval 46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cs typeface="Times New Roman" pitchFamily="114" charset="0"/>
                </a:endParaRPr>
              </a:p>
            </p:txBody>
          </p:sp>
        </p:grpSp>
        <p:grpSp>
          <p:nvGrpSpPr>
            <p:cNvPr id="23" name="Group 47"/>
            <p:cNvGrpSpPr>
              <a:grpSpLocks/>
            </p:cNvGrpSpPr>
            <p:nvPr/>
          </p:nvGrpSpPr>
          <p:grpSpPr bwMode="auto">
            <a:xfrm rot="1113049" flipV="1">
              <a:off x="1729" y="655"/>
              <a:ext cx="143" cy="205"/>
              <a:chOff x="1441" y="1824"/>
              <a:chExt cx="143" cy="205"/>
            </a:xfrm>
            <a:grpFill/>
          </p:grpSpPr>
          <p:sp>
            <p:nvSpPr>
              <p:cNvPr id="106" name="AutoShape 48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cs typeface="Times New Roman" pitchFamily="114" charset="0"/>
                </a:endParaRPr>
              </a:p>
            </p:txBody>
          </p:sp>
          <p:sp>
            <p:nvSpPr>
              <p:cNvPr id="107" name="Oval 49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cs typeface="Times New Roman" pitchFamily="114" charset="0"/>
                </a:endParaRPr>
              </a:p>
            </p:txBody>
          </p:sp>
          <p:sp>
            <p:nvSpPr>
              <p:cNvPr id="108" name="Oval 50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cs typeface="Times New Roman" pitchFamily="114" charset="0"/>
                </a:endParaRPr>
              </a:p>
            </p:txBody>
          </p:sp>
        </p:grpSp>
        <p:grpSp>
          <p:nvGrpSpPr>
            <p:cNvPr id="24" name="Group 51"/>
            <p:cNvGrpSpPr>
              <a:grpSpLocks/>
            </p:cNvGrpSpPr>
            <p:nvPr/>
          </p:nvGrpSpPr>
          <p:grpSpPr bwMode="auto">
            <a:xfrm rot="-1113049" flipH="1" flipV="1">
              <a:off x="1415" y="646"/>
              <a:ext cx="143" cy="205"/>
              <a:chOff x="1441" y="1824"/>
              <a:chExt cx="143" cy="205"/>
            </a:xfrm>
            <a:grpFill/>
          </p:grpSpPr>
          <p:sp>
            <p:nvSpPr>
              <p:cNvPr id="103" name="AutoShape 52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cs typeface="Times New Roman" pitchFamily="114" charset="0"/>
                </a:endParaRPr>
              </a:p>
            </p:txBody>
          </p:sp>
          <p:sp>
            <p:nvSpPr>
              <p:cNvPr id="104" name="Oval 53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cs typeface="Times New Roman" pitchFamily="114" charset="0"/>
                </a:endParaRPr>
              </a:p>
            </p:txBody>
          </p:sp>
          <p:sp>
            <p:nvSpPr>
              <p:cNvPr id="105" name="Oval 54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cs typeface="Times New Roman" pitchFamily="114" charset="0"/>
                </a:endParaRPr>
              </a:p>
            </p:txBody>
          </p:sp>
        </p:grpSp>
        <p:grpSp>
          <p:nvGrpSpPr>
            <p:cNvPr id="25" name="Group 55"/>
            <p:cNvGrpSpPr>
              <a:grpSpLocks/>
            </p:cNvGrpSpPr>
            <p:nvPr/>
          </p:nvGrpSpPr>
          <p:grpSpPr bwMode="auto">
            <a:xfrm rot="-5190893" flipH="1" flipV="1">
              <a:off x="1013" y="1134"/>
              <a:ext cx="143" cy="205"/>
              <a:chOff x="1441" y="1824"/>
              <a:chExt cx="143" cy="205"/>
            </a:xfrm>
            <a:grpFill/>
          </p:grpSpPr>
          <p:sp>
            <p:nvSpPr>
              <p:cNvPr id="100" name="AutoShape 56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cs typeface="Times New Roman" pitchFamily="114" charset="0"/>
                </a:endParaRPr>
              </a:p>
            </p:txBody>
          </p:sp>
          <p:sp>
            <p:nvSpPr>
              <p:cNvPr id="101" name="Oval 57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cs typeface="Times New Roman" pitchFamily="114" charset="0"/>
                </a:endParaRPr>
              </a:p>
            </p:txBody>
          </p:sp>
          <p:sp>
            <p:nvSpPr>
              <p:cNvPr id="102" name="Oval 58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cs typeface="Times New Roman" pitchFamily="114" charset="0"/>
                </a:endParaRPr>
              </a:p>
            </p:txBody>
          </p:sp>
        </p:grpSp>
        <p:grpSp>
          <p:nvGrpSpPr>
            <p:cNvPr id="26" name="Group 59"/>
            <p:cNvGrpSpPr>
              <a:grpSpLocks/>
            </p:cNvGrpSpPr>
            <p:nvPr/>
          </p:nvGrpSpPr>
          <p:grpSpPr bwMode="auto">
            <a:xfrm rot="-5172987">
              <a:off x="2130" y="1144"/>
              <a:ext cx="143" cy="205"/>
              <a:chOff x="1441" y="1824"/>
              <a:chExt cx="143" cy="205"/>
            </a:xfrm>
            <a:grpFill/>
          </p:grpSpPr>
          <p:sp>
            <p:nvSpPr>
              <p:cNvPr id="97" name="AutoShape 60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cs typeface="Times New Roman" pitchFamily="114" charset="0"/>
                </a:endParaRPr>
              </a:p>
            </p:txBody>
          </p:sp>
          <p:sp>
            <p:nvSpPr>
              <p:cNvPr id="98" name="Oval 61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cs typeface="Times New Roman" pitchFamily="114" charset="0"/>
                </a:endParaRPr>
              </a:p>
            </p:txBody>
          </p:sp>
          <p:sp>
            <p:nvSpPr>
              <p:cNvPr id="99" name="Oval 62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cs typeface="Times New Roman" pitchFamily="114" charset="0"/>
                </a:endParaRPr>
              </a:p>
            </p:txBody>
          </p:sp>
        </p:grpSp>
        <p:grpSp>
          <p:nvGrpSpPr>
            <p:cNvPr id="27" name="Group 63"/>
            <p:cNvGrpSpPr>
              <a:grpSpLocks/>
            </p:cNvGrpSpPr>
            <p:nvPr/>
          </p:nvGrpSpPr>
          <p:grpSpPr bwMode="auto">
            <a:xfrm rot="2463853">
              <a:off x="1167" y="1511"/>
              <a:ext cx="143" cy="205"/>
              <a:chOff x="1441" y="1824"/>
              <a:chExt cx="143" cy="205"/>
            </a:xfrm>
            <a:grpFill/>
          </p:grpSpPr>
          <p:sp>
            <p:nvSpPr>
              <p:cNvPr id="94" name="AutoShape 64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cs typeface="Times New Roman" pitchFamily="114" charset="0"/>
                </a:endParaRPr>
              </a:p>
            </p:txBody>
          </p:sp>
          <p:sp>
            <p:nvSpPr>
              <p:cNvPr id="95" name="Oval 65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cs typeface="Times New Roman" pitchFamily="114" charset="0"/>
                </a:endParaRPr>
              </a:p>
            </p:txBody>
          </p:sp>
          <p:sp>
            <p:nvSpPr>
              <p:cNvPr id="96" name="Oval 66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cs typeface="Times New Roman" pitchFamily="114" charset="0"/>
                </a:endParaRPr>
              </a:p>
            </p:txBody>
          </p:sp>
        </p:grpSp>
        <p:grpSp>
          <p:nvGrpSpPr>
            <p:cNvPr id="28" name="Group 67"/>
            <p:cNvGrpSpPr>
              <a:grpSpLocks/>
            </p:cNvGrpSpPr>
            <p:nvPr/>
          </p:nvGrpSpPr>
          <p:grpSpPr bwMode="auto">
            <a:xfrm rot="19136147" flipH="1">
              <a:off x="1949" y="1546"/>
              <a:ext cx="143" cy="205"/>
              <a:chOff x="1441" y="1824"/>
              <a:chExt cx="143" cy="205"/>
            </a:xfrm>
            <a:grpFill/>
          </p:grpSpPr>
          <p:sp>
            <p:nvSpPr>
              <p:cNvPr id="91" name="AutoShape 68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cs typeface="Times New Roman" pitchFamily="114" charset="0"/>
                </a:endParaRPr>
              </a:p>
            </p:txBody>
          </p:sp>
          <p:sp>
            <p:nvSpPr>
              <p:cNvPr id="92" name="Oval 69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cs typeface="Times New Roman" pitchFamily="114" charset="0"/>
                </a:endParaRPr>
              </a:p>
            </p:txBody>
          </p:sp>
          <p:sp>
            <p:nvSpPr>
              <p:cNvPr id="93" name="Oval 70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GB">
                  <a:cs typeface="Times New Roman" pitchFamily="114" charset="0"/>
                </a:endParaRPr>
              </a:p>
            </p:txBody>
          </p:sp>
        </p:grpSp>
        <p:sp>
          <p:nvSpPr>
            <p:cNvPr id="82" name="Freeform 71"/>
            <p:cNvSpPr>
              <a:spLocks/>
            </p:cNvSpPr>
            <p:nvPr/>
          </p:nvSpPr>
          <p:spPr bwMode="auto">
            <a:xfrm rot="4247563" flipV="1">
              <a:off x="1531" y="1075"/>
              <a:ext cx="171" cy="207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grpFill/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cs typeface="Times New Roman" pitchFamily="114" charset="0"/>
              </a:endParaRPr>
            </a:p>
          </p:txBody>
        </p:sp>
        <p:sp>
          <p:nvSpPr>
            <p:cNvPr id="83" name="Freeform 72"/>
            <p:cNvSpPr>
              <a:spLocks/>
            </p:cNvSpPr>
            <p:nvPr/>
          </p:nvSpPr>
          <p:spPr bwMode="auto">
            <a:xfrm rot="4247563" flipV="1">
              <a:off x="1455" y="894"/>
              <a:ext cx="171" cy="206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grpFill/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cs typeface="Times New Roman" pitchFamily="114" charset="0"/>
              </a:endParaRPr>
            </a:p>
          </p:txBody>
        </p:sp>
        <p:grpSp>
          <p:nvGrpSpPr>
            <p:cNvPr id="29" name="Group 73"/>
            <p:cNvGrpSpPr>
              <a:grpSpLocks/>
            </p:cNvGrpSpPr>
            <p:nvPr/>
          </p:nvGrpSpPr>
          <p:grpSpPr bwMode="auto">
            <a:xfrm>
              <a:off x="1369" y="909"/>
              <a:ext cx="496" cy="730"/>
              <a:chOff x="1235" y="1035"/>
              <a:chExt cx="460" cy="666"/>
            </a:xfrm>
            <a:grpFill/>
          </p:grpSpPr>
          <p:sp>
            <p:nvSpPr>
              <p:cNvPr id="85" name="Freeform 74"/>
              <p:cNvSpPr>
                <a:spLocks/>
              </p:cNvSpPr>
              <p:nvPr/>
            </p:nvSpPr>
            <p:spPr bwMode="auto">
              <a:xfrm rot="4247563" flipV="1">
                <a:off x="1364" y="1113"/>
                <a:ext cx="171" cy="206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Times New Roman" pitchFamily="114" charset="0"/>
                </a:endParaRPr>
              </a:p>
            </p:txBody>
          </p:sp>
          <p:sp>
            <p:nvSpPr>
              <p:cNvPr id="86" name="Freeform 75"/>
              <p:cNvSpPr>
                <a:spLocks/>
              </p:cNvSpPr>
              <p:nvPr/>
            </p:nvSpPr>
            <p:spPr bwMode="auto">
              <a:xfrm rot="4247563" flipV="1">
                <a:off x="1452" y="1290"/>
                <a:ext cx="152" cy="1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Times New Roman" pitchFamily="114" charset="0"/>
                </a:endParaRPr>
              </a:p>
            </p:txBody>
          </p:sp>
          <p:sp>
            <p:nvSpPr>
              <p:cNvPr id="87" name="Freeform 76"/>
              <p:cNvSpPr>
                <a:spLocks/>
              </p:cNvSpPr>
              <p:nvPr/>
            </p:nvSpPr>
            <p:spPr bwMode="auto">
              <a:xfrm rot="4247563" flipV="1">
                <a:off x="1491" y="1381"/>
                <a:ext cx="151" cy="1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Times New Roman" pitchFamily="114" charset="0"/>
                </a:endParaRPr>
              </a:p>
            </p:txBody>
          </p:sp>
          <p:sp>
            <p:nvSpPr>
              <p:cNvPr id="88" name="Freeform 77"/>
              <p:cNvSpPr>
                <a:spLocks/>
              </p:cNvSpPr>
              <p:nvPr/>
            </p:nvSpPr>
            <p:spPr bwMode="auto">
              <a:xfrm rot="4247563" flipV="1">
                <a:off x="1544" y="1479"/>
                <a:ext cx="114" cy="14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Times New Roman" pitchFamily="114" charset="0"/>
                </a:endParaRPr>
              </a:p>
            </p:txBody>
          </p:sp>
          <p:sp>
            <p:nvSpPr>
              <p:cNvPr id="89" name="Freeform 78"/>
              <p:cNvSpPr>
                <a:spLocks/>
              </p:cNvSpPr>
              <p:nvPr/>
            </p:nvSpPr>
            <p:spPr bwMode="auto">
              <a:xfrm rot="4247563" flipV="1">
                <a:off x="1568" y="1574"/>
                <a:ext cx="111" cy="14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Times New Roman" pitchFamily="114" charset="0"/>
                </a:endParaRPr>
              </a:p>
            </p:txBody>
          </p:sp>
          <p:sp>
            <p:nvSpPr>
              <p:cNvPr id="90" name="Freeform 79"/>
              <p:cNvSpPr>
                <a:spLocks/>
              </p:cNvSpPr>
              <p:nvPr/>
            </p:nvSpPr>
            <p:spPr bwMode="auto">
              <a:xfrm rot="4247563" flipV="1">
                <a:off x="1253" y="1017"/>
                <a:ext cx="171" cy="207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GB">
                  <a:cs typeface="Times New Roman" pitchFamily="11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2"/>
          </a:solidFill>
        </p:spPr>
        <p:txBody>
          <a:bodyPr/>
          <a:lstStyle/>
          <a:p>
            <a:pPr eaLnBrk="1" hangingPunct="1"/>
            <a:r>
              <a:rPr lang="en-GB" dirty="0" smtClean="0">
                <a:solidFill>
                  <a:schemeClr val="bg1"/>
                </a:solidFill>
              </a:rPr>
              <a:t>Swine origin H1N1 </a:t>
            </a:r>
            <a:r>
              <a:rPr lang="en-GB" dirty="0" smtClean="0">
                <a:solidFill>
                  <a:schemeClr val="bg1"/>
                </a:solidFill>
              </a:rPr>
              <a:t>influenza spread globally in a matter of weeks</a:t>
            </a:r>
            <a:endParaRPr lang="en-GB" dirty="0" smtClean="0">
              <a:solidFill>
                <a:schemeClr val="bg1"/>
              </a:solidFill>
            </a:endParaRPr>
          </a:p>
        </p:txBody>
      </p:sp>
      <p:pic>
        <p:nvPicPr>
          <p:cNvPr id="49155" name="Picture 4" descr="swine flu map.bmp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" y="1500188"/>
            <a:ext cx="7715250" cy="516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Screening at airports to contain a </a:t>
            </a:r>
            <a:r>
              <a:rPr lang="en-GB" dirty="0" smtClean="0">
                <a:solidFill>
                  <a:schemeClr val="bg1"/>
                </a:solidFill>
              </a:rPr>
              <a:t>pandemic?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63490" name="Picture 2" descr="http://media.web.britannica.com/eb-media/29/132329-004-C036B7A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204864"/>
            <a:ext cx="5688632" cy="37544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2"/>
          </a:solidFill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The impact of </a:t>
            </a:r>
            <a:r>
              <a:rPr lang="en-GB" dirty="0" smtClean="0">
                <a:solidFill>
                  <a:schemeClr val="bg1"/>
                </a:solidFill>
              </a:rPr>
              <a:t>pH1N1 in </a:t>
            </a:r>
            <a:r>
              <a:rPr lang="en-GB" dirty="0" smtClean="0">
                <a:solidFill>
                  <a:schemeClr val="bg1"/>
                </a:solidFill>
              </a:rPr>
              <a:t>the </a:t>
            </a:r>
            <a:r>
              <a:rPr lang="en-GB" dirty="0" smtClean="0">
                <a:solidFill>
                  <a:schemeClr val="bg1"/>
                </a:solidFill>
              </a:rPr>
              <a:t>UK 2009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t="1687"/>
          <a:stretch>
            <a:fillRect/>
          </a:stretch>
        </p:blipFill>
        <p:spPr bwMode="auto">
          <a:xfrm>
            <a:off x="467544" y="1412776"/>
            <a:ext cx="7929618" cy="4993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0110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2"/>
          </a:solidFill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The 2009 influenza </a:t>
            </a:r>
            <a:r>
              <a:rPr lang="en-GB" dirty="0" smtClean="0">
                <a:solidFill>
                  <a:schemeClr val="bg1"/>
                </a:solidFill>
              </a:rPr>
              <a:t>pandemic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 smtClean="0"/>
              <a:t>1500 hospitalizations in the UK, 400 deaths</a:t>
            </a:r>
          </a:p>
          <a:p>
            <a:r>
              <a:rPr lang="en-GB" dirty="0" smtClean="0"/>
              <a:t>Globally 18,000 deaths reported to WHO (underestimate)</a:t>
            </a:r>
          </a:p>
          <a:p>
            <a:r>
              <a:rPr lang="en-GB" dirty="0" err="1" smtClean="0"/>
              <a:t>Seropositivity</a:t>
            </a:r>
            <a:r>
              <a:rPr lang="en-GB" dirty="0" smtClean="0"/>
              <a:t> </a:t>
            </a:r>
            <a:r>
              <a:rPr lang="en-GB" dirty="0" smtClean="0"/>
              <a:t>in London and Birmingham &gt;40% in children by September 2009 (Miller et al. 2010)</a:t>
            </a:r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Case </a:t>
            </a:r>
            <a:r>
              <a:rPr lang="en-GB" dirty="0" smtClean="0"/>
              <a:t>fatality ~ 0.02%</a:t>
            </a:r>
          </a:p>
          <a:p>
            <a:r>
              <a:rPr lang="en-GB" dirty="0" smtClean="0"/>
              <a:t>Mild disease in majority of cases.</a:t>
            </a:r>
          </a:p>
          <a:p>
            <a:r>
              <a:rPr lang="en-GB" dirty="0" smtClean="0"/>
              <a:t>50% of those hospitalized were previously healthy (FLUCIN Thorax 2010).</a:t>
            </a:r>
          </a:p>
          <a:p>
            <a:pPr>
              <a:buNone/>
            </a:pPr>
            <a:r>
              <a:rPr lang="en-GB" dirty="0" smtClean="0"/>
              <a:t> </a:t>
            </a:r>
            <a:endParaRPr lang="en-GB" dirty="0"/>
          </a:p>
        </p:txBody>
      </p:sp>
    </p:spTree>
    <p:extLst>
      <p:ext uri="{BB962C8B-B14F-4D97-AF65-F5344CB8AC3E}">
        <p14:creationId xmlns="" xmlns:p14="http://schemas.microsoft.com/office/powerpoint/2010/main" val="75720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2420938"/>
            <a:ext cx="8229600" cy="1143000"/>
          </a:xfrm>
        </p:spPr>
        <p:txBody>
          <a:bodyPr/>
          <a:lstStyle/>
          <a:p>
            <a:r>
              <a:rPr lang="en-GB" dirty="0" smtClean="0"/>
              <a:t>Pathogenesis</a:t>
            </a:r>
            <a:br>
              <a:rPr lang="en-GB" dirty="0" smtClean="0"/>
            </a:br>
            <a:r>
              <a:rPr lang="en-GB" dirty="0" smtClean="0"/>
              <a:t>What determines the outcome of influenza infection?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  <a:solidFill>
            <a:schemeClr val="accent2"/>
          </a:solidFill>
          <a:ln/>
        </p:spPr>
        <p:txBody>
          <a:bodyPr lIns="92075" tIns="46038" rIns="92075" bIns="46038"/>
          <a:lstStyle/>
          <a:p>
            <a:pPr defTabSz="762000"/>
            <a:r>
              <a:rPr lang="en-GB" sz="2800" dirty="0">
                <a:solidFill>
                  <a:schemeClr val="bg1"/>
                </a:solidFill>
              </a:rPr>
              <a:t>Cleavage of influenza HA leads to extended tropism for H5 and H7</a:t>
            </a:r>
          </a:p>
        </p:txBody>
      </p:sp>
      <p:sp>
        <p:nvSpPr>
          <p:cNvPr id="240643" name="Rectangle 3"/>
          <p:cNvSpPr>
            <a:spLocks noChangeArrowheads="1"/>
          </p:cNvSpPr>
          <p:nvPr/>
        </p:nvSpPr>
        <p:spPr bwMode="auto">
          <a:xfrm>
            <a:off x="2819400" y="2057400"/>
            <a:ext cx="3794125" cy="288925"/>
          </a:xfrm>
          <a:prstGeom prst="rect">
            <a:avLst/>
          </a:prstGeom>
          <a:solidFill>
            <a:srgbClr val="FF33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40644" name="AutoShape 4"/>
          <p:cNvSpPr>
            <a:spLocks noChangeArrowheads="1"/>
          </p:cNvSpPr>
          <p:nvPr/>
        </p:nvSpPr>
        <p:spPr bwMode="auto">
          <a:xfrm>
            <a:off x="5000625" y="2454275"/>
            <a:ext cx="269875" cy="1036638"/>
          </a:xfrm>
          <a:prstGeom prst="downArrow">
            <a:avLst>
              <a:gd name="adj1" fmla="val 50000"/>
              <a:gd name="adj2" fmla="val 19207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40645" name="Rectangle 5"/>
          <p:cNvSpPr>
            <a:spLocks noChangeArrowheads="1"/>
          </p:cNvSpPr>
          <p:nvPr/>
        </p:nvSpPr>
        <p:spPr bwMode="auto">
          <a:xfrm>
            <a:off x="2746375" y="2647950"/>
            <a:ext cx="16843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defTabSz="762000" eaLnBrk="0" hangingPunct="0"/>
            <a:r>
              <a:rPr lang="en-GB" sz="2000">
                <a:solidFill>
                  <a:srgbClr val="003300"/>
                </a:solidFill>
                <a:latin typeface="Times New Roman" pitchFamily="18" charset="0"/>
                <a:cs typeface="Arial" charset="0"/>
              </a:rPr>
              <a:t>Clara Tryptase</a:t>
            </a:r>
          </a:p>
          <a:p>
            <a:pPr defTabSz="762000" eaLnBrk="0" hangingPunct="0"/>
            <a:r>
              <a:rPr lang="en-GB" sz="2000">
                <a:solidFill>
                  <a:srgbClr val="003300"/>
                </a:solidFill>
                <a:latin typeface="Times New Roman" pitchFamily="18" charset="0"/>
                <a:cs typeface="Arial" charset="0"/>
              </a:rPr>
              <a:t>(lung)</a:t>
            </a:r>
          </a:p>
        </p:txBody>
      </p:sp>
      <p:sp>
        <p:nvSpPr>
          <p:cNvPr id="240646" name="Rectangle 6"/>
          <p:cNvSpPr>
            <a:spLocks noChangeArrowheads="1"/>
          </p:cNvSpPr>
          <p:nvPr/>
        </p:nvSpPr>
        <p:spPr bwMode="auto">
          <a:xfrm>
            <a:off x="5259388" y="3719513"/>
            <a:ext cx="1277937" cy="290512"/>
          </a:xfrm>
          <a:prstGeom prst="rect">
            <a:avLst/>
          </a:prstGeom>
          <a:solidFill>
            <a:srgbClr val="FF33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40647" name="Rectangle 7"/>
          <p:cNvSpPr>
            <a:spLocks noChangeArrowheads="1"/>
          </p:cNvSpPr>
          <p:nvPr/>
        </p:nvSpPr>
        <p:spPr bwMode="auto">
          <a:xfrm>
            <a:off x="2798763" y="3719513"/>
            <a:ext cx="2228850" cy="290512"/>
          </a:xfrm>
          <a:prstGeom prst="rect">
            <a:avLst/>
          </a:prstGeom>
          <a:solidFill>
            <a:srgbClr val="FF33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40648" name="Rectangle 8"/>
          <p:cNvSpPr>
            <a:spLocks noChangeArrowheads="1"/>
          </p:cNvSpPr>
          <p:nvPr/>
        </p:nvSpPr>
        <p:spPr bwMode="auto">
          <a:xfrm>
            <a:off x="4627563" y="3643313"/>
            <a:ext cx="3667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defTabSz="762000" eaLnBrk="0" hangingPunct="0"/>
            <a:r>
              <a:rPr lang="en-GB" sz="2000" b="1">
                <a:latin typeface="Times New Roman" pitchFamily="18" charset="0"/>
                <a:cs typeface="Arial" charset="0"/>
              </a:rPr>
              <a:t>R</a:t>
            </a:r>
          </a:p>
        </p:txBody>
      </p:sp>
      <p:grpSp>
        <p:nvGrpSpPr>
          <p:cNvPr id="240649" name="Group 9"/>
          <p:cNvGrpSpPr>
            <a:grpSpLocks/>
          </p:cNvGrpSpPr>
          <p:nvPr/>
        </p:nvGrpSpPr>
        <p:grpSpPr bwMode="auto">
          <a:xfrm>
            <a:off x="685800" y="2895600"/>
            <a:ext cx="1606550" cy="1565275"/>
            <a:chOff x="956" y="2190"/>
            <a:chExt cx="1322" cy="1244"/>
          </a:xfrm>
        </p:grpSpPr>
        <p:sp>
          <p:nvSpPr>
            <p:cNvPr id="240650" name="Oval 10"/>
            <p:cNvSpPr>
              <a:spLocks noChangeArrowheads="1"/>
            </p:cNvSpPr>
            <p:nvPr/>
          </p:nvSpPr>
          <p:spPr bwMode="auto">
            <a:xfrm>
              <a:off x="1161" y="2373"/>
              <a:ext cx="912" cy="864"/>
            </a:xfrm>
            <a:prstGeom prst="ellipse">
              <a:avLst/>
            </a:prstGeom>
            <a:gradFill rotWithShape="0">
              <a:gsLst>
                <a:gs pos="0">
                  <a:srgbClr val="FFCC99"/>
                </a:gs>
                <a:gs pos="100000">
                  <a:srgbClr val="FF9966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0651" name="AutoShape 11"/>
            <p:cNvSpPr>
              <a:spLocks noChangeArrowheads="1"/>
            </p:cNvSpPr>
            <p:nvPr/>
          </p:nvSpPr>
          <p:spPr bwMode="auto">
            <a:xfrm>
              <a:off x="1572" y="2237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0652" name="AutoShape 12"/>
            <p:cNvSpPr>
              <a:spLocks noChangeArrowheads="1"/>
            </p:cNvSpPr>
            <p:nvPr/>
          </p:nvSpPr>
          <p:spPr bwMode="auto">
            <a:xfrm rot="-1731536">
              <a:off x="1318" y="2298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0653" name="AutoShape 13"/>
            <p:cNvSpPr>
              <a:spLocks noChangeArrowheads="1"/>
            </p:cNvSpPr>
            <p:nvPr/>
          </p:nvSpPr>
          <p:spPr bwMode="auto">
            <a:xfrm rot="-3428101">
              <a:off x="1152" y="2429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0654" name="AutoShape 14"/>
            <p:cNvSpPr>
              <a:spLocks noChangeArrowheads="1"/>
            </p:cNvSpPr>
            <p:nvPr/>
          </p:nvSpPr>
          <p:spPr bwMode="auto">
            <a:xfrm rot="-4530700">
              <a:off x="1065" y="2578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0655" name="AutoShape 15"/>
            <p:cNvSpPr>
              <a:spLocks noChangeArrowheads="1"/>
            </p:cNvSpPr>
            <p:nvPr/>
          </p:nvSpPr>
          <p:spPr bwMode="auto">
            <a:xfrm rot="-6208555">
              <a:off x="1064" y="2831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0656" name="AutoShape 16"/>
            <p:cNvSpPr>
              <a:spLocks noChangeArrowheads="1"/>
            </p:cNvSpPr>
            <p:nvPr/>
          </p:nvSpPr>
          <p:spPr bwMode="auto">
            <a:xfrm rot="-7565748">
              <a:off x="1117" y="2962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0657" name="AutoShape 17"/>
            <p:cNvSpPr>
              <a:spLocks noChangeArrowheads="1"/>
            </p:cNvSpPr>
            <p:nvPr/>
          </p:nvSpPr>
          <p:spPr bwMode="auto">
            <a:xfrm rot="-8367763">
              <a:off x="1265" y="3136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0658" name="AutoShape 18"/>
            <p:cNvSpPr>
              <a:spLocks noChangeArrowheads="1"/>
            </p:cNvSpPr>
            <p:nvPr/>
          </p:nvSpPr>
          <p:spPr bwMode="auto">
            <a:xfrm rot="-9558205">
              <a:off x="1432" y="321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0659" name="AutoShape 19"/>
            <p:cNvSpPr>
              <a:spLocks noChangeArrowheads="1"/>
            </p:cNvSpPr>
            <p:nvPr/>
          </p:nvSpPr>
          <p:spPr bwMode="auto">
            <a:xfrm rot="9901211" flipH="1">
              <a:off x="1703" y="321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0660" name="AutoShape 20"/>
            <p:cNvSpPr>
              <a:spLocks noChangeArrowheads="1"/>
            </p:cNvSpPr>
            <p:nvPr/>
          </p:nvSpPr>
          <p:spPr bwMode="auto">
            <a:xfrm rot="9414293" flipH="1">
              <a:off x="1824" y="3170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0661" name="AutoShape 21"/>
            <p:cNvSpPr>
              <a:spLocks noChangeArrowheads="1"/>
            </p:cNvSpPr>
            <p:nvPr/>
          </p:nvSpPr>
          <p:spPr bwMode="auto">
            <a:xfrm rot="7565748" flipH="1">
              <a:off x="2008" y="3007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0662" name="AutoShape 22"/>
            <p:cNvSpPr>
              <a:spLocks noChangeArrowheads="1"/>
            </p:cNvSpPr>
            <p:nvPr/>
          </p:nvSpPr>
          <p:spPr bwMode="auto">
            <a:xfrm rot="6208555" flipH="1">
              <a:off x="2085" y="2840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0663" name="AutoShape 23"/>
            <p:cNvSpPr>
              <a:spLocks noChangeArrowheads="1"/>
            </p:cNvSpPr>
            <p:nvPr/>
          </p:nvSpPr>
          <p:spPr bwMode="auto">
            <a:xfrm rot="4530700" flipH="1">
              <a:off x="2078" y="2595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0664" name="AutoShape 24"/>
            <p:cNvSpPr>
              <a:spLocks noChangeArrowheads="1"/>
            </p:cNvSpPr>
            <p:nvPr/>
          </p:nvSpPr>
          <p:spPr bwMode="auto">
            <a:xfrm rot="3428101" flipH="1">
              <a:off x="1990" y="2438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0665" name="AutoShape 25"/>
            <p:cNvSpPr>
              <a:spLocks noChangeArrowheads="1"/>
            </p:cNvSpPr>
            <p:nvPr/>
          </p:nvSpPr>
          <p:spPr bwMode="auto">
            <a:xfrm rot="1731536" flipH="1">
              <a:off x="1842" y="2307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240666" name="Group 26"/>
            <p:cNvGrpSpPr>
              <a:grpSpLocks/>
            </p:cNvGrpSpPr>
            <p:nvPr/>
          </p:nvGrpSpPr>
          <p:grpSpPr bwMode="auto">
            <a:xfrm>
              <a:off x="1563" y="3229"/>
              <a:ext cx="143" cy="205"/>
              <a:chOff x="1441" y="1824"/>
              <a:chExt cx="143" cy="205"/>
            </a:xfrm>
          </p:grpSpPr>
          <p:sp>
            <p:nvSpPr>
              <p:cNvPr id="240667" name="AutoShape 27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0668" name="Oval 28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0669" name="Oval 29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0670" name="Group 30"/>
            <p:cNvGrpSpPr>
              <a:grpSpLocks/>
            </p:cNvGrpSpPr>
            <p:nvPr/>
          </p:nvGrpSpPr>
          <p:grpSpPr bwMode="auto">
            <a:xfrm rot="1113049" flipV="1">
              <a:off x="1703" y="2199"/>
              <a:ext cx="143" cy="205"/>
              <a:chOff x="1441" y="1824"/>
              <a:chExt cx="143" cy="205"/>
            </a:xfrm>
          </p:grpSpPr>
          <p:sp>
            <p:nvSpPr>
              <p:cNvPr id="240671" name="AutoShape 31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0672" name="Oval 32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0673" name="Oval 33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0674" name="Group 34"/>
            <p:cNvGrpSpPr>
              <a:grpSpLocks/>
            </p:cNvGrpSpPr>
            <p:nvPr/>
          </p:nvGrpSpPr>
          <p:grpSpPr bwMode="auto">
            <a:xfrm rot="-1113049" flipH="1" flipV="1">
              <a:off x="1389" y="2190"/>
              <a:ext cx="143" cy="205"/>
              <a:chOff x="1441" y="1824"/>
              <a:chExt cx="143" cy="205"/>
            </a:xfrm>
          </p:grpSpPr>
          <p:sp>
            <p:nvSpPr>
              <p:cNvPr id="240675" name="AutoShape 35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0676" name="Oval 36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0677" name="Oval 37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0678" name="Group 38"/>
            <p:cNvGrpSpPr>
              <a:grpSpLocks/>
            </p:cNvGrpSpPr>
            <p:nvPr/>
          </p:nvGrpSpPr>
          <p:grpSpPr bwMode="auto">
            <a:xfrm rot="-5190893" flipH="1" flipV="1">
              <a:off x="987" y="2678"/>
              <a:ext cx="143" cy="205"/>
              <a:chOff x="1441" y="1824"/>
              <a:chExt cx="143" cy="205"/>
            </a:xfrm>
          </p:grpSpPr>
          <p:sp>
            <p:nvSpPr>
              <p:cNvPr id="240679" name="AutoShape 39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0680" name="Oval 40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0681" name="Oval 41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0682" name="Group 42"/>
            <p:cNvGrpSpPr>
              <a:grpSpLocks/>
            </p:cNvGrpSpPr>
            <p:nvPr/>
          </p:nvGrpSpPr>
          <p:grpSpPr bwMode="auto">
            <a:xfrm rot="-5172987">
              <a:off x="2104" y="2688"/>
              <a:ext cx="143" cy="205"/>
              <a:chOff x="1441" y="1824"/>
              <a:chExt cx="143" cy="205"/>
            </a:xfrm>
          </p:grpSpPr>
          <p:sp>
            <p:nvSpPr>
              <p:cNvPr id="240683" name="AutoShape 43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0684" name="Oval 44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0685" name="Oval 45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0686" name="Group 46"/>
            <p:cNvGrpSpPr>
              <a:grpSpLocks/>
            </p:cNvGrpSpPr>
            <p:nvPr/>
          </p:nvGrpSpPr>
          <p:grpSpPr bwMode="auto">
            <a:xfrm rot="2463853">
              <a:off x="1135" y="3055"/>
              <a:ext cx="143" cy="205"/>
              <a:chOff x="1441" y="1824"/>
              <a:chExt cx="143" cy="205"/>
            </a:xfrm>
          </p:grpSpPr>
          <p:sp>
            <p:nvSpPr>
              <p:cNvPr id="240687" name="AutoShape 47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0688" name="Oval 48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0689" name="Oval 49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0690" name="Group 50"/>
            <p:cNvGrpSpPr>
              <a:grpSpLocks/>
            </p:cNvGrpSpPr>
            <p:nvPr/>
          </p:nvGrpSpPr>
          <p:grpSpPr bwMode="auto">
            <a:xfrm rot="19136147" flipH="1">
              <a:off x="1929" y="3090"/>
              <a:ext cx="143" cy="205"/>
              <a:chOff x="1441" y="1824"/>
              <a:chExt cx="143" cy="205"/>
            </a:xfrm>
          </p:grpSpPr>
          <p:sp>
            <p:nvSpPr>
              <p:cNvPr id="240691" name="AutoShape 51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0692" name="Oval 52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0693" name="Oval 53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240694" name="Freeform 54"/>
            <p:cNvSpPr>
              <a:spLocks/>
            </p:cNvSpPr>
            <p:nvPr/>
          </p:nvSpPr>
          <p:spPr bwMode="auto">
            <a:xfrm rot="4247563" flipV="1">
              <a:off x="1505" y="2619"/>
              <a:ext cx="171" cy="207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FF6600"/>
            </a:solidFill>
            <a:ln w="9525" cmpd="sng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0695" name="Freeform 55"/>
            <p:cNvSpPr>
              <a:spLocks/>
            </p:cNvSpPr>
            <p:nvPr/>
          </p:nvSpPr>
          <p:spPr bwMode="auto">
            <a:xfrm rot="4247563" flipV="1">
              <a:off x="1429" y="2438"/>
              <a:ext cx="171" cy="206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FF6600"/>
            </a:solidFill>
            <a:ln w="9525" cmpd="sng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40696" name="Group 56"/>
            <p:cNvGrpSpPr>
              <a:grpSpLocks/>
            </p:cNvGrpSpPr>
            <p:nvPr/>
          </p:nvGrpSpPr>
          <p:grpSpPr bwMode="auto">
            <a:xfrm>
              <a:off x="1340" y="2448"/>
              <a:ext cx="495" cy="727"/>
              <a:chOff x="1235" y="1035"/>
              <a:chExt cx="460" cy="666"/>
            </a:xfrm>
          </p:grpSpPr>
          <p:sp>
            <p:nvSpPr>
              <p:cNvPr id="240697" name="Freeform 57"/>
              <p:cNvSpPr>
                <a:spLocks/>
              </p:cNvSpPr>
              <p:nvPr/>
            </p:nvSpPr>
            <p:spPr bwMode="auto">
              <a:xfrm rot="4247563" flipV="1">
                <a:off x="1364" y="1113"/>
                <a:ext cx="171" cy="206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FF6600"/>
              </a:solidFill>
              <a:ln w="9525" cmpd="sng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0698" name="Freeform 58"/>
              <p:cNvSpPr>
                <a:spLocks/>
              </p:cNvSpPr>
              <p:nvPr/>
            </p:nvSpPr>
            <p:spPr bwMode="auto">
              <a:xfrm rot="4247563" flipV="1">
                <a:off x="1452" y="1290"/>
                <a:ext cx="152" cy="1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FF6600"/>
              </a:solidFill>
              <a:ln w="9525" cmpd="sng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0699" name="Freeform 59"/>
              <p:cNvSpPr>
                <a:spLocks/>
              </p:cNvSpPr>
              <p:nvPr/>
            </p:nvSpPr>
            <p:spPr bwMode="auto">
              <a:xfrm rot="4247563" flipV="1">
                <a:off x="1491" y="1381"/>
                <a:ext cx="151" cy="1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FF6600"/>
              </a:solidFill>
              <a:ln w="9525" cmpd="sng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0700" name="Freeform 60"/>
              <p:cNvSpPr>
                <a:spLocks/>
              </p:cNvSpPr>
              <p:nvPr/>
            </p:nvSpPr>
            <p:spPr bwMode="auto">
              <a:xfrm rot="4247563" flipV="1">
                <a:off x="1544" y="1479"/>
                <a:ext cx="114" cy="14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FF6600"/>
              </a:solidFill>
              <a:ln w="9525" cmpd="sng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0701" name="Freeform 61"/>
              <p:cNvSpPr>
                <a:spLocks/>
              </p:cNvSpPr>
              <p:nvPr/>
            </p:nvSpPr>
            <p:spPr bwMode="auto">
              <a:xfrm rot="4247563" flipV="1">
                <a:off x="1568" y="1574"/>
                <a:ext cx="111" cy="14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FF6600"/>
              </a:solidFill>
              <a:ln w="9525" cmpd="sng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0702" name="Freeform 62"/>
              <p:cNvSpPr>
                <a:spLocks/>
              </p:cNvSpPr>
              <p:nvPr/>
            </p:nvSpPr>
            <p:spPr bwMode="auto">
              <a:xfrm rot="4247563" flipV="1">
                <a:off x="1253" y="1017"/>
                <a:ext cx="171" cy="207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FF6600"/>
              </a:solidFill>
              <a:ln w="9525" cmpd="sng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240703" name="Group 63"/>
          <p:cNvGrpSpPr>
            <a:grpSpLocks/>
          </p:cNvGrpSpPr>
          <p:nvPr/>
        </p:nvGrpSpPr>
        <p:grpSpPr bwMode="auto">
          <a:xfrm>
            <a:off x="685800" y="1143000"/>
            <a:ext cx="1638300" cy="1676400"/>
            <a:chOff x="432" y="720"/>
            <a:chExt cx="1032" cy="1056"/>
          </a:xfrm>
        </p:grpSpPr>
        <p:sp>
          <p:nvSpPr>
            <p:cNvPr id="240704" name="Oval 64"/>
            <p:cNvSpPr>
              <a:spLocks noChangeArrowheads="1"/>
            </p:cNvSpPr>
            <p:nvPr/>
          </p:nvSpPr>
          <p:spPr bwMode="auto">
            <a:xfrm>
              <a:off x="589" y="913"/>
              <a:ext cx="698" cy="685"/>
            </a:xfrm>
            <a:prstGeom prst="ellipse">
              <a:avLst/>
            </a:prstGeom>
            <a:gradFill rotWithShape="0">
              <a:gsLst>
                <a:gs pos="0">
                  <a:srgbClr val="FFCC99"/>
                </a:gs>
                <a:gs pos="100000">
                  <a:srgbClr val="FF9966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0705" name="AutoShape 65"/>
            <p:cNvSpPr>
              <a:spLocks noChangeArrowheads="1"/>
            </p:cNvSpPr>
            <p:nvPr/>
          </p:nvSpPr>
          <p:spPr bwMode="auto">
            <a:xfrm>
              <a:off x="904" y="805"/>
              <a:ext cx="73" cy="114"/>
            </a:xfrm>
            <a:prstGeom prst="can">
              <a:avLst>
                <a:gd name="adj" fmla="val 39041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0706" name="AutoShape 66"/>
            <p:cNvSpPr>
              <a:spLocks noChangeArrowheads="1"/>
            </p:cNvSpPr>
            <p:nvPr/>
          </p:nvSpPr>
          <p:spPr bwMode="auto">
            <a:xfrm rot="-1731536">
              <a:off x="709" y="854"/>
              <a:ext cx="74" cy="114"/>
            </a:xfrm>
            <a:prstGeom prst="can">
              <a:avLst>
                <a:gd name="adj" fmla="val 38514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0707" name="AutoShape 67"/>
            <p:cNvSpPr>
              <a:spLocks noChangeArrowheads="1"/>
            </p:cNvSpPr>
            <p:nvPr/>
          </p:nvSpPr>
          <p:spPr bwMode="auto">
            <a:xfrm rot="-3428101">
              <a:off x="580" y="960"/>
              <a:ext cx="77" cy="110"/>
            </a:xfrm>
            <a:prstGeom prst="can">
              <a:avLst>
                <a:gd name="adj" fmla="val 35714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0708" name="AutoShape 68"/>
            <p:cNvSpPr>
              <a:spLocks noChangeArrowheads="1"/>
            </p:cNvSpPr>
            <p:nvPr/>
          </p:nvSpPr>
          <p:spPr bwMode="auto">
            <a:xfrm rot="-4530700">
              <a:off x="514" y="1078"/>
              <a:ext cx="76" cy="110"/>
            </a:xfrm>
            <a:prstGeom prst="can">
              <a:avLst>
                <a:gd name="adj" fmla="val 36184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0709" name="AutoShape 69"/>
            <p:cNvSpPr>
              <a:spLocks noChangeArrowheads="1"/>
            </p:cNvSpPr>
            <p:nvPr/>
          </p:nvSpPr>
          <p:spPr bwMode="auto">
            <a:xfrm rot="-6208555">
              <a:off x="514" y="1277"/>
              <a:ext cx="76" cy="111"/>
            </a:xfrm>
            <a:prstGeom prst="can">
              <a:avLst>
                <a:gd name="adj" fmla="val 36513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0710" name="AutoShape 70"/>
            <p:cNvSpPr>
              <a:spLocks noChangeArrowheads="1"/>
            </p:cNvSpPr>
            <p:nvPr/>
          </p:nvSpPr>
          <p:spPr bwMode="auto">
            <a:xfrm rot="-7565748">
              <a:off x="554" y="1382"/>
              <a:ext cx="76" cy="110"/>
            </a:xfrm>
            <a:prstGeom prst="can">
              <a:avLst>
                <a:gd name="adj" fmla="val 36184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0711" name="AutoShape 71"/>
            <p:cNvSpPr>
              <a:spLocks noChangeArrowheads="1"/>
            </p:cNvSpPr>
            <p:nvPr/>
          </p:nvSpPr>
          <p:spPr bwMode="auto">
            <a:xfrm rot="-8367763">
              <a:off x="669" y="1518"/>
              <a:ext cx="73" cy="114"/>
            </a:xfrm>
            <a:prstGeom prst="can">
              <a:avLst>
                <a:gd name="adj" fmla="val 39041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0712" name="AutoShape 72"/>
            <p:cNvSpPr>
              <a:spLocks noChangeArrowheads="1"/>
            </p:cNvSpPr>
            <p:nvPr/>
          </p:nvSpPr>
          <p:spPr bwMode="auto">
            <a:xfrm rot="-9558205">
              <a:off x="796" y="1580"/>
              <a:ext cx="74" cy="114"/>
            </a:xfrm>
            <a:prstGeom prst="can">
              <a:avLst>
                <a:gd name="adj" fmla="val 38514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0713" name="AutoShape 73"/>
            <p:cNvSpPr>
              <a:spLocks noChangeArrowheads="1"/>
            </p:cNvSpPr>
            <p:nvPr/>
          </p:nvSpPr>
          <p:spPr bwMode="auto">
            <a:xfrm rot="9901211" flipH="1">
              <a:off x="1004" y="1580"/>
              <a:ext cx="73" cy="114"/>
            </a:xfrm>
            <a:prstGeom prst="can">
              <a:avLst>
                <a:gd name="adj" fmla="val 39041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0714" name="AutoShape 74"/>
            <p:cNvSpPr>
              <a:spLocks noChangeArrowheads="1"/>
            </p:cNvSpPr>
            <p:nvPr/>
          </p:nvSpPr>
          <p:spPr bwMode="auto">
            <a:xfrm rot="9414293" flipH="1">
              <a:off x="1096" y="1545"/>
              <a:ext cx="74" cy="114"/>
            </a:xfrm>
            <a:prstGeom prst="can">
              <a:avLst>
                <a:gd name="adj" fmla="val 38514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0715" name="AutoShape 75"/>
            <p:cNvSpPr>
              <a:spLocks noChangeArrowheads="1"/>
            </p:cNvSpPr>
            <p:nvPr/>
          </p:nvSpPr>
          <p:spPr bwMode="auto">
            <a:xfrm rot="7565748" flipH="1">
              <a:off x="1236" y="1418"/>
              <a:ext cx="76" cy="110"/>
            </a:xfrm>
            <a:prstGeom prst="can">
              <a:avLst>
                <a:gd name="adj" fmla="val 36184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0716" name="AutoShape 76"/>
            <p:cNvSpPr>
              <a:spLocks noChangeArrowheads="1"/>
            </p:cNvSpPr>
            <p:nvPr/>
          </p:nvSpPr>
          <p:spPr bwMode="auto">
            <a:xfrm rot="6208555" flipH="1">
              <a:off x="1295" y="1285"/>
              <a:ext cx="76" cy="110"/>
            </a:xfrm>
            <a:prstGeom prst="can">
              <a:avLst>
                <a:gd name="adj" fmla="val 36184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0717" name="AutoShape 77"/>
            <p:cNvSpPr>
              <a:spLocks noChangeArrowheads="1"/>
            </p:cNvSpPr>
            <p:nvPr/>
          </p:nvSpPr>
          <p:spPr bwMode="auto">
            <a:xfrm rot="4530700" flipH="1">
              <a:off x="1290" y="1091"/>
              <a:ext cx="76" cy="110"/>
            </a:xfrm>
            <a:prstGeom prst="can">
              <a:avLst>
                <a:gd name="adj" fmla="val 36184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0718" name="AutoShape 78"/>
            <p:cNvSpPr>
              <a:spLocks noChangeArrowheads="1"/>
            </p:cNvSpPr>
            <p:nvPr/>
          </p:nvSpPr>
          <p:spPr bwMode="auto">
            <a:xfrm rot="3428101" flipH="1">
              <a:off x="1222" y="967"/>
              <a:ext cx="76" cy="110"/>
            </a:xfrm>
            <a:prstGeom prst="can">
              <a:avLst>
                <a:gd name="adj" fmla="val 36184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0719" name="AutoShape 79"/>
            <p:cNvSpPr>
              <a:spLocks noChangeArrowheads="1"/>
            </p:cNvSpPr>
            <p:nvPr/>
          </p:nvSpPr>
          <p:spPr bwMode="auto">
            <a:xfrm rot="1731536" flipH="1">
              <a:off x="1110" y="861"/>
              <a:ext cx="74" cy="114"/>
            </a:xfrm>
            <a:prstGeom prst="can">
              <a:avLst>
                <a:gd name="adj" fmla="val 38514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0720" name="Freeform 80"/>
            <p:cNvSpPr>
              <a:spLocks/>
            </p:cNvSpPr>
            <p:nvPr/>
          </p:nvSpPr>
          <p:spPr bwMode="auto">
            <a:xfrm rot="4247563" flipV="1">
              <a:off x="850" y="1110"/>
              <a:ext cx="136" cy="159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FF6600"/>
            </a:solidFill>
            <a:ln w="9525" cmpd="sng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0721" name="Freeform 81"/>
            <p:cNvSpPr>
              <a:spLocks/>
            </p:cNvSpPr>
            <p:nvPr/>
          </p:nvSpPr>
          <p:spPr bwMode="auto">
            <a:xfrm rot="4247563" flipV="1">
              <a:off x="792" y="967"/>
              <a:ext cx="136" cy="158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FF6600"/>
            </a:solidFill>
            <a:ln w="9525" cmpd="sng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40722" name="Group 82"/>
            <p:cNvGrpSpPr>
              <a:grpSpLocks/>
            </p:cNvGrpSpPr>
            <p:nvPr/>
          </p:nvGrpSpPr>
          <p:grpSpPr bwMode="auto">
            <a:xfrm>
              <a:off x="726" y="972"/>
              <a:ext cx="379" cy="577"/>
              <a:chOff x="1235" y="1035"/>
              <a:chExt cx="460" cy="666"/>
            </a:xfrm>
          </p:grpSpPr>
          <p:sp>
            <p:nvSpPr>
              <p:cNvPr id="240723" name="Freeform 83"/>
              <p:cNvSpPr>
                <a:spLocks/>
              </p:cNvSpPr>
              <p:nvPr/>
            </p:nvSpPr>
            <p:spPr bwMode="auto">
              <a:xfrm rot="4247563" flipV="1">
                <a:off x="1364" y="1113"/>
                <a:ext cx="171" cy="206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FF6600"/>
              </a:solidFill>
              <a:ln w="9525" cmpd="sng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0724" name="Freeform 84"/>
              <p:cNvSpPr>
                <a:spLocks/>
              </p:cNvSpPr>
              <p:nvPr/>
            </p:nvSpPr>
            <p:spPr bwMode="auto">
              <a:xfrm rot="4247563" flipV="1">
                <a:off x="1452" y="1290"/>
                <a:ext cx="152" cy="1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FF6600"/>
              </a:solidFill>
              <a:ln w="9525" cmpd="sng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0725" name="Freeform 85"/>
              <p:cNvSpPr>
                <a:spLocks/>
              </p:cNvSpPr>
              <p:nvPr/>
            </p:nvSpPr>
            <p:spPr bwMode="auto">
              <a:xfrm rot="4247563" flipV="1">
                <a:off x="1491" y="1381"/>
                <a:ext cx="151" cy="1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FF6600"/>
              </a:solidFill>
              <a:ln w="9525" cmpd="sng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0726" name="Freeform 86"/>
              <p:cNvSpPr>
                <a:spLocks/>
              </p:cNvSpPr>
              <p:nvPr/>
            </p:nvSpPr>
            <p:spPr bwMode="auto">
              <a:xfrm rot="4247563" flipV="1">
                <a:off x="1544" y="1479"/>
                <a:ext cx="114" cy="14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FF6600"/>
              </a:solidFill>
              <a:ln w="9525" cmpd="sng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0727" name="Freeform 87"/>
              <p:cNvSpPr>
                <a:spLocks/>
              </p:cNvSpPr>
              <p:nvPr/>
            </p:nvSpPr>
            <p:spPr bwMode="auto">
              <a:xfrm rot="4247563" flipV="1">
                <a:off x="1568" y="1574"/>
                <a:ext cx="111" cy="14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FF6600"/>
              </a:solidFill>
              <a:ln w="9525" cmpd="sng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0728" name="Freeform 88"/>
              <p:cNvSpPr>
                <a:spLocks/>
              </p:cNvSpPr>
              <p:nvPr/>
            </p:nvSpPr>
            <p:spPr bwMode="auto">
              <a:xfrm rot="4247563" flipV="1">
                <a:off x="1253" y="1017"/>
                <a:ext cx="171" cy="207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FF6600"/>
              </a:solidFill>
              <a:ln w="9525" cmpd="sng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240729" name="AutoShape 89"/>
            <p:cNvSpPr>
              <a:spLocks noChangeArrowheads="1"/>
            </p:cNvSpPr>
            <p:nvPr/>
          </p:nvSpPr>
          <p:spPr bwMode="auto">
            <a:xfrm>
              <a:off x="912" y="1584"/>
              <a:ext cx="48" cy="192"/>
            </a:xfrm>
            <a:prstGeom prst="can">
              <a:avLst>
                <a:gd name="adj" fmla="val 100000"/>
              </a:avLst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0730" name="AutoShape 90"/>
            <p:cNvSpPr>
              <a:spLocks noChangeArrowheads="1"/>
            </p:cNvSpPr>
            <p:nvPr/>
          </p:nvSpPr>
          <p:spPr bwMode="auto">
            <a:xfrm rot="5930509">
              <a:off x="504" y="1128"/>
              <a:ext cx="48" cy="192"/>
            </a:xfrm>
            <a:prstGeom prst="can">
              <a:avLst>
                <a:gd name="adj" fmla="val 100000"/>
              </a:avLst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0731" name="AutoShape 91"/>
            <p:cNvSpPr>
              <a:spLocks noChangeArrowheads="1"/>
            </p:cNvSpPr>
            <p:nvPr/>
          </p:nvSpPr>
          <p:spPr bwMode="auto">
            <a:xfrm rot="-5349508">
              <a:off x="1344" y="1152"/>
              <a:ext cx="48" cy="192"/>
            </a:xfrm>
            <a:prstGeom prst="can">
              <a:avLst>
                <a:gd name="adj" fmla="val 100000"/>
              </a:avLst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0732" name="AutoShape 92"/>
            <p:cNvSpPr>
              <a:spLocks noChangeArrowheads="1"/>
            </p:cNvSpPr>
            <p:nvPr/>
          </p:nvSpPr>
          <p:spPr bwMode="auto">
            <a:xfrm rot="-2445826">
              <a:off x="1200" y="1488"/>
              <a:ext cx="48" cy="192"/>
            </a:xfrm>
            <a:prstGeom prst="can">
              <a:avLst>
                <a:gd name="adj" fmla="val 100000"/>
              </a:avLst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0733" name="AutoShape 93"/>
            <p:cNvSpPr>
              <a:spLocks noChangeArrowheads="1"/>
            </p:cNvSpPr>
            <p:nvPr/>
          </p:nvSpPr>
          <p:spPr bwMode="auto">
            <a:xfrm rot="2945565">
              <a:off x="600" y="1416"/>
              <a:ext cx="48" cy="192"/>
            </a:xfrm>
            <a:prstGeom prst="can">
              <a:avLst>
                <a:gd name="adj" fmla="val 100000"/>
              </a:avLst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0734" name="AutoShape 94"/>
            <p:cNvSpPr>
              <a:spLocks noChangeArrowheads="1"/>
            </p:cNvSpPr>
            <p:nvPr/>
          </p:nvSpPr>
          <p:spPr bwMode="auto">
            <a:xfrm rot="-562163">
              <a:off x="816" y="720"/>
              <a:ext cx="48" cy="192"/>
            </a:xfrm>
            <a:prstGeom prst="can">
              <a:avLst>
                <a:gd name="adj" fmla="val 100000"/>
              </a:avLst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0735" name="AutoShape 95"/>
            <p:cNvSpPr>
              <a:spLocks noChangeArrowheads="1"/>
            </p:cNvSpPr>
            <p:nvPr/>
          </p:nvSpPr>
          <p:spPr bwMode="auto">
            <a:xfrm rot="-10206335">
              <a:off x="1008" y="720"/>
              <a:ext cx="48" cy="192"/>
            </a:xfrm>
            <a:prstGeom prst="can">
              <a:avLst>
                <a:gd name="adj" fmla="val 100000"/>
              </a:avLst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40736" name="Group 96"/>
          <p:cNvGrpSpPr>
            <a:grpSpLocks/>
          </p:cNvGrpSpPr>
          <p:nvPr/>
        </p:nvGrpSpPr>
        <p:grpSpPr bwMode="auto">
          <a:xfrm>
            <a:off x="762000" y="4495800"/>
            <a:ext cx="7458075" cy="1997075"/>
            <a:chOff x="480" y="2832"/>
            <a:chExt cx="4698" cy="1258"/>
          </a:xfrm>
        </p:grpSpPr>
        <p:sp>
          <p:nvSpPr>
            <p:cNvPr id="240737" name="Rectangle 97"/>
            <p:cNvSpPr>
              <a:spLocks noChangeArrowheads="1"/>
            </p:cNvSpPr>
            <p:nvPr/>
          </p:nvSpPr>
          <p:spPr bwMode="auto">
            <a:xfrm>
              <a:off x="1824" y="2832"/>
              <a:ext cx="2390" cy="182"/>
            </a:xfrm>
            <a:prstGeom prst="rect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0738" name="AutoShape 98"/>
            <p:cNvSpPr>
              <a:spLocks noChangeArrowheads="1"/>
            </p:cNvSpPr>
            <p:nvPr/>
          </p:nvSpPr>
          <p:spPr bwMode="auto">
            <a:xfrm>
              <a:off x="3198" y="3082"/>
              <a:ext cx="170" cy="653"/>
            </a:xfrm>
            <a:prstGeom prst="downArrow">
              <a:avLst>
                <a:gd name="adj1" fmla="val 50000"/>
                <a:gd name="adj2" fmla="val 192077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0739" name="Rectangle 99"/>
            <p:cNvSpPr>
              <a:spLocks noChangeArrowheads="1"/>
            </p:cNvSpPr>
            <p:nvPr/>
          </p:nvSpPr>
          <p:spPr bwMode="auto">
            <a:xfrm>
              <a:off x="1778" y="3204"/>
              <a:ext cx="89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/>
              <a:r>
                <a:rPr lang="en-GB" sz="2000">
                  <a:solidFill>
                    <a:srgbClr val="003300"/>
                  </a:solidFill>
                  <a:latin typeface="Times New Roman" pitchFamily="18" charset="0"/>
                  <a:cs typeface="Arial" charset="0"/>
                </a:rPr>
                <a:t>Furin</a:t>
              </a:r>
            </a:p>
            <a:p>
              <a:pPr defTabSz="762000" eaLnBrk="0" hangingPunct="0"/>
              <a:r>
                <a:rPr lang="en-GB" sz="2000">
                  <a:solidFill>
                    <a:srgbClr val="003300"/>
                  </a:solidFill>
                  <a:latin typeface="Times New Roman" pitchFamily="18" charset="0"/>
                  <a:cs typeface="Arial" charset="0"/>
                </a:rPr>
                <a:t>(ubiquitous)</a:t>
              </a:r>
            </a:p>
          </p:txBody>
        </p:sp>
        <p:sp>
          <p:nvSpPr>
            <p:cNvPr id="240740" name="Rectangle 100"/>
            <p:cNvSpPr>
              <a:spLocks noChangeArrowheads="1"/>
            </p:cNvSpPr>
            <p:nvPr/>
          </p:nvSpPr>
          <p:spPr bwMode="auto">
            <a:xfrm>
              <a:off x="3361" y="3879"/>
              <a:ext cx="805" cy="183"/>
            </a:xfrm>
            <a:prstGeom prst="rect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0741" name="Rectangle 101"/>
            <p:cNvSpPr>
              <a:spLocks noChangeArrowheads="1"/>
            </p:cNvSpPr>
            <p:nvPr/>
          </p:nvSpPr>
          <p:spPr bwMode="auto">
            <a:xfrm>
              <a:off x="1811" y="3879"/>
              <a:ext cx="1404" cy="183"/>
            </a:xfrm>
            <a:prstGeom prst="rect">
              <a:avLst/>
            </a:prstGeom>
            <a:solidFill>
              <a:srgbClr val="00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0742" name="Rectangle 102"/>
            <p:cNvSpPr>
              <a:spLocks noChangeArrowheads="1"/>
            </p:cNvSpPr>
            <p:nvPr/>
          </p:nvSpPr>
          <p:spPr bwMode="auto">
            <a:xfrm>
              <a:off x="2400" y="3840"/>
              <a:ext cx="82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/>
              <a:r>
                <a:rPr lang="en-GB" sz="2000" b="1">
                  <a:latin typeface="Times New Roman" pitchFamily="18" charset="0"/>
                  <a:cs typeface="Arial" charset="0"/>
                </a:rPr>
                <a:t>KRRRRR</a:t>
              </a:r>
            </a:p>
          </p:txBody>
        </p:sp>
        <p:grpSp>
          <p:nvGrpSpPr>
            <p:cNvPr id="240743" name="Group 103"/>
            <p:cNvGrpSpPr>
              <a:grpSpLocks/>
            </p:cNvGrpSpPr>
            <p:nvPr/>
          </p:nvGrpSpPr>
          <p:grpSpPr bwMode="auto">
            <a:xfrm>
              <a:off x="480" y="2976"/>
              <a:ext cx="1012" cy="986"/>
              <a:chOff x="956" y="2190"/>
              <a:chExt cx="1322" cy="1244"/>
            </a:xfrm>
          </p:grpSpPr>
          <p:sp>
            <p:nvSpPr>
              <p:cNvPr id="240744" name="Oval 104"/>
              <p:cNvSpPr>
                <a:spLocks noChangeArrowheads="1"/>
              </p:cNvSpPr>
              <p:nvPr/>
            </p:nvSpPr>
            <p:spPr bwMode="auto">
              <a:xfrm>
                <a:off x="1161" y="2373"/>
                <a:ext cx="912" cy="864"/>
              </a:xfrm>
              <a:prstGeom prst="ellipse">
                <a:avLst/>
              </a:prstGeom>
              <a:gradFill rotWithShape="0">
                <a:gsLst>
                  <a:gs pos="0">
                    <a:srgbClr val="FFCC99"/>
                  </a:gs>
                  <a:gs pos="100000">
                    <a:srgbClr val="FF9966"/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rgbClr val="CC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0745" name="AutoShape 105"/>
              <p:cNvSpPr>
                <a:spLocks noChangeArrowheads="1"/>
              </p:cNvSpPr>
              <p:nvPr/>
            </p:nvSpPr>
            <p:spPr bwMode="auto">
              <a:xfrm>
                <a:off x="1572" y="2237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FF66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0746" name="AutoShape 106"/>
              <p:cNvSpPr>
                <a:spLocks noChangeArrowheads="1"/>
              </p:cNvSpPr>
              <p:nvPr/>
            </p:nvSpPr>
            <p:spPr bwMode="auto">
              <a:xfrm rot="-1731536">
                <a:off x="1318" y="2298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FF66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0747" name="AutoShape 107"/>
              <p:cNvSpPr>
                <a:spLocks noChangeArrowheads="1"/>
              </p:cNvSpPr>
              <p:nvPr/>
            </p:nvSpPr>
            <p:spPr bwMode="auto">
              <a:xfrm rot="-3428101">
                <a:off x="1152" y="2429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FF66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0748" name="AutoShape 108"/>
              <p:cNvSpPr>
                <a:spLocks noChangeArrowheads="1"/>
              </p:cNvSpPr>
              <p:nvPr/>
            </p:nvSpPr>
            <p:spPr bwMode="auto">
              <a:xfrm rot="-4530700">
                <a:off x="1065" y="2578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FF66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0749" name="AutoShape 109"/>
              <p:cNvSpPr>
                <a:spLocks noChangeArrowheads="1"/>
              </p:cNvSpPr>
              <p:nvPr/>
            </p:nvSpPr>
            <p:spPr bwMode="auto">
              <a:xfrm rot="-6208555">
                <a:off x="1064" y="2831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FF66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0750" name="AutoShape 110"/>
              <p:cNvSpPr>
                <a:spLocks noChangeArrowheads="1"/>
              </p:cNvSpPr>
              <p:nvPr/>
            </p:nvSpPr>
            <p:spPr bwMode="auto">
              <a:xfrm rot="-7565748">
                <a:off x="1117" y="2962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FF66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0751" name="AutoShape 111"/>
              <p:cNvSpPr>
                <a:spLocks noChangeArrowheads="1"/>
              </p:cNvSpPr>
              <p:nvPr/>
            </p:nvSpPr>
            <p:spPr bwMode="auto">
              <a:xfrm rot="-8367763">
                <a:off x="1265" y="3136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FF66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0752" name="AutoShape 112"/>
              <p:cNvSpPr>
                <a:spLocks noChangeArrowheads="1"/>
              </p:cNvSpPr>
              <p:nvPr/>
            </p:nvSpPr>
            <p:spPr bwMode="auto">
              <a:xfrm rot="-9558205">
                <a:off x="1432" y="3214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FF66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0753" name="AutoShape 113"/>
              <p:cNvSpPr>
                <a:spLocks noChangeArrowheads="1"/>
              </p:cNvSpPr>
              <p:nvPr/>
            </p:nvSpPr>
            <p:spPr bwMode="auto">
              <a:xfrm rot="9901211" flipH="1">
                <a:off x="1703" y="3214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FF66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0754" name="AutoShape 114"/>
              <p:cNvSpPr>
                <a:spLocks noChangeArrowheads="1"/>
              </p:cNvSpPr>
              <p:nvPr/>
            </p:nvSpPr>
            <p:spPr bwMode="auto">
              <a:xfrm rot="9414293" flipH="1">
                <a:off x="1824" y="3170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FF66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0755" name="AutoShape 115"/>
              <p:cNvSpPr>
                <a:spLocks noChangeArrowheads="1"/>
              </p:cNvSpPr>
              <p:nvPr/>
            </p:nvSpPr>
            <p:spPr bwMode="auto">
              <a:xfrm rot="7565748" flipH="1">
                <a:off x="2008" y="3007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FF66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0756" name="AutoShape 116"/>
              <p:cNvSpPr>
                <a:spLocks noChangeArrowheads="1"/>
              </p:cNvSpPr>
              <p:nvPr/>
            </p:nvSpPr>
            <p:spPr bwMode="auto">
              <a:xfrm rot="6208555" flipH="1">
                <a:off x="2085" y="2840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FF66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0757" name="AutoShape 117"/>
              <p:cNvSpPr>
                <a:spLocks noChangeArrowheads="1"/>
              </p:cNvSpPr>
              <p:nvPr/>
            </p:nvSpPr>
            <p:spPr bwMode="auto">
              <a:xfrm rot="4530700" flipH="1">
                <a:off x="2078" y="2595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FF66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0758" name="AutoShape 118"/>
              <p:cNvSpPr>
                <a:spLocks noChangeArrowheads="1"/>
              </p:cNvSpPr>
              <p:nvPr/>
            </p:nvSpPr>
            <p:spPr bwMode="auto">
              <a:xfrm rot="3428101" flipH="1">
                <a:off x="1990" y="2438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FF66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0759" name="AutoShape 119"/>
              <p:cNvSpPr>
                <a:spLocks noChangeArrowheads="1"/>
              </p:cNvSpPr>
              <p:nvPr/>
            </p:nvSpPr>
            <p:spPr bwMode="auto">
              <a:xfrm rot="1731536" flipH="1">
                <a:off x="1842" y="2307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FF66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240760" name="Group 120"/>
              <p:cNvGrpSpPr>
                <a:grpSpLocks/>
              </p:cNvGrpSpPr>
              <p:nvPr/>
            </p:nvGrpSpPr>
            <p:grpSpPr bwMode="auto">
              <a:xfrm>
                <a:off x="1563" y="3229"/>
                <a:ext cx="143" cy="205"/>
                <a:chOff x="1441" y="1824"/>
                <a:chExt cx="143" cy="205"/>
              </a:xfrm>
            </p:grpSpPr>
            <p:sp>
              <p:nvSpPr>
                <p:cNvPr id="240761" name="AutoShape 121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40762" name="Oval 122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40763" name="Oval 123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40764" name="Group 124"/>
              <p:cNvGrpSpPr>
                <a:grpSpLocks/>
              </p:cNvGrpSpPr>
              <p:nvPr/>
            </p:nvGrpSpPr>
            <p:grpSpPr bwMode="auto">
              <a:xfrm rot="1113049" flipV="1">
                <a:off x="1703" y="2199"/>
                <a:ext cx="143" cy="205"/>
                <a:chOff x="1441" y="1824"/>
                <a:chExt cx="143" cy="205"/>
              </a:xfrm>
            </p:grpSpPr>
            <p:sp>
              <p:nvSpPr>
                <p:cNvPr id="240765" name="AutoShape 125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40766" name="Oval 126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40767" name="Oval 127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40768" name="Group 128"/>
              <p:cNvGrpSpPr>
                <a:grpSpLocks/>
              </p:cNvGrpSpPr>
              <p:nvPr/>
            </p:nvGrpSpPr>
            <p:grpSpPr bwMode="auto">
              <a:xfrm rot="-1113049" flipH="1" flipV="1">
                <a:off x="1389" y="2190"/>
                <a:ext cx="143" cy="205"/>
                <a:chOff x="1441" y="1824"/>
                <a:chExt cx="143" cy="205"/>
              </a:xfrm>
            </p:grpSpPr>
            <p:sp>
              <p:nvSpPr>
                <p:cNvPr id="240769" name="AutoShape 129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40770" name="Oval 130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40771" name="Oval 131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40772" name="Group 132"/>
              <p:cNvGrpSpPr>
                <a:grpSpLocks/>
              </p:cNvGrpSpPr>
              <p:nvPr/>
            </p:nvGrpSpPr>
            <p:grpSpPr bwMode="auto">
              <a:xfrm rot="-5190893" flipH="1" flipV="1">
                <a:off x="987" y="2678"/>
                <a:ext cx="143" cy="205"/>
                <a:chOff x="1441" y="1824"/>
                <a:chExt cx="143" cy="205"/>
              </a:xfrm>
            </p:grpSpPr>
            <p:sp>
              <p:nvSpPr>
                <p:cNvPr id="240773" name="AutoShape 133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40774" name="Oval 134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40775" name="Oval 135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40776" name="Group 136"/>
              <p:cNvGrpSpPr>
                <a:grpSpLocks/>
              </p:cNvGrpSpPr>
              <p:nvPr/>
            </p:nvGrpSpPr>
            <p:grpSpPr bwMode="auto">
              <a:xfrm rot="-5172987">
                <a:off x="2104" y="2688"/>
                <a:ext cx="143" cy="205"/>
                <a:chOff x="1441" y="1824"/>
                <a:chExt cx="143" cy="205"/>
              </a:xfrm>
            </p:grpSpPr>
            <p:sp>
              <p:nvSpPr>
                <p:cNvPr id="240777" name="AutoShape 137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40778" name="Oval 138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40779" name="Oval 139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40780" name="Group 140"/>
              <p:cNvGrpSpPr>
                <a:grpSpLocks/>
              </p:cNvGrpSpPr>
              <p:nvPr/>
            </p:nvGrpSpPr>
            <p:grpSpPr bwMode="auto">
              <a:xfrm rot="2463853">
                <a:off x="1135" y="3055"/>
                <a:ext cx="143" cy="205"/>
                <a:chOff x="1441" y="1824"/>
                <a:chExt cx="143" cy="205"/>
              </a:xfrm>
            </p:grpSpPr>
            <p:sp>
              <p:nvSpPr>
                <p:cNvPr id="240781" name="AutoShape 141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40782" name="Oval 142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40783" name="Oval 143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40784" name="Group 144"/>
              <p:cNvGrpSpPr>
                <a:grpSpLocks/>
              </p:cNvGrpSpPr>
              <p:nvPr/>
            </p:nvGrpSpPr>
            <p:grpSpPr bwMode="auto">
              <a:xfrm rot="19136147" flipH="1">
                <a:off x="1929" y="3090"/>
                <a:ext cx="143" cy="205"/>
                <a:chOff x="1441" y="1824"/>
                <a:chExt cx="143" cy="205"/>
              </a:xfrm>
            </p:grpSpPr>
            <p:sp>
              <p:nvSpPr>
                <p:cNvPr id="240785" name="AutoShape 145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40786" name="Oval 146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40787" name="Oval 147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FF33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240788" name="Freeform 148"/>
              <p:cNvSpPr>
                <a:spLocks/>
              </p:cNvSpPr>
              <p:nvPr/>
            </p:nvSpPr>
            <p:spPr bwMode="auto">
              <a:xfrm rot="4247563" flipV="1">
                <a:off x="1505" y="2619"/>
                <a:ext cx="171" cy="207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FF6600"/>
              </a:solidFill>
              <a:ln w="9525" cmpd="sng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0789" name="Freeform 149"/>
              <p:cNvSpPr>
                <a:spLocks/>
              </p:cNvSpPr>
              <p:nvPr/>
            </p:nvSpPr>
            <p:spPr bwMode="auto">
              <a:xfrm rot="4247563" flipV="1">
                <a:off x="1429" y="2438"/>
                <a:ext cx="171" cy="206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FF6600"/>
              </a:solidFill>
              <a:ln w="9525" cmpd="sng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240790" name="Group 150"/>
              <p:cNvGrpSpPr>
                <a:grpSpLocks/>
              </p:cNvGrpSpPr>
              <p:nvPr/>
            </p:nvGrpSpPr>
            <p:grpSpPr bwMode="auto">
              <a:xfrm>
                <a:off x="1340" y="2448"/>
                <a:ext cx="495" cy="727"/>
                <a:chOff x="1235" y="1035"/>
                <a:chExt cx="460" cy="666"/>
              </a:xfrm>
            </p:grpSpPr>
            <p:sp>
              <p:nvSpPr>
                <p:cNvPr id="240791" name="Freeform 151"/>
                <p:cNvSpPr>
                  <a:spLocks/>
                </p:cNvSpPr>
                <p:nvPr/>
              </p:nvSpPr>
              <p:spPr bwMode="auto">
                <a:xfrm rot="4247563" flipV="1">
                  <a:off x="1364" y="1113"/>
                  <a:ext cx="171" cy="206"/>
                </a:xfrm>
                <a:custGeom>
                  <a:avLst/>
                  <a:gdLst/>
                  <a:ahLst/>
                  <a:cxnLst>
                    <a:cxn ang="0">
                      <a:pos x="0" y="144"/>
                    </a:cxn>
                    <a:cxn ang="0">
                      <a:pos x="21" y="172"/>
                    </a:cxn>
                    <a:cxn ang="0">
                      <a:pos x="213" y="28"/>
                    </a:cxn>
                    <a:cxn ang="0">
                      <a:pos x="192" y="0"/>
                    </a:cxn>
                    <a:cxn ang="0">
                      <a:pos x="0" y="144"/>
                    </a:cxn>
                  </a:cxnLst>
                  <a:rect l="0" t="0" r="r" b="b"/>
                  <a:pathLst>
                    <a:path w="213" h="172">
                      <a:moveTo>
                        <a:pt x="0" y="144"/>
                      </a:moveTo>
                      <a:lnTo>
                        <a:pt x="21" y="172"/>
                      </a:lnTo>
                      <a:lnTo>
                        <a:pt x="213" y="28"/>
                      </a:lnTo>
                      <a:lnTo>
                        <a:pt x="192" y="0"/>
                      </a:lnTo>
                      <a:lnTo>
                        <a:pt x="0" y="144"/>
                      </a:lnTo>
                      <a:close/>
                    </a:path>
                  </a:pathLst>
                </a:custGeom>
                <a:solidFill>
                  <a:srgbClr val="FF6600"/>
                </a:solidFill>
                <a:ln w="9525" cmpd="sng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40792" name="Freeform 152"/>
                <p:cNvSpPr>
                  <a:spLocks/>
                </p:cNvSpPr>
                <p:nvPr/>
              </p:nvSpPr>
              <p:spPr bwMode="auto">
                <a:xfrm rot="4247563" flipV="1">
                  <a:off x="1452" y="1290"/>
                  <a:ext cx="152" cy="179"/>
                </a:xfrm>
                <a:custGeom>
                  <a:avLst/>
                  <a:gdLst/>
                  <a:ahLst/>
                  <a:cxnLst>
                    <a:cxn ang="0">
                      <a:pos x="0" y="120"/>
                    </a:cxn>
                    <a:cxn ang="0">
                      <a:pos x="21" y="149"/>
                    </a:cxn>
                    <a:cxn ang="0">
                      <a:pos x="189" y="29"/>
                    </a:cxn>
                    <a:cxn ang="0">
                      <a:pos x="168" y="0"/>
                    </a:cxn>
                    <a:cxn ang="0">
                      <a:pos x="0" y="120"/>
                    </a:cxn>
                  </a:cxnLst>
                  <a:rect l="0" t="0" r="r" b="b"/>
                  <a:pathLst>
                    <a:path w="189" h="149">
                      <a:moveTo>
                        <a:pt x="0" y="120"/>
                      </a:moveTo>
                      <a:lnTo>
                        <a:pt x="21" y="149"/>
                      </a:lnTo>
                      <a:lnTo>
                        <a:pt x="189" y="29"/>
                      </a:lnTo>
                      <a:lnTo>
                        <a:pt x="168" y="0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rgbClr val="FF6600"/>
                </a:solidFill>
                <a:ln w="9525" cmpd="sng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40793" name="Freeform 153"/>
                <p:cNvSpPr>
                  <a:spLocks/>
                </p:cNvSpPr>
                <p:nvPr/>
              </p:nvSpPr>
              <p:spPr bwMode="auto">
                <a:xfrm rot="4247563" flipV="1">
                  <a:off x="1491" y="1381"/>
                  <a:ext cx="151" cy="179"/>
                </a:xfrm>
                <a:custGeom>
                  <a:avLst/>
                  <a:gdLst/>
                  <a:ahLst/>
                  <a:cxnLst>
                    <a:cxn ang="0">
                      <a:pos x="0" y="120"/>
                    </a:cxn>
                    <a:cxn ang="0">
                      <a:pos x="21" y="149"/>
                    </a:cxn>
                    <a:cxn ang="0">
                      <a:pos x="189" y="29"/>
                    </a:cxn>
                    <a:cxn ang="0">
                      <a:pos x="168" y="0"/>
                    </a:cxn>
                    <a:cxn ang="0">
                      <a:pos x="0" y="120"/>
                    </a:cxn>
                  </a:cxnLst>
                  <a:rect l="0" t="0" r="r" b="b"/>
                  <a:pathLst>
                    <a:path w="189" h="149">
                      <a:moveTo>
                        <a:pt x="0" y="120"/>
                      </a:moveTo>
                      <a:lnTo>
                        <a:pt x="21" y="149"/>
                      </a:lnTo>
                      <a:lnTo>
                        <a:pt x="189" y="29"/>
                      </a:lnTo>
                      <a:lnTo>
                        <a:pt x="168" y="0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rgbClr val="FF6600"/>
                </a:solidFill>
                <a:ln w="9525" cmpd="sng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40794" name="Freeform 154"/>
                <p:cNvSpPr>
                  <a:spLocks/>
                </p:cNvSpPr>
                <p:nvPr/>
              </p:nvSpPr>
              <p:spPr bwMode="auto">
                <a:xfrm rot="4247563" flipV="1">
                  <a:off x="1544" y="1479"/>
                  <a:ext cx="114" cy="143"/>
                </a:xfrm>
                <a:custGeom>
                  <a:avLst/>
                  <a:gdLst/>
                  <a:ahLst/>
                  <a:cxnLst>
                    <a:cxn ang="0">
                      <a:pos x="0" y="90"/>
                    </a:cxn>
                    <a:cxn ang="0">
                      <a:pos x="21" y="118"/>
                    </a:cxn>
                    <a:cxn ang="0">
                      <a:pos x="141" y="28"/>
                    </a:cxn>
                    <a:cxn ang="0">
                      <a:pos x="120" y="0"/>
                    </a:cxn>
                    <a:cxn ang="0">
                      <a:pos x="0" y="90"/>
                    </a:cxn>
                  </a:cxnLst>
                  <a:rect l="0" t="0" r="r" b="b"/>
                  <a:pathLst>
                    <a:path w="141" h="118">
                      <a:moveTo>
                        <a:pt x="0" y="90"/>
                      </a:moveTo>
                      <a:lnTo>
                        <a:pt x="21" y="118"/>
                      </a:lnTo>
                      <a:lnTo>
                        <a:pt x="141" y="28"/>
                      </a:lnTo>
                      <a:lnTo>
                        <a:pt x="120" y="0"/>
                      </a:lnTo>
                      <a:lnTo>
                        <a:pt x="0" y="90"/>
                      </a:lnTo>
                      <a:close/>
                    </a:path>
                  </a:pathLst>
                </a:custGeom>
                <a:solidFill>
                  <a:srgbClr val="FF6600"/>
                </a:solidFill>
                <a:ln w="9525" cmpd="sng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40795" name="Freeform 155"/>
                <p:cNvSpPr>
                  <a:spLocks/>
                </p:cNvSpPr>
                <p:nvPr/>
              </p:nvSpPr>
              <p:spPr bwMode="auto">
                <a:xfrm rot="4247563" flipV="1">
                  <a:off x="1568" y="1574"/>
                  <a:ext cx="111" cy="143"/>
                </a:xfrm>
                <a:custGeom>
                  <a:avLst/>
                  <a:gdLst/>
                  <a:ahLst/>
                  <a:cxnLst>
                    <a:cxn ang="0">
                      <a:pos x="0" y="90"/>
                    </a:cxn>
                    <a:cxn ang="0">
                      <a:pos x="21" y="118"/>
                    </a:cxn>
                    <a:cxn ang="0">
                      <a:pos x="141" y="28"/>
                    </a:cxn>
                    <a:cxn ang="0">
                      <a:pos x="120" y="0"/>
                    </a:cxn>
                    <a:cxn ang="0">
                      <a:pos x="0" y="90"/>
                    </a:cxn>
                  </a:cxnLst>
                  <a:rect l="0" t="0" r="r" b="b"/>
                  <a:pathLst>
                    <a:path w="141" h="118">
                      <a:moveTo>
                        <a:pt x="0" y="90"/>
                      </a:moveTo>
                      <a:lnTo>
                        <a:pt x="21" y="118"/>
                      </a:lnTo>
                      <a:lnTo>
                        <a:pt x="141" y="28"/>
                      </a:lnTo>
                      <a:lnTo>
                        <a:pt x="120" y="0"/>
                      </a:lnTo>
                      <a:lnTo>
                        <a:pt x="0" y="90"/>
                      </a:lnTo>
                      <a:close/>
                    </a:path>
                  </a:pathLst>
                </a:custGeom>
                <a:solidFill>
                  <a:srgbClr val="FF6600"/>
                </a:solidFill>
                <a:ln w="9525" cmpd="sng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40796" name="Freeform 156"/>
                <p:cNvSpPr>
                  <a:spLocks/>
                </p:cNvSpPr>
                <p:nvPr/>
              </p:nvSpPr>
              <p:spPr bwMode="auto">
                <a:xfrm rot="4247563" flipV="1">
                  <a:off x="1253" y="1017"/>
                  <a:ext cx="171" cy="207"/>
                </a:xfrm>
                <a:custGeom>
                  <a:avLst/>
                  <a:gdLst/>
                  <a:ahLst/>
                  <a:cxnLst>
                    <a:cxn ang="0">
                      <a:pos x="0" y="144"/>
                    </a:cxn>
                    <a:cxn ang="0">
                      <a:pos x="21" y="172"/>
                    </a:cxn>
                    <a:cxn ang="0">
                      <a:pos x="213" y="28"/>
                    </a:cxn>
                    <a:cxn ang="0">
                      <a:pos x="192" y="0"/>
                    </a:cxn>
                    <a:cxn ang="0">
                      <a:pos x="0" y="144"/>
                    </a:cxn>
                  </a:cxnLst>
                  <a:rect l="0" t="0" r="r" b="b"/>
                  <a:pathLst>
                    <a:path w="213" h="172">
                      <a:moveTo>
                        <a:pt x="0" y="144"/>
                      </a:moveTo>
                      <a:lnTo>
                        <a:pt x="21" y="172"/>
                      </a:lnTo>
                      <a:lnTo>
                        <a:pt x="213" y="28"/>
                      </a:lnTo>
                      <a:lnTo>
                        <a:pt x="192" y="0"/>
                      </a:lnTo>
                      <a:lnTo>
                        <a:pt x="0" y="144"/>
                      </a:lnTo>
                      <a:close/>
                    </a:path>
                  </a:pathLst>
                </a:custGeom>
                <a:solidFill>
                  <a:srgbClr val="FF6600"/>
                </a:solidFill>
                <a:ln w="9525" cmpd="sng">
                  <a:solidFill>
                    <a:srgbClr val="CC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sp>
          <p:nvSpPr>
            <p:cNvPr id="240797" name="Oval 157"/>
            <p:cNvSpPr>
              <a:spLocks noChangeArrowheads="1"/>
            </p:cNvSpPr>
            <p:nvPr/>
          </p:nvSpPr>
          <p:spPr bwMode="auto">
            <a:xfrm>
              <a:off x="637" y="3121"/>
              <a:ext cx="698" cy="685"/>
            </a:xfrm>
            <a:prstGeom prst="ellipse">
              <a:avLst/>
            </a:prstGeom>
            <a:gradFill rotWithShape="0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100000">
                  <a:schemeClr val="accent1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00CC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0798" name="AutoShape 158"/>
            <p:cNvSpPr>
              <a:spLocks noChangeArrowheads="1"/>
            </p:cNvSpPr>
            <p:nvPr/>
          </p:nvSpPr>
          <p:spPr bwMode="auto">
            <a:xfrm>
              <a:off x="952" y="3013"/>
              <a:ext cx="73" cy="114"/>
            </a:xfrm>
            <a:prstGeom prst="can">
              <a:avLst>
                <a:gd name="adj" fmla="val 39041"/>
              </a:avLst>
            </a:prstGeom>
            <a:solidFill>
              <a:srgbClr val="00CC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0799" name="AutoShape 159"/>
            <p:cNvSpPr>
              <a:spLocks noChangeArrowheads="1"/>
            </p:cNvSpPr>
            <p:nvPr/>
          </p:nvSpPr>
          <p:spPr bwMode="auto">
            <a:xfrm rot="-1731536">
              <a:off x="757" y="3062"/>
              <a:ext cx="74" cy="114"/>
            </a:xfrm>
            <a:prstGeom prst="can">
              <a:avLst>
                <a:gd name="adj" fmla="val 38514"/>
              </a:avLst>
            </a:prstGeom>
            <a:solidFill>
              <a:srgbClr val="00CC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0800" name="AutoShape 160"/>
            <p:cNvSpPr>
              <a:spLocks noChangeArrowheads="1"/>
            </p:cNvSpPr>
            <p:nvPr/>
          </p:nvSpPr>
          <p:spPr bwMode="auto">
            <a:xfrm rot="-3428101">
              <a:off x="628" y="3168"/>
              <a:ext cx="77" cy="110"/>
            </a:xfrm>
            <a:prstGeom prst="can">
              <a:avLst>
                <a:gd name="adj" fmla="val 35714"/>
              </a:avLst>
            </a:prstGeom>
            <a:solidFill>
              <a:srgbClr val="00CC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0801" name="AutoShape 161"/>
            <p:cNvSpPr>
              <a:spLocks noChangeArrowheads="1"/>
            </p:cNvSpPr>
            <p:nvPr/>
          </p:nvSpPr>
          <p:spPr bwMode="auto">
            <a:xfrm rot="-4530700">
              <a:off x="562" y="3286"/>
              <a:ext cx="76" cy="110"/>
            </a:xfrm>
            <a:prstGeom prst="can">
              <a:avLst>
                <a:gd name="adj" fmla="val 36184"/>
              </a:avLst>
            </a:prstGeom>
            <a:solidFill>
              <a:srgbClr val="00CC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0802" name="AutoShape 162"/>
            <p:cNvSpPr>
              <a:spLocks noChangeArrowheads="1"/>
            </p:cNvSpPr>
            <p:nvPr/>
          </p:nvSpPr>
          <p:spPr bwMode="auto">
            <a:xfrm rot="-6208555">
              <a:off x="562" y="3485"/>
              <a:ext cx="76" cy="111"/>
            </a:xfrm>
            <a:prstGeom prst="can">
              <a:avLst>
                <a:gd name="adj" fmla="val 36513"/>
              </a:avLst>
            </a:prstGeom>
            <a:solidFill>
              <a:srgbClr val="00CC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0803" name="AutoShape 163"/>
            <p:cNvSpPr>
              <a:spLocks noChangeArrowheads="1"/>
            </p:cNvSpPr>
            <p:nvPr/>
          </p:nvSpPr>
          <p:spPr bwMode="auto">
            <a:xfrm rot="-7565748">
              <a:off x="602" y="3590"/>
              <a:ext cx="76" cy="110"/>
            </a:xfrm>
            <a:prstGeom prst="can">
              <a:avLst>
                <a:gd name="adj" fmla="val 36184"/>
              </a:avLst>
            </a:prstGeom>
            <a:solidFill>
              <a:srgbClr val="00CC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0804" name="AutoShape 164"/>
            <p:cNvSpPr>
              <a:spLocks noChangeArrowheads="1"/>
            </p:cNvSpPr>
            <p:nvPr/>
          </p:nvSpPr>
          <p:spPr bwMode="auto">
            <a:xfrm rot="-8367763">
              <a:off x="717" y="3726"/>
              <a:ext cx="73" cy="114"/>
            </a:xfrm>
            <a:prstGeom prst="can">
              <a:avLst>
                <a:gd name="adj" fmla="val 39041"/>
              </a:avLst>
            </a:prstGeom>
            <a:solidFill>
              <a:srgbClr val="00CC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0805" name="AutoShape 165"/>
            <p:cNvSpPr>
              <a:spLocks noChangeArrowheads="1"/>
            </p:cNvSpPr>
            <p:nvPr/>
          </p:nvSpPr>
          <p:spPr bwMode="auto">
            <a:xfrm rot="-9558205">
              <a:off x="844" y="3788"/>
              <a:ext cx="74" cy="114"/>
            </a:xfrm>
            <a:prstGeom prst="can">
              <a:avLst>
                <a:gd name="adj" fmla="val 38514"/>
              </a:avLst>
            </a:prstGeom>
            <a:solidFill>
              <a:srgbClr val="00CC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0806" name="AutoShape 166"/>
            <p:cNvSpPr>
              <a:spLocks noChangeArrowheads="1"/>
            </p:cNvSpPr>
            <p:nvPr/>
          </p:nvSpPr>
          <p:spPr bwMode="auto">
            <a:xfrm rot="9901211" flipH="1">
              <a:off x="1052" y="3788"/>
              <a:ext cx="73" cy="114"/>
            </a:xfrm>
            <a:prstGeom prst="can">
              <a:avLst>
                <a:gd name="adj" fmla="val 39041"/>
              </a:avLst>
            </a:prstGeom>
            <a:solidFill>
              <a:srgbClr val="00CC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0807" name="AutoShape 167"/>
            <p:cNvSpPr>
              <a:spLocks noChangeArrowheads="1"/>
            </p:cNvSpPr>
            <p:nvPr/>
          </p:nvSpPr>
          <p:spPr bwMode="auto">
            <a:xfrm rot="9414293" flipH="1">
              <a:off x="1144" y="3753"/>
              <a:ext cx="74" cy="114"/>
            </a:xfrm>
            <a:prstGeom prst="can">
              <a:avLst>
                <a:gd name="adj" fmla="val 38514"/>
              </a:avLst>
            </a:prstGeom>
            <a:solidFill>
              <a:srgbClr val="00CC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0808" name="AutoShape 168"/>
            <p:cNvSpPr>
              <a:spLocks noChangeArrowheads="1"/>
            </p:cNvSpPr>
            <p:nvPr/>
          </p:nvSpPr>
          <p:spPr bwMode="auto">
            <a:xfrm rot="7565748" flipH="1">
              <a:off x="1284" y="3626"/>
              <a:ext cx="76" cy="110"/>
            </a:xfrm>
            <a:prstGeom prst="can">
              <a:avLst>
                <a:gd name="adj" fmla="val 36184"/>
              </a:avLst>
            </a:prstGeom>
            <a:solidFill>
              <a:srgbClr val="00CC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0809" name="AutoShape 169"/>
            <p:cNvSpPr>
              <a:spLocks noChangeArrowheads="1"/>
            </p:cNvSpPr>
            <p:nvPr/>
          </p:nvSpPr>
          <p:spPr bwMode="auto">
            <a:xfrm rot="6208555" flipH="1">
              <a:off x="1343" y="3493"/>
              <a:ext cx="76" cy="110"/>
            </a:xfrm>
            <a:prstGeom prst="can">
              <a:avLst>
                <a:gd name="adj" fmla="val 36184"/>
              </a:avLst>
            </a:prstGeom>
            <a:solidFill>
              <a:srgbClr val="00CC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0810" name="AutoShape 170"/>
            <p:cNvSpPr>
              <a:spLocks noChangeArrowheads="1"/>
            </p:cNvSpPr>
            <p:nvPr/>
          </p:nvSpPr>
          <p:spPr bwMode="auto">
            <a:xfrm rot="4530700" flipH="1">
              <a:off x="1338" y="3299"/>
              <a:ext cx="76" cy="110"/>
            </a:xfrm>
            <a:prstGeom prst="can">
              <a:avLst>
                <a:gd name="adj" fmla="val 36184"/>
              </a:avLst>
            </a:prstGeom>
            <a:solidFill>
              <a:srgbClr val="00CC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0811" name="AutoShape 171"/>
            <p:cNvSpPr>
              <a:spLocks noChangeArrowheads="1"/>
            </p:cNvSpPr>
            <p:nvPr/>
          </p:nvSpPr>
          <p:spPr bwMode="auto">
            <a:xfrm rot="3428101" flipH="1">
              <a:off x="1270" y="3175"/>
              <a:ext cx="76" cy="110"/>
            </a:xfrm>
            <a:prstGeom prst="can">
              <a:avLst>
                <a:gd name="adj" fmla="val 36184"/>
              </a:avLst>
            </a:prstGeom>
            <a:solidFill>
              <a:srgbClr val="00CC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0812" name="AutoShape 172"/>
            <p:cNvSpPr>
              <a:spLocks noChangeArrowheads="1"/>
            </p:cNvSpPr>
            <p:nvPr/>
          </p:nvSpPr>
          <p:spPr bwMode="auto">
            <a:xfrm rot="1731536" flipH="1">
              <a:off x="1158" y="3069"/>
              <a:ext cx="74" cy="114"/>
            </a:xfrm>
            <a:prstGeom prst="can">
              <a:avLst>
                <a:gd name="adj" fmla="val 38514"/>
              </a:avLst>
            </a:prstGeom>
            <a:solidFill>
              <a:srgbClr val="00CC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240813" name="Group 173"/>
            <p:cNvGrpSpPr>
              <a:grpSpLocks/>
            </p:cNvGrpSpPr>
            <p:nvPr/>
          </p:nvGrpSpPr>
          <p:grpSpPr bwMode="auto">
            <a:xfrm>
              <a:off x="945" y="3800"/>
              <a:ext cx="109" cy="162"/>
              <a:chOff x="1441" y="1824"/>
              <a:chExt cx="143" cy="205"/>
            </a:xfrm>
          </p:grpSpPr>
          <p:sp>
            <p:nvSpPr>
              <p:cNvPr id="240814" name="AutoShape 174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0815" name="Oval 175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0816" name="Oval 176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0817" name="Group 177"/>
            <p:cNvGrpSpPr>
              <a:grpSpLocks/>
            </p:cNvGrpSpPr>
            <p:nvPr/>
          </p:nvGrpSpPr>
          <p:grpSpPr bwMode="auto">
            <a:xfrm rot="1113049" flipV="1">
              <a:off x="1052" y="2983"/>
              <a:ext cx="109" cy="163"/>
              <a:chOff x="1441" y="1824"/>
              <a:chExt cx="143" cy="205"/>
            </a:xfrm>
          </p:grpSpPr>
          <p:sp>
            <p:nvSpPr>
              <p:cNvPr id="240818" name="AutoShape 178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0819" name="Oval 179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0820" name="Oval 180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0821" name="Group 181"/>
            <p:cNvGrpSpPr>
              <a:grpSpLocks/>
            </p:cNvGrpSpPr>
            <p:nvPr/>
          </p:nvGrpSpPr>
          <p:grpSpPr bwMode="auto">
            <a:xfrm rot="-1113049" flipH="1" flipV="1">
              <a:off x="811" y="2976"/>
              <a:ext cx="110" cy="162"/>
              <a:chOff x="1441" y="1824"/>
              <a:chExt cx="143" cy="205"/>
            </a:xfrm>
          </p:grpSpPr>
          <p:sp>
            <p:nvSpPr>
              <p:cNvPr id="240822" name="AutoShape 182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0823" name="Oval 183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0824" name="Oval 184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0825" name="Group 185"/>
            <p:cNvGrpSpPr>
              <a:grpSpLocks/>
            </p:cNvGrpSpPr>
            <p:nvPr/>
          </p:nvGrpSpPr>
          <p:grpSpPr bwMode="auto">
            <a:xfrm rot="-5190893" flipH="1" flipV="1">
              <a:off x="502" y="3365"/>
              <a:ext cx="114" cy="157"/>
              <a:chOff x="1441" y="1824"/>
              <a:chExt cx="143" cy="205"/>
            </a:xfrm>
          </p:grpSpPr>
          <p:sp>
            <p:nvSpPr>
              <p:cNvPr id="240826" name="AutoShape 186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0827" name="Oval 187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0828" name="Oval 188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0829" name="Group 189"/>
            <p:cNvGrpSpPr>
              <a:grpSpLocks/>
            </p:cNvGrpSpPr>
            <p:nvPr/>
          </p:nvGrpSpPr>
          <p:grpSpPr bwMode="auto">
            <a:xfrm rot="-5172987">
              <a:off x="1357" y="3373"/>
              <a:ext cx="114" cy="157"/>
              <a:chOff x="1441" y="1824"/>
              <a:chExt cx="143" cy="205"/>
            </a:xfrm>
          </p:grpSpPr>
          <p:sp>
            <p:nvSpPr>
              <p:cNvPr id="240830" name="AutoShape 190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0831" name="Oval 191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0832" name="Oval 192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0833" name="Group 193"/>
            <p:cNvGrpSpPr>
              <a:grpSpLocks/>
            </p:cNvGrpSpPr>
            <p:nvPr/>
          </p:nvGrpSpPr>
          <p:grpSpPr bwMode="auto">
            <a:xfrm rot="2463853">
              <a:off x="617" y="3662"/>
              <a:ext cx="109" cy="162"/>
              <a:chOff x="1441" y="1824"/>
              <a:chExt cx="143" cy="205"/>
            </a:xfrm>
          </p:grpSpPr>
          <p:sp>
            <p:nvSpPr>
              <p:cNvPr id="240834" name="AutoShape 194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0835" name="Oval 195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0836" name="Oval 196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0837" name="Group 197"/>
            <p:cNvGrpSpPr>
              <a:grpSpLocks/>
            </p:cNvGrpSpPr>
            <p:nvPr/>
          </p:nvGrpSpPr>
          <p:grpSpPr bwMode="auto">
            <a:xfrm rot="19136147" flipH="1">
              <a:off x="1225" y="3689"/>
              <a:ext cx="109" cy="163"/>
              <a:chOff x="1441" y="1824"/>
              <a:chExt cx="143" cy="205"/>
            </a:xfrm>
          </p:grpSpPr>
          <p:sp>
            <p:nvSpPr>
              <p:cNvPr id="240838" name="AutoShape 198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0839" name="Oval 199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0840" name="Oval 200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FF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240841" name="Freeform 201"/>
            <p:cNvSpPr>
              <a:spLocks/>
            </p:cNvSpPr>
            <p:nvPr/>
          </p:nvSpPr>
          <p:spPr bwMode="auto">
            <a:xfrm rot="4247563" flipV="1">
              <a:off x="898" y="3318"/>
              <a:ext cx="136" cy="159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CC00"/>
            </a:solidFill>
            <a:ln w="9525" cmpd="sng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0842" name="Freeform 202"/>
            <p:cNvSpPr>
              <a:spLocks/>
            </p:cNvSpPr>
            <p:nvPr/>
          </p:nvSpPr>
          <p:spPr bwMode="auto">
            <a:xfrm rot="4247563" flipV="1">
              <a:off x="840" y="3175"/>
              <a:ext cx="136" cy="158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CC00"/>
            </a:solidFill>
            <a:ln w="9525" cmpd="sng">
              <a:noFill/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40843" name="Group 203"/>
            <p:cNvGrpSpPr>
              <a:grpSpLocks/>
            </p:cNvGrpSpPr>
            <p:nvPr/>
          </p:nvGrpSpPr>
          <p:grpSpPr bwMode="auto">
            <a:xfrm>
              <a:off x="774" y="3180"/>
              <a:ext cx="379" cy="577"/>
              <a:chOff x="1235" y="1035"/>
              <a:chExt cx="460" cy="666"/>
            </a:xfrm>
          </p:grpSpPr>
          <p:sp>
            <p:nvSpPr>
              <p:cNvPr id="240844" name="Freeform 204"/>
              <p:cNvSpPr>
                <a:spLocks/>
              </p:cNvSpPr>
              <p:nvPr/>
            </p:nvSpPr>
            <p:spPr bwMode="auto">
              <a:xfrm rot="4247563" flipV="1">
                <a:off x="1364" y="1113"/>
                <a:ext cx="171" cy="206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CC00"/>
              </a:solidFill>
              <a:ln w="952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0845" name="Freeform 205"/>
              <p:cNvSpPr>
                <a:spLocks/>
              </p:cNvSpPr>
              <p:nvPr/>
            </p:nvSpPr>
            <p:spPr bwMode="auto">
              <a:xfrm rot="4247563" flipV="1">
                <a:off x="1452" y="1290"/>
                <a:ext cx="152" cy="1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CC00"/>
              </a:solidFill>
              <a:ln w="952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0846" name="Freeform 206"/>
              <p:cNvSpPr>
                <a:spLocks/>
              </p:cNvSpPr>
              <p:nvPr/>
            </p:nvSpPr>
            <p:spPr bwMode="auto">
              <a:xfrm rot="4247563" flipV="1">
                <a:off x="1491" y="1381"/>
                <a:ext cx="151" cy="1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CC00"/>
              </a:solidFill>
              <a:ln w="952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0847" name="Freeform 207"/>
              <p:cNvSpPr>
                <a:spLocks/>
              </p:cNvSpPr>
              <p:nvPr/>
            </p:nvSpPr>
            <p:spPr bwMode="auto">
              <a:xfrm rot="4247563" flipV="1">
                <a:off x="1544" y="1479"/>
                <a:ext cx="114" cy="14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CC00"/>
              </a:solidFill>
              <a:ln w="952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0848" name="Freeform 208"/>
              <p:cNvSpPr>
                <a:spLocks/>
              </p:cNvSpPr>
              <p:nvPr/>
            </p:nvSpPr>
            <p:spPr bwMode="auto">
              <a:xfrm rot="4247563" flipV="1">
                <a:off x="1568" y="1574"/>
                <a:ext cx="111" cy="14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CC00"/>
              </a:solidFill>
              <a:ln w="952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0849" name="Freeform 209"/>
              <p:cNvSpPr>
                <a:spLocks/>
              </p:cNvSpPr>
              <p:nvPr/>
            </p:nvSpPr>
            <p:spPr bwMode="auto">
              <a:xfrm rot="4247563" flipV="1">
                <a:off x="1253" y="1017"/>
                <a:ext cx="171" cy="207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CC00"/>
              </a:solidFill>
              <a:ln w="9525" cmpd="sng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240850" name="Text Box 210"/>
            <p:cNvSpPr txBox="1">
              <a:spLocks noChangeArrowheads="1"/>
            </p:cNvSpPr>
            <p:nvPr/>
          </p:nvSpPr>
          <p:spPr bwMode="auto">
            <a:xfrm>
              <a:off x="4694" y="2931"/>
              <a:ext cx="484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3600">
                  <a:cs typeface="Arial" charset="0"/>
                </a:rPr>
                <a:t>H5</a:t>
              </a:r>
            </a:p>
            <a:p>
              <a:r>
                <a:rPr lang="en-GB" sz="3600">
                  <a:cs typeface="Arial" charset="0"/>
                </a:rPr>
                <a:t>H7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0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2"/>
          </a:solidFill>
        </p:spPr>
        <p:txBody>
          <a:bodyPr/>
          <a:lstStyle/>
          <a:p>
            <a:r>
              <a:rPr lang="en-GB" sz="4000" dirty="0">
                <a:solidFill>
                  <a:schemeClr val="bg1"/>
                </a:solidFill>
              </a:rPr>
              <a:t>H5N1 patients have a high viral </a:t>
            </a:r>
            <a:r>
              <a:rPr lang="en-GB" sz="4000" dirty="0" smtClean="0">
                <a:solidFill>
                  <a:schemeClr val="bg1"/>
                </a:solidFill>
              </a:rPr>
              <a:t>load</a:t>
            </a:r>
            <a:r>
              <a:rPr lang="en-GB" sz="4000" dirty="0"/>
              <a:t> </a:t>
            </a:r>
            <a:r>
              <a:rPr lang="en-GB" sz="4000" dirty="0" smtClean="0">
                <a:solidFill>
                  <a:schemeClr val="bg1"/>
                </a:solidFill>
              </a:rPr>
              <a:t>and </a:t>
            </a:r>
            <a:r>
              <a:rPr lang="en-GB" sz="4000" dirty="0" err="1" smtClean="0">
                <a:solidFill>
                  <a:schemeClr val="bg1"/>
                </a:solidFill>
              </a:rPr>
              <a:t>viraemia</a:t>
            </a:r>
            <a:r>
              <a:rPr lang="en-GB" sz="4000" dirty="0" smtClean="0">
                <a:solidFill>
                  <a:schemeClr val="bg1"/>
                </a:solidFill>
              </a:rPr>
              <a:t>.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234500" name="Text Box 4"/>
          <p:cNvSpPr txBox="1">
            <a:spLocks noChangeArrowheads="1"/>
          </p:cNvSpPr>
          <p:nvPr/>
        </p:nvSpPr>
        <p:spPr bwMode="auto">
          <a:xfrm>
            <a:off x="3903663" y="6040438"/>
            <a:ext cx="4019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/>
              <a:t>De Jong et al. Nature Medicine. 2006.</a:t>
            </a:r>
          </a:p>
        </p:txBody>
      </p:sp>
      <p:graphicFrame>
        <p:nvGraphicFramePr>
          <p:cNvPr id="234551" name="Group 55"/>
          <p:cNvGraphicFramePr>
            <a:graphicFrameLocks noGrp="1"/>
          </p:cNvGraphicFramePr>
          <p:nvPr>
            <p:ph idx="1"/>
          </p:nvPr>
        </p:nvGraphicFramePr>
        <p:xfrm>
          <a:off x="684213" y="1916113"/>
          <a:ext cx="7354887" cy="3580765"/>
        </p:xfrm>
        <a:graphic>
          <a:graphicData uri="http://schemas.openxmlformats.org/drawingml/2006/table">
            <a:tbl>
              <a:tblPr/>
              <a:tblGrid>
                <a:gridCol w="1838325"/>
                <a:gridCol w="1839912"/>
                <a:gridCol w="1838325"/>
                <a:gridCol w="1838325"/>
              </a:tblGrid>
              <a:tr h="849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Patient infected with: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H3N2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H5N1 (nonfatal)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H5N1 (fatal)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2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Viral load in nose (log)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56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Viral load in throat (log)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40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Viral RNA detected in blood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0/6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0/5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9/11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9275"/>
            <a:ext cx="9144000" cy="1143000"/>
          </a:xfrm>
          <a:solidFill>
            <a:schemeClr val="accent2"/>
          </a:solidFill>
        </p:spPr>
        <p:txBody>
          <a:bodyPr/>
          <a:lstStyle/>
          <a:p>
            <a:r>
              <a:rPr lang="en-GB" sz="4000" dirty="0" smtClean="0">
                <a:solidFill>
                  <a:schemeClr val="bg1"/>
                </a:solidFill>
              </a:rPr>
              <a:t>Inappropriate cytokine </a:t>
            </a:r>
            <a:r>
              <a:rPr lang="en-GB" sz="4000" dirty="0" smtClean="0">
                <a:solidFill>
                  <a:schemeClr val="bg1"/>
                </a:solidFill>
              </a:rPr>
              <a:t>response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37571" name="AutoShape 3"/>
          <p:cNvSpPr>
            <a:spLocks noChangeArrowheads="1"/>
          </p:cNvSpPr>
          <p:nvPr/>
        </p:nvSpPr>
        <p:spPr bwMode="auto">
          <a:xfrm>
            <a:off x="746125" y="3216275"/>
            <a:ext cx="2224088" cy="248761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5050"/>
              </a:gs>
              <a:gs pos="100000">
                <a:srgbClr val="FF505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37572" name="Oval 4"/>
          <p:cNvSpPr>
            <a:spLocks noChangeArrowheads="1"/>
          </p:cNvSpPr>
          <p:nvPr/>
        </p:nvSpPr>
        <p:spPr bwMode="auto">
          <a:xfrm>
            <a:off x="989013" y="4310063"/>
            <a:ext cx="1698625" cy="1044575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CC00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400">
              <a:latin typeface="Times New Roman" pitchFamily="18" charset="0"/>
            </a:endParaRPr>
          </a:p>
        </p:txBody>
      </p:sp>
      <p:grpSp>
        <p:nvGrpSpPr>
          <p:cNvPr id="237573" name="Group 5"/>
          <p:cNvGrpSpPr>
            <a:grpSpLocks/>
          </p:cNvGrpSpPr>
          <p:nvPr/>
        </p:nvGrpSpPr>
        <p:grpSpPr bwMode="auto">
          <a:xfrm rot="-2219218">
            <a:off x="847725" y="3500438"/>
            <a:ext cx="788988" cy="263525"/>
            <a:chOff x="618" y="1771"/>
            <a:chExt cx="759" cy="241"/>
          </a:xfrm>
        </p:grpSpPr>
        <p:sp>
          <p:nvSpPr>
            <p:cNvPr id="237574" name="Freeform 6"/>
            <p:cNvSpPr>
              <a:spLocks/>
            </p:cNvSpPr>
            <p:nvPr/>
          </p:nvSpPr>
          <p:spPr bwMode="auto">
            <a:xfrm>
              <a:off x="618" y="1771"/>
              <a:ext cx="705" cy="236"/>
            </a:xfrm>
            <a:custGeom>
              <a:avLst/>
              <a:gdLst/>
              <a:ahLst/>
              <a:cxnLst>
                <a:cxn ang="0">
                  <a:pos x="48" y="236"/>
                </a:cxn>
                <a:cxn ang="0">
                  <a:pos x="48" y="29"/>
                </a:cxn>
                <a:cxn ang="0">
                  <a:pos x="102" y="11"/>
                </a:cxn>
                <a:cxn ang="0">
                  <a:pos x="129" y="2"/>
                </a:cxn>
                <a:cxn ang="0">
                  <a:pos x="165" y="164"/>
                </a:cxn>
                <a:cxn ang="0">
                  <a:pos x="183" y="218"/>
                </a:cxn>
                <a:cxn ang="0">
                  <a:pos x="210" y="227"/>
                </a:cxn>
                <a:cxn ang="0">
                  <a:pos x="246" y="218"/>
                </a:cxn>
                <a:cxn ang="0">
                  <a:pos x="264" y="164"/>
                </a:cxn>
                <a:cxn ang="0">
                  <a:pos x="282" y="47"/>
                </a:cxn>
                <a:cxn ang="0">
                  <a:pos x="363" y="11"/>
                </a:cxn>
                <a:cxn ang="0">
                  <a:pos x="399" y="155"/>
                </a:cxn>
                <a:cxn ang="0">
                  <a:pos x="417" y="209"/>
                </a:cxn>
                <a:cxn ang="0">
                  <a:pos x="426" y="236"/>
                </a:cxn>
                <a:cxn ang="0">
                  <a:pos x="480" y="227"/>
                </a:cxn>
                <a:cxn ang="0">
                  <a:pos x="489" y="200"/>
                </a:cxn>
                <a:cxn ang="0">
                  <a:pos x="498" y="101"/>
                </a:cxn>
                <a:cxn ang="0">
                  <a:pos x="552" y="38"/>
                </a:cxn>
                <a:cxn ang="0">
                  <a:pos x="651" y="11"/>
                </a:cxn>
                <a:cxn ang="0">
                  <a:pos x="705" y="182"/>
                </a:cxn>
              </a:cxnLst>
              <a:rect l="0" t="0" r="r" b="b"/>
              <a:pathLst>
                <a:path w="705" h="236">
                  <a:moveTo>
                    <a:pt x="48" y="236"/>
                  </a:moveTo>
                  <a:cubicBezTo>
                    <a:pt x="18" y="191"/>
                    <a:pt x="0" y="65"/>
                    <a:pt x="48" y="29"/>
                  </a:cubicBezTo>
                  <a:cubicBezTo>
                    <a:pt x="63" y="18"/>
                    <a:pt x="84" y="17"/>
                    <a:pt x="102" y="11"/>
                  </a:cubicBezTo>
                  <a:cubicBezTo>
                    <a:pt x="111" y="8"/>
                    <a:pt x="129" y="2"/>
                    <a:pt x="129" y="2"/>
                  </a:cubicBezTo>
                  <a:cubicBezTo>
                    <a:pt x="147" y="56"/>
                    <a:pt x="150" y="109"/>
                    <a:pt x="165" y="164"/>
                  </a:cubicBezTo>
                  <a:cubicBezTo>
                    <a:pt x="170" y="182"/>
                    <a:pt x="165" y="212"/>
                    <a:pt x="183" y="218"/>
                  </a:cubicBezTo>
                  <a:cubicBezTo>
                    <a:pt x="192" y="221"/>
                    <a:pt x="201" y="224"/>
                    <a:pt x="210" y="227"/>
                  </a:cubicBezTo>
                  <a:cubicBezTo>
                    <a:pt x="222" y="224"/>
                    <a:pt x="238" y="227"/>
                    <a:pt x="246" y="218"/>
                  </a:cubicBezTo>
                  <a:cubicBezTo>
                    <a:pt x="258" y="204"/>
                    <a:pt x="264" y="164"/>
                    <a:pt x="264" y="164"/>
                  </a:cubicBezTo>
                  <a:cubicBezTo>
                    <a:pt x="268" y="125"/>
                    <a:pt x="257" y="78"/>
                    <a:pt x="282" y="47"/>
                  </a:cubicBezTo>
                  <a:cubicBezTo>
                    <a:pt x="300" y="24"/>
                    <a:pt x="363" y="11"/>
                    <a:pt x="363" y="11"/>
                  </a:cubicBezTo>
                  <a:cubicBezTo>
                    <a:pt x="379" y="58"/>
                    <a:pt x="383" y="108"/>
                    <a:pt x="399" y="155"/>
                  </a:cubicBezTo>
                  <a:cubicBezTo>
                    <a:pt x="405" y="173"/>
                    <a:pt x="411" y="191"/>
                    <a:pt x="417" y="209"/>
                  </a:cubicBezTo>
                  <a:cubicBezTo>
                    <a:pt x="420" y="218"/>
                    <a:pt x="426" y="236"/>
                    <a:pt x="426" y="236"/>
                  </a:cubicBezTo>
                  <a:cubicBezTo>
                    <a:pt x="444" y="233"/>
                    <a:pt x="464" y="236"/>
                    <a:pt x="480" y="227"/>
                  </a:cubicBezTo>
                  <a:cubicBezTo>
                    <a:pt x="488" y="222"/>
                    <a:pt x="488" y="209"/>
                    <a:pt x="489" y="200"/>
                  </a:cubicBezTo>
                  <a:cubicBezTo>
                    <a:pt x="494" y="167"/>
                    <a:pt x="491" y="133"/>
                    <a:pt x="498" y="101"/>
                  </a:cubicBezTo>
                  <a:cubicBezTo>
                    <a:pt x="504" y="72"/>
                    <a:pt x="526" y="47"/>
                    <a:pt x="552" y="38"/>
                  </a:cubicBezTo>
                  <a:cubicBezTo>
                    <a:pt x="590" y="0"/>
                    <a:pt x="597" y="0"/>
                    <a:pt x="651" y="11"/>
                  </a:cubicBezTo>
                  <a:cubicBezTo>
                    <a:pt x="654" y="48"/>
                    <a:pt x="634" y="182"/>
                    <a:pt x="705" y="182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GB"/>
            </a:p>
          </p:txBody>
        </p:sp>
        <p:sp>
          <p:nvSpPr>
            <p:cNvPr id="237575" name="Freeform 7"/>
            <p:cNvSpPr>
              <a:spLocks/>
            </p:cNvSpPr>
            <p:nvPr/>
          </p:nvSpPr>
          <p:spPr bwMode="auto">
            <a:xfrm>
              <a:off x="672" y="1776"/>
              <a:ext cx="705" cy="236"/>
            </a:xfrm>
            <a:custGeom>
              <a:avLst/>
              <a:gdLst/>
              <a:ahLst/>
              <a:cxnLst>
                <a:cxn ang="0">
                  <a:pos x="48" y="236"/>
                </a:cxn>
                <a:cxn ang="0">
                  <a:pos x="48" y="29"/>
                </a:cxn>
                <a:cxn ang="0">
                  <a:pos x="102" y="11"/>
                </a:cxn>
                <a:cxn ang="0">
                  <a:pos x="129" y="2"/>
                </a:cxn>
                <a:cxn ang="0">
                  <a:pos x="165" y="164"/>
                </a:cxn>
                <a:cxn ang="0">
                  <a:pos x="183" y="218"/>
                </a:cxn>
                <a:cxn ang="0">
                  <a:pos x="210" y="227"/>
                </a:cxn>
                <a:cxn ang="0">
                  <a:pos x="246" y="218"/>
                </a:cxn>
                <a:cxn ang="0">
                  <a:pos x="264" y="164"/>
                </a:cxn>
                <a:cxn ang="0">
                  <a:pos x="282" y="47"/>
                </a:cxn>
                <a:cxn ang="0">
                  <a:pos x="363" y="11"/>
                </a:cxn>
                <a:cxn ang="0">
                  <a:pos x="399" y="155"/>
                </a:cxn>
                <a:cxn ang="0">
                  <a:pos x="417" y="209"/>
                </a:cxn>
                <a:cxn ang="0">
                  <a:pos x="426" y="236"/>
                </a:cxn>
                <a:cxn ang="0">
                  <a:pos x="480" y="227"/>
                </a:cxn>
                <a:cxn ang="0">
                  <a:pos x="489" y="200"/>
                </a:cxn>
                <a:cxn ang="0">
                  <a:pos x="498" y="101"/>
                </a:cxn>
                <a:cxn ang="0">
                  <a:pos x="552" y="38"/>
                </a:cxn>
                <a:cxn ang="0">
                  <a:pos x="651" y="11"/>
                </a:cxn>
                <a:cxn ang="0">
                  <a:pos x="705" y="182"/>
                </a:cxn>
              </a:cxnLst>
              <a:rect l="0" t="0" r="r" b="b"/>
              <a:pathLst>
                <a:path w="705" h="236">
                  <a:moveTo>
                    <a:pt x="48" y="236"/>
                  </a:moveTo>
                  <a:cubicBezTo>
                    <a:pt x="18" y="191"/>
                    <a:pt x="0" y="65"/>
                    <a:pt x="48" y="29"/>
                  </a:cubicBezTo>
                  <a:cubicBezTo>
                    <a:pt x="63" y="18"/>
                    <a:pt x="84" y="17"/>
                    <a:pt x="102" y="11"/>
                  </a:cubicBezTo>
                  <a:cubicBezTo>
                    <a:pt x="111" y="8"/>
                    <a:pt x="129" y="2"/>
                    <a:pt x="129" y="2"/>
                  </a:cubicBezTo>
                  <a:cubicBezTo>
                    <a:pt x="147" y="56"/>
                    <a:pt x="150" y="109"/>
                    <a:pt x="165" y="164"/>
                  </a:cubicBezTo>
                  <a:cubicBezTo>
                    <a:pt x="170" y="182"/>
                    <a:pt x="165" y="212"/>
                    <a:pt x="183" y="218"/>
                  </a:cubicBezTo>
                  <a:cubicBezTo>
                    <a:pt x="192" y="221"/>
                    <a:pt x="201" y="224"/>
                    <a:pt x="210" y="227"/>
                  </a:cubicBezTo>
                  <a:cubicBezTo>
                    <a:pt x="222" y="224"/>
                    <a:pt x="238" y="227"/>
                    <a:pt x="246" y="218"/>
                  </a:cubicBezTo>
                  <a:cubicBezTo>
                    <a:pt x="258" y="204"/>
                    <a:pt x="264" y="164"/>
                    <a:pt x="264" y="164"/>
                  </a:cubicBezTo>
                  <a:cubicBezTo>
                    <a:pt x="268" y="125"/>
                    <a:pt x="257" y="78"/>
                    <a:pt x="282" y="47"/>
                  </a:cubicBezTo>
                  <a:cubicBezTo>
                    <a:pt x="300" y="24"/>
                    <a:pt x="363" y="11"/>
                    <a:pt x="363" y="11"/>
                  </a:cubicBezTo>
                  <a:cubicBezTo>
                    <a:pt x="379" y="58"/>
                    <a:pt x="383" y="108"/>
                    <a:pt x="399" y="155"/>
                  </a:cubicBezTo>
                  <a:cubicBezTo>
                    <a:pt x="405" y="173"/>
                    <a:pt x="411" y="191"/>
                    <a:pt x="417" y="209"/>
                  </a:cubicBezTo>
                  <a:cubicBezTo>
                    <a:pt x="420" y="218"/>
                    <a:pt x="426" y="236"/>
                    <a:pt x="426" y="236"/>
                  </a:cubicBezTo>
                  <a:cubicBezTo>
                    <a:pt x="444" y="233"/>
                    <a:pt x="464" y="236"/>
                    <a:pt x="480" y="227"/>
                  </a:cubicBezTo>
                  <a:cubicBezTo>
                    <a:pt x="488" y="222"/>
                    <a:pt x="488" y="209"/>
                    <a:pt x="489" y="200"/>
                  </a:cubicBezTo>
                  <a:cubicBezTo>
                    <a:pt x="494" y="167"/>
                    <a:pt x="491" y="133"/>
                    <a:pt x="498" y="101"/>
                  </a:cubicBezTo>
                  <a:cubicBezTo>
                    <a:pt x="504" y="72"/>
                    <a:pt x="526" y="47"/>
                    <a:pt x="552" y="38"/>
                  </a:cubicBezTo>
                  <a:cubicBezTo>
                    <a:pt x="590" y="0"/>
                    <a:pt x="597" y="0"/>
                    <a:pt x="651" y="11"/>
                  </a:cubicBezTo>
                  <a:cubicBezTo>
                    <a:pt x="654" y="48"/>
                    <a:pt x="634" y="182"/>
                    <a:pt x="705" y="182"/>
                  </a:cubicBezTo>
                </a:path>
              </a:pathLst>
            </a:cu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en-GB"/>
            </a:p>
          </p:txBody>
        </p:sp>
      </p:grpSp>
      <p:sp>
        <p:nvSpPr>
          <p:cNvPr id="237576" name="Line 8"/>
          <p:cNvSpPr>
            <a:spLocks noChangeShapeType="1"/>
          </p:cNvSpPr>
          <p:nvPr/>
        </p:nvSpPr>
        <p:spPr bwMode="auto">
          <a:xfrm>
            <a:off x="989013" y="3117850"/>
            <a:ext cx="188912" cy="24765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</p:spPr>
        <p:txBody>
          <a:bodyPr wrap="none"/>
          <a:lstStyle/>
          <a:p>
            <a:endParaRPr lang="en-GB"/>
          </a:p>
        </p:txBody>
      </p:sp>
      <p:sp>
        <p:nvSpPr>
          <p:cNvPr id="237577" name="Line 9"/>
          <p:cNvSpPr>
            <a:spLocks noChangeShapeType="1"/>
          </p:cNvSpPr>
          <p:nvPr/>
        </p:nvSpPr>
        <p:spPr bwMode="auto">
          <a:xfrm>
            <a:off x="1036638" y="4908550"/>
            <a:ext cx="849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37578" name="Rectangle 10"/>
          <p:cNvSpPr>
            <a:spLocks noChangeArrowheads="1"/>
          </p:cNvSpPr>
          <p:nvPr/>
        </p:nvSpPr>
        <p:spPr bwMode="auto">
          <a:xfrm>
            <a:off x="1601788" y="4708525"/>
            <a:ext cx="992187" cy="249238"/>
          </a:xfrm>
          <a:prstGeom prst="rect">
            <a:avLst/>
          </a:prstGeom>
          <a:gradFill rotWithShape="1">
            <a:gsLst>
              <a:gs pos="0">
                <a:srgbClr val="FFCC00"/>
              </a:gs>
              <a:gs pos="100000">
                <a:srgbClr val="FFCC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>
                <a:latin typeface="Times New Roman" pitchFamily="18" charset="0"/>
              </a:rPr>
              <a:t>IFN-</a:t>
            </a:r>
            <a:r>
              <a:rPr lang="en-GB" sz="2400">
                <a:latin typeface="Times New Roman" pitchFamily="18" charset="0"/>
                <a:sym typeface="Symbol" pitchFamily="18" charset="2"/>
              </a:rPr>
              <a:t></a:t>
            </a:r>
            <a:endParaRPr lang="en-US" sz="2400"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237579" name="AutoShape 11"/>
          <p:cNvSpPr>
            <a:spLocks noChangeArrowheads="1"/>
          </p:cNvSpPr>
          <p:nvPr/>
        </p:nvSpPr>
        <p:spPr bwMode="auto">
          <a:xfrm>
            <a:off x="3908425" y="3216275"/>
            <a:ext cx="2130425" cy="248761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5050"/>
              </a:gs>
              <a:gs pos="100000">
                <a:srgbClr val="FF505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000">
              <a:solidFill>
                <a:schemeClr val="tx2"/>
              </a:solidFill>
            </a:endParaRPr>
          </a:p>
        </p:txBody>
      </p:sp>
      <p:sp>
        <p:nvSpPr>
          <p:cNvPr id="237580" name="Oval 12"/>
          <p:cNvSpPr>
            <a:spLocks noChangeArrowheads="1"/>
          </p:cNvSpPr>
          <p:nvPr/>
        </p:nvSpPr>
        <p:spPr bwMode="auto">
          <a:xfrm>
            <a:off x="4197350" y="4262438"/>
            <a:ext cx="1557338" cy="1042987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CC00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400">
              <a:latin typeface="Times New Roman" pitchFamily="18" charset="0"/>
            </a:endParaRPr>
          </a:p>
        </p:txBody>
      </p:sp>
      <p:sp>
        <p:nvSpPr>
          <p:cNvPr id="237581" name="Text Box 13"/>
          <p:cNvSpPr txBox="1">
            <a:spLocks noChangeArrowheads="1"/>
          </p:cNvSpPr>
          <p:nvPr/>
        </p:nvSpPr>
        <p:spPr bwMode="auto">
          <a:xfrm>
            <a:off x="4291013" y="4808538"/>
            <a:ext cx="1260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 b="1">
                <a:solidFill>
                  <a:schemeClr val="bg1"/>
                </a:solidFill>
                <a:latin typeface="Times New Roman" pitchFamily="18" charset="0"/>
              </a:rPr>
              <a:t>IS genes</a:t>
            </a:r>
          </a:p>
        </p:txBody>
      </p:sp>
      <p:sp>
        <p:nvSpPr>
          <p:cNvPr id="237582" name="Line 14"/>
          <p:cNvSpPr>
            <a:spLocks noChangeShapeType="1"/>
          </p:cNvSpPr>
          <p:nvPr/>
        </p:nvSpPr>
        <p:spPr bwMode="auto">
          <a:xfrm>
            <a:off x="4386263" y="4859338"/>
            <a:ext cx="849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37583" name="Line 15"/>
          <p:cNvSpPr>
            <a:spLocks noChangeShapeType="1"/>
          </p:cNvSpPr>
          <p:nvPr/>
        </p:nvSpPr>
        <p:spPr bwMode="auto">
          <a:xfrm>
            <a:off x="4527550" y="4808538"/>
            <a:ext cx="8493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37584" name="Line 16"/>
          <p:cNvSpPr>
            <a:spLocks noChangeShapeType="1"/>
          </p:cNvSpPr>
          <p:nvPr/>
        </p:nvSpPr>
        <p:spPr bwMode="auto">
          <a:xfrm>
            <a:off x="4575175" y="4759325"/>
            <a:ext cx="8493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37585" name="Line 17"/>
          <p:cNvSpPr>
            <a:spLocks noChangeShapeType="1"/>
          </p:cNvSpPr>
          <p:nvPr/>
        </p:nvSpPr>
        <p:spPr bwMode="auto">
          <a:xfrm>
            <a:off x="4622800" y="4710113"/>
            <a:ext cx="8477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237586" name="Group 18"/>
          <p:cNvGrpSpPr>
            <a:grpSpLocks/>
          </p:cNvGrpSpPr>
          <p:nvPr/>
        </p:nvGrpSpPr>
        <p:grpSpPr bwMode="auto">
          <a:xfrm rot="16200000">
            <a:off x="3692525" y="4297363"/>
            <a:ext cx="409575" cy="438150"/>
            <a:chOff x="864" y="960"/>
            <a:chExt cx="384" cy="672"/>
          </a:xfrm>
        </p:grpSpPr>
        <p:sp>
          <p:nvSpPr>
            <p:cNvPr id="237587" name="Rectangle 19"/>
            <p:cNvSpPr>
              <a:spLocks noChangeArrowheads="1"/>
            </p:cNvSpPr>
            <p:nvPr/>
          </p:nvSpPr>
          <p:spPr bwMode="auto">
            <a:xfrm>
              <a:off x="1056" y="1248"/>
              <a:ext cx="96" cy="384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7588" name="AutoShape 20"/>
            <p:cNvSpPr>
              <a:spLocks noChangeArrowheads="1"/>
            </p:cNvSpPr>
            <p:nvPr/>
          </p:nvSpPr>
          <p:spPr bwMode="auto">
            <a:xfrm rot="-7985873">
              <a:off x="864" y="960"/>
              <a:ext cx="384" cy="384"/>
            </a:xfrm>
            <a:custGeom>
              <a:avLst/>
              <a:gdLst>
                <a:gd name="G0" fmla="+- 5360 0 0"/>
                <a:gd name="G1" fmla="+- -10341817 0 0"/>
                <a:gd name="G2" fmla="+- 0 0 -10341817"/>
                <a:gd name="T0" fmla="*/ 0 256 1"/>
                <a:gd name="T1" fmla="*/ 180 256 1"/>
                <a:gd name="G3" fmla="+- -10341817 T0 T1"/>
                <a:gd name="T2" fmla="*/ 0 256 1"/>
                <a:gd name="T3" fmla="*/ 90 256 1"/>
                <a:gd name="G4" fmla="+- -10341817 T2 T3"/>
                <a:gd name="G5" fmla="*/ G4 2 1"/>
                <a:gd name="T4" fmla="*/ 90 256 1"/>
                <a:gd name="T5" fmla="*/ 0 256 1"/>
                <a:gd name="G6" fmla="+- -10341817 T4 T5"/>
                <a:gd name="G7" fmla="*/ G6 2 1"/>
                <a:gd name="G8" fmla="abs -10341817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360"/>
                <a:gd name="G18" fmla="*/ 5360 1 2"/>
                <a:gd name="G19" fmla="+- G18 5400 0"/>
                <a:gd name="G20" fmla="cos G19 -10341817"/>
                <a:gd name="G21" fmla="sin G19 -10341817"/>
                <a:gd name="G22" fmla="+- G20 10800 0"/>
                <a:gd name="G23" fmla="+- G21 10800 0"/>
                <a:gd name="G24" fmla="+- 10800 0 G20"/>
                <a:gd name="G25" fmla="+- 5360 10800 0"/>
                <a:gd name="G26" fmla="?: G9 G17 G25"/>
                <a:gd name="G27" fmla="?: G9 0 21600"/>
                <a:gd name="G28" fmla="cos 10800 -10341817"/>
                <a:gd name="G29" fmla="sin 10800 -10341817"/>
                <a:gd name="G30" fmla="sin 5360 -10341817"/>
                <a:gd name="G31" fmla="+- G28 10800 0"/>
                <a:gd name="G32" fmla="+- G29 10800 0"/>
                <a:gd name="G33" fmla="+- G30 10800 0"/>
                <a:gd name="G34" fmla="?: G4 0 G31"/>
                <a:gd name="G35" fmla="?: -10341817 G34 0"/>
                <a:gd name="G36" fmla="?: G6 G35 G31"/>
                <a:gd name="G37" fmla="+- 21600 0 G36"/>
                <a:gd name="G38" fmla="?: G4 0 G33"/>
                <a:gd name="G39" fmla="?: -10341817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3318 w 21600"/>
                <a:gd name="T15" fmla="*/ 7747 h 21600"/>
                <a:gd name="T16" fmla="*/ 10800 w 21600"/>
                <a:gd name="T17" fmla="*/ 5440 h 21600"/>
                <a:gd name="T18" fmla="*/ 18282 w 21600"/>
                <a:gd name="T19" fmla="*/ 7747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837" y="8775"/>
                  </a:moveTo>
                  <a:cubicBezTo>
                    <a:pt x="6660" y="6758"/>
                    <a:pt x="8621" y="5439"/>
                    <a:pt x="10800" y="5440"/>
                  </a:cubicBezTo>
                  <a:cubicBezTo>
                    <a:pt x="12978" y="5440"/>
                    <a:pt x="14939" y="6758"/>
                    <a:pt x="15762" y="8775"/>
                  </a:cubicBezTo>
                  <a:lnTo>
                    <a:pt x="20799" y="6719"/>
                  </a:lnTo>
                  <a:cubicBezTo>
                    <a:pt x="19141" y="2656"/>
                    <a:pt x="15189" y="-1"/>
                    <a:pt x="10799" y="0"/>
                  </a:cubicBezTo>
                  <a:cubicBezTo>
                    <a:pt x="6410" y="0"/>
                    <a:pt x="2458" y="2656"/>
                    <a:pt x="800" y="6719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37589" name="Group 21"/>
          <p:cNvGrpSpPr>
            <a:grpSpLocks/>
          </p:cNvGrpSpPr>
          <p:nvPr/>
        </p:nvGrpSpPr>
        <p:grpSpPr bwMode="auto">
          <a:xfrm rot="16200000">
            <a:off x="3733006" y="4056857"/>
            <a:ext cx="328613" cy="438150"/>
            <a:chOff x="1392" y="960"/>
            <a:chExt cx="384" cy="672"/>
          </a:xfrm>
        </p:grpSpPr>
        <p:sp>
          <p:nvSpPr>
            <p:cNvPr id="237590" name="Rectangle 22"/>
            <p:cNvSpPr>
              <a:spLocks noChangeArrowheads="1"/>
            </p:cNvSpPr>
            <p:nvPr/>
          </p:nvSpPr>
          <p:spPr bwMode="auto">
            <a:xfrm>
              <a:off x="1488" y="1248"/>
              <a:ext cx="96" cy="384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7591" name="AutoShape 23"/>
            <p:cNvSpPr>
              <a:spLocks noChangeArrowheads="1"/>
            </p:cNvSpPr>
            <p:nvPr/>
          </p:nvSpPr>
          <p:spPr bwMode="auto">
            <a:xfrm rot="7985873" flipH="1">
              <a:off x="1392" y="960"/>
              <a:ext cx="384" cy="384"/>
            </a:xfrm>
            <a:custGeom>
              <a:avLst/>
              <a:gdLst>
                <a:gd name="G0" fmla="+- 5360 0 0"/>
                <a:gd name="G1" fmla="+- -10341817 0 0"/>
                <a:gd name="G2" fmla="+- 0 0 -10341817"/>
                <a:gd name="T0" fmla="*/ 0 256 1"/>
                <a:gd name="T1" fmla="*/ 180 256 1"/>
                <a:gd name="G3" fmla="+- -10341817 T0 T1"/>
                <a:gd name="T2" fmla="*/ 0 256 1"/>
                <a:gd name="T3" fmla="*/ 90 256 1"/>
                <a:gd name="G4" fmla="+- -10341817 T2 T3"/>
                <a:gd name="G5" fmla="*/ G4 2 1"/>
                <a:gd name="T4" fmla="*/ 90 256 1"/>
                <a:gd name="T5" fmla="*/ 0 256 1"/>
                <a:gd name="G6" fmla="+- -10341817 T4 T5"/>
                <a:gd name="G7" fmla="*/ G6 2 1"/>
                <a:gd name="G8" fmla="abs -10341817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360"/>
                <a:gd name="G18" fmla="*/ 5360 1 2"/>
                <a:gd name="G19" fmla="+- G18 5400 0"/>
                <a:gd name="G20" fmla="cos G19 -10341817"/>
                <a:gd name="G21" fmla="sin G19 -10341817"/>
                <a:gd name="G22" fmla="+- G20 10800 0"/>
                <a:gd name="G23" fmla="+- G21 10800 0"/>
                <a:gd name="G24" fmla="+- 10800 0 G20"/>
                <a:gd name="G25" fmla="+- 5360 10800 0"/>
                <a:gd name="G26" fmla="?: G9 G17 G25"/>
                <a:gd name="G27" fmla="?: G9 0 21600"/>
                <a:gd name="G28" fmla="cos 10800 -10341817"/>
                <a:gd name="G29" fmla="sin 10800 -10341817"/>
                <a:gd name="G30" fmla="sin 5360 -10341817"/>
                <a:gd name="G31" fmla="+- G28 10800 0"/>
                <a:gd name="G32" fmla="+- G29 10800 0"/>
                <a:gd name="G33" fmla="+- G30 10800 0"/>
                <a:gd name="G34" fmla="?: G4 0 G31"/>
                <a:gd name="G35" fmla="?: -10341817 G34 0"/>
                <a:gd name="G36" fmla="?: G6 G35 G31"/>
                <a:gd name="G37" fmla="+- 21600 0 G36"/>
                <a:gd name="G38" fmla="?: G4 0 G33"/>
                <a:gd name="G39" fmla="?: -10341817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3318 w 21600"/>
                <a:gd name="T15" fmla="*/ 7747 h 21600"/>
                <a:gd name="T16" fmla="*/ 10800 w 21600"/>
                <a:gd name="T17" fmla="*/ 5440 h 21600"/>
                <a:gd name="T18" fmla="*/ 18282 w 21600"/>
                <a:gd name="T19" fmla="*/ 7747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837" y="8775"/>
                  </a:moveTo>
                  <a:cubicBezTo>
                    <a:pt x="6660" y="6758"/>
                    <a:pt x="8621" y="5439"/>
                    <a:pt x="10800" y="5440"/>
                  </a:cubicBezTo>
                  <a:cubicBezTo>
                    <a:pt x="12978" y="5440"/>
                    <a:pt x="14939" y="6758"/>
                    <a:pt x="15762" y="8775"/>
                  </a:cubicBezTo>
                  <a:lnTo>
                    <a:pt x="20799" y="6719"/>
                  </a:lnTo>
                  <a:cubicBezTo>
                    <a:pt x="19141" y="2656"/>
                    <a:pt x="15189" y="-1"/>
                    <a:pt x="10799" y="0"/>
                  </a:cubicBezTo>
                  <a:cubicBezTo>
                    <a:pt x="6410" y="0"/>
                    <a:pt x="2458" y="2656"/>
                    <a:pt x="800" y="6719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37592" name="Oval 24"/>
          <p:cNvSpPr>
            <a:spLocks noChangeArrowheads="1"/>
          </p:cNvSpPr>
          <p:nvPr/>
        </p:nvSpPr>
        <p:spPr bwMode="auto">
          <a:xfrm>
            <a:off x="2027238" y="3365500"/>
            <a:ext cx="498475" cy="527050"/>
          </a:xfrm>
          <a:prstGeom prst="ellipse">
            <a:avLst/>
          </a:prstGeom>
          <a:gradFill rotWithShape="1">
            <a:gsLst>
              <a:gs pos="0">
                <a:srgbClr val="FFCC00"/>
              </a:gs>
              <a:gs pos="100000">
                <a:srgbClr val="FFCC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>
                <a:latin typeface="Times New Roman" pitchFamily="18" charset="0"/>
              </a:rPr>
              <a:t>IFN-</a:t>
            </a:r>
            <a:r>
              <a:rPr lang="en-GB" sz="2400">
                <a:latin typeface="Symbol" pitchFamily="18" charset="2"/>
              </a:rPr>
              <a:t>b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237593" name="Line 25"/>
          <p:cNvSpPr>
            <a:spLocks noChangeShapeType="1"/>
          </p:cNvSpPr>
          <p:nvPr/>
        </p:nvSpPr>
        <p:spPr bwMode="auto">
          <a:xfrm>
            <a:off x="1271588" y="3863975"/>
            <a:ext cx="47625" cy="895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37594" name="Line 26"/>
          <p:cNvSpPr>
            <a:spLocks noChangeShapeType="1"/>
          </p:cNvSpPr>
          <p:nvPr/>
        </p:nvSpPr>
        <p:spPr bwMode="auto">
          <a:xfrm flipV="1">
            <a:off x="1933575" y="3962400"/>
            <a:ext cx="187325" cy="598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37595" name="Line 27"/>
          <p:cNvSpPr>
            <a:spLocks noChangeShapeType="1"/>
          </p:cNvSpPr>
          <p:nvPr/>
        </p:nvSpPr>
        <p:spPr bwMode="auto">
          <a:xfrm flipV="1">
            <a:off x="2168525" y="4162425"/>
            <a:ext cx="330200" cy="398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37596" name="Oval 28"/>
          <p:cNvSpPr>
            <a:spLocks noChangeArrowheads="1"/>
          </p:cNvSpPr>
          <p:nvPr/>
        </p:nvSpPr>
        <p:spPr bwMode="auto">
          <a:xfrm>
            <a:off x="2357438" y="3833813"/>
            <a:ext cx="500062" cy="527050"/>
          </a:xfrm>
          <a:prstGeom prst="ellipse">
            <a:avLst/>
          </a:prstGeom>
          <a:gradFill rotWithShape="1">
            <a:gsLst>
              <a:gs pos="0">
                <a:srgbClr val="FFCC00"/>
              </a:gs>
              <a:gs pos="100000">
                <a:srgbClr val="FFCC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>
                <a:latin typeface="Times New Roman" pitchFamily="18" charset="0"/>
              </a:rPr>
              <a:t>IFN-</a:t>
            </a:r>
            <a:r>
              <a:rPr lang="en-GB" sz="2400">
                <a:latin typeface="Symbol" pitchFamily="18" charset="2"/>
              </a:rPr>
              <a:t>b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237597" name="Oval 29"/>
          <p:cNvSpPr>
            <a:spLocks noChangeArrowheads="1"/>
          </p:cNvSpPr>
          <p:nvPr/>
        </p:nvSpPr>
        <p:spPr bwMode="auto">
          <a:xfrm>
            <a:off x="2706688" y="2719388"/>
            <a:ext cx="500062" cy="525462"/>
          </a:xfrm>
          <a:prstGeom prst="ellipse">
            <a:avLst/>
          </a:prstGeom>
          <a:gradFill rotWithShape="1">
            <a:gsLst>
              <a:gs pos="0">
                <a:srgbClr val="FFCC00"/>
              </a:gs>
              <a:gs pos="100000">
                <a:srgbClr val="FFCC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>
                <a:latin typeface="Times New Roman" pitchFamily="18" charset="0"/>
              </a:rPr>
              <a:t>IFN-</a:t>
            </a:r>
            <a:r>
              <a:rPr lang="en-GB" sz="2400">
                <a:latin typeface="Symbol" pitchFamily="18" charset="2"/>
              </a:rPr>
              <a:t>b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237598" name="Oval 30"/>
          <p:cNvSpPr>
            <a:spLocks noChangeArrowheads="1"/>
          </p:cNvSpPr>
          <p:nvPr/>
        </p:nvSpPr>
        <p:spPr bwMode="auto">
          <a:xfrm>
            <a:off x="3132138" y="3416300"/>
            <a:ext cx="498475" cy="525463"/>
          </a:xfrm>
          <a:prstGeom prst="ellipse">
            <a:avLst/>
          </a:prstGeom>
          <a:gradFill rotWithShape="1">
            <a:gsLst>
              <a:gs pos="0">
                <a:srgbClr val="FFCC00"/>
              </a:gs>
              <a:gs pos="100000">
                <a:srgbClr val="FFCC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>
                <a:latin typeface="Times New Roman" pitchFamily="18" charset="0"/>
              </a:rPr>
              <a:t>IFN-</a:t>
            </a:r>
            <a:r>
              <a:rPr lang="en-GB" sz="2400">
                <a:latin typeface="Symbol" pitchFamily="18" charset="2"/>
              </a:rPr>
              <a:t>b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237599" name="Oval 31"/>
          <p:cNvSpPr>
            <a:spLocks noChangeArrowheads="1"/>
          </p:cNvSpPr>
          <p:nvPr/>
        </p:nvSpPr>
        <p:spPr bwMode="auto">
          <a:xfrm>
            <a:off x="3367088" y="4132263"/>
            <a:ext cx="500062" cy="527050"/>
          </a:xfrm>
          <a:prstGeom prst="ellipse">
            <a:avLst/>
          </a:prstGeom>
          <a:gradFill rotWithShape="1">
            <a:gsLst>
              <a:gs pos="0">
                <a:srgbClr val="FFCC00"/>
              </a:gs>
              <a:gs pos="100000">
                <a:srgbClr val="FFCC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>
                <a:latin typeface="Times New Roman" pitchFamily="18" charset="0"/>
              </a:rPr>
              <a:t>IFN-</a:t>
            </a:r>
            <a:r>
              <a:rPr lang="en-GB" sz="2400">
                <a:latin typeface="Symbol" pitchFamily="18" charset="2"/>
              </a:rPr>
              <a:t>b</a:t>
            </a:r>
            <a:endParaRPr lang="en-US" sz="2400">
              <a:latin typeface="Times New Roman" pitchFamily="18" charset="0"/>
            </a:endParaRPr>
          </a:p>
        </p:txBody>
      </p:sp>
      <p:grpSp>
        <p:nvGrpSpPr>
          <p:cNvPr id="237600" name="Group 32"/>
          <p:cNvGrpSpPr>
            <a:grpSpLocks/>
          </p:cNvGrpSpPr>
          <p:nvPr/>
        </p:nvGrpSpPr>
        <p:grpSpPr bwMode="auto">
          <a:xfrm>
            <a:off x="4233863" y="2855913"/>
            <a:ext cx="388937" cy="460375"/>
            <a:chOff x="864" y="960"/>
            <a:chExt cx="384" cy="672"/>
          </a:xfrm>
        </p:grpSpPr>
        <p:sp>
          <p:nvSpPr>
            <p:cNvPr id="237601" name="Rectangle 33"/>
            <p:cNvSpPr>
              <a:spLocks noChangeArrowheads="1"/>
            </p:cNvSpPr>
            <p:nvPr/>
          </p:nvSpPr>
          <p:spPr bwMode="auto">
            <a:xfrm>
              <a:off x="1056" y="1248"/>
              <a:ext cx="96" cy="384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7602" name="AutoShape 34"/>
            <p:cNvSpPr>
              <a:spLocks noChangeArrowheads="1"/>
            </p:cNvSpPr>
            <p:nvPr/>
          </p:nvSpPr>
          <p:spPr bwMode="auto">
            <a:xfrm rot="-7985873">
              <a:off x="864" y="960"/>
              <a:ext cx="384" cy="384"/>
            </a:xfrm>
            <a:custGeom>
              <a:avLst/>
              <a:gdLst>
                <a:gd name="G0" fmla="+- 5360 0 0"/>
                <a:gd name="G1" fmla="+- -10341817 0 0"/>
                <a:gd name="G2" fmla="+- 0 0 -10341817"/>
                <a:gd name="T0" fmla="*/ 0 256 1"/>
                <a:gd name="T1" fmla="*/ 180 256 1"/>
                <a:gd name="G3" fmla="+- -10341817 T0 T1"/>
                <a:gd name="T2" fmla="*/ 0 256 1"/>
                <a:gd name="T3" fmla="*/ 90 256 1"/>
                <a:gd name="G4" fmla="+- -10341817 T2 T3"/>
                <a:gd name="G5" fmla="*/ G4 2 1"/>
                <a:gd name="T4" fmla="*/ 90 256 1"/>
                <a:gd name="T5" fmla="*/ 0 256 1"/>
                <a:gd name="G6" fmla="+- -10341817 T4 T5"/>
                <a:gd name="G7" fmla="*/ G6 2 1"/>
                <a:gd name="G8" fmla="abs -10341817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360"/>
                <a:gd name="G18" fmla="*/ 5360 1 2"/>
                <a:gd name="G19" fmla="+- G18 5400 0"/>
                <a:gd name="G20" fmla="cos G19 -10341817"/>
                <a:gd name="G21" fmla="sin G19 -10341817"/>
                <a:gd name="G22" fmla="+- G20 10800 0"/>
                <a:gd name="G23" fmla="+- G21 10800 0"/>
                <a:gd name="G24" fmla="+- 10800 0 G20"/>
                <a:gd name="G25" fmla="+- 5360 10800 0"/>
                <a:gd name="G26" fmla="?: G9 G17 G25"/>
                <a:gd name="G27" fmla="?: G9 0 21600"/>
                <a:gd name="G28" fmla="cos 10800 -10341817"/>
                <a:gd name="G29" fmla="sin 10800 -10341817"/>
                <a:gd name="G30" fmla="sin 5360 -10341817"/>
                <a:gd name="G31" fmla="+- G28 10800 0"/>
                <a:gd name="G32" fmla="+- G29 10800 0"/>
                <a:gd name="G33" fmla="+- G30 10800 0"/>
                <a:gd name="G34" fmla="?: G4 0 G31"/>
                <a:gd name="G35" fmla="?: -10341817 G34 0"/>
                <a:gd name="G36" fmla="?: G6 G35 G31"/>
                <a:gd name="G37" fmla="+- 21600 0 G36"/>
                <a:gd name="G38" fmla="?: G4 0 G33"/>
                <a:gd name="G39" fmla="?: -10341817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3318 w 21600"/>
                <a:gd name="T15" fmla="*/ 7747 h 21600"/>
                <a:gd name="T16" fmla="*/ 10800 w 21600"/>
                <a:gd name="T17" fmla="*/ 5440 h 21600"/>
                <a:gd name="T18" fmla="*/ 18282 w 21600"/>
                <a:gd name="T19" fmla="*/ 7747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837" y="8775"/>
                  </a:moveTo>
                  <a:cubicBezTo>
                    <a:pt x="6660" y="6758"/>
                    <a:pt x="8621" y="5439"/>
                    <a:pt x="10800" y="5440"/>
                  </a:cubicBezTo>
                  <a:cubicBezTo>
                    <a:pt x="12978" y="5440"/>
                    <a:pt x="14939" y="6758"/>
                    <a:pt x="15762" y="8775"/>
                  </a:cubicBezTo>
                  <a:lnTo>
                    <a:pt x="20799" y="6719"/>
                  </a:lnTo>
                  <a:cubicBezTo>
                    <a:pt x="19141" y="2656"/>
                    <a:pt x="15189" y="-1"/>
                    <a:pt x="10799" y="0"/>
                  </a:cubicBezTo>
                  <a:cubicBezTo>
                    <a:pt x="6410" y="0"/>
                    <a:pt x="2458" y="2656"/>
                    <a:pt x="800" y="6719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37603" name="Group 35"/>
          <p:cNvGrpSpPr>
            <a:grpSpLocks/>
          </p:cNvGrpSpPr>
          <p:nvPr/>
        </p:nvGrpSpPr>
        <p:grpSpPr bwMode="auto">
          <a:xfrm>
            <a:off x="4481513" y="2855913"/>
            <a:ext cx="311150" cy="460375"/>
            <a:chOff x="1392" y="960"/>
            <a:chExt cx="384" cy="672"/>
          </a:xfrm>
        </p:grpSpPr>
        <p:sp>
          <p:nvSpPr>
            <p:cNvPr id="237604" name="Rectangle 36"/>
            <p:cNvSpPr>
              <a:spLocks noChangeArrowheads="1"/>
            </p:cNvSpPr>
            <p:nvPr/>
          </p:nvSpPr>
          <p:spPr bwMode="auto">
            <a:xfrm>
              <a:off x="1488" y="1248"/>
              <a:ext cx="96" cy="384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7605" name="AutoShape 37"/>
            <p:cNvSpPr>
              <a:spLocks noChangeArrowheads="1"/>
            </p:cNvSpPr>
            <p:nvPr/>
          </p:nvSpPr>
          <p:spPr bwMode="auto">
            <a:xfrm rot="7985873" flipH="1">
              <a:off x="1392" y="960"/>
              <a:ext cx="384" cy="384"/>
            </a:xfrm>
            <a:custGeom>
              <a:avLst/>
              <a:gdLst>
                <a:gd name="G0" fmla="+- 5360 0 0"/>
                <a:gd name="G1" fmla="+- -10341817 0 0"/>
                <a:gd name="G2" fmla="+- 0 0 -10341817"/>
                <a:gd name="T0" fmla="*/ 0 256 1"/>
                <a:gd name="T1" fmla="*/ 180 256 1"/>
                <a:gd name="G3" fmla="+- -10341817 T0 T1"/>
                <a:gd name="T2" fmla="*/ 0 256 1"/>
                <a:gd name="T3" fmla="*/ 90 256 1"/>
                <a:gd name="G4" fmla="+- -10341817 T2 T3"/>
                <a:gd name="G5" fmla="*/ G4 2 1"/>
                <a:gd name="T4" fmla="*/ 90 256 1"/>
                <a:gd name="T5" fmla="*/ 0 256 1"/>
                <a:gd name="G6" fmla="+- -10341817 T4 T5"/>
                <a:gd name="G7" fmla="*/ G6 2 1"/>
                <a:gd name="G8" fmla="abs -10341817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360"/>
                <a:gd name="G18" fmla="*/ 5360 1 2"/>
                <a:gd name="G19" fmla="+- G18 5400 0"/>
                <a:gd name="G20" fmla="cos G19 -10341817"/>
                <a:gd name="G21" fmla="sin G19 -10341817"/>
                <a:gd name="G22" fmla="+- G20 10800 0"/>
                <a:gd name="G23" fmla="+- G21 10800 0"/>
                <a:gd name="G24" fmla="+- 10800 0 G20"/>
                <a:gd name="G25" fmla="+- 5360 10800 0"/>
                <a:gd name="G26" fmla="?: G9 G17 G25"/>
                <a:gd name="G27" fmla="?: G9 0 21600"/>
                <a:gd name="G28" fmla="cos 10800 -10341817"/>
                <a:gd name="G29" fmla="sin 10800 -10341817"/>
                <a:gd name="G30" fmla="sin 5360 -10341817"/>
                <a:gd name="G31" fmla="+- G28 10800 0"/>
                <a:gd name="G32" fmla="+- G29 10800 0"/>
                <a:gd name="G33" fmla="+- G30 10800 0"/>
                <a:gd name="G34" fmla="?: G4 0 G31"/>
                <a:gd name="G35" fmla="?: -10341817 G34 0"/>
                <a:gd name="G36" fmla="?: G6 G35 G31"/>
                <a:gd name="G37" fmla="+- 21600 0 G36"/>
                <a:gd name="G38" fmla="?: G4 0 G33"/>
                <a:gd name="G39" fmla="?: -10341817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3318 w 21600"/>
                <a:gd name="T15" fmla="*/ 7747 h 21600"/>
                <a:gd name="T16" fmla="*/ 10800 w 21600"/>
                <a:gd name="T17" fmla="*/ 5440 h 21600"/>
                <a:gd name="T18" fmla="*/ 18282 w 21600"/>
                <a:gd name="T19" fmla="*/ 7747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837" y="8775"/>
                  </a:moveTo>
                  <a:cubicBezTo>
                    <a:pt x="6660" y="6758"/>
                    <a:pt x="8621" y="5439"/>
                    <a:pt x="10800" y="5440"/>
                  </a:cubicBezTo>
                  <a:cubicBezTo>
                    <a:pt x="12978" y="5440"/>
                    <a:pt x="14939" y="6758"/>
                    <a:pt x="15762" y="8775"/>
                  </a:cubicBezTo>
                  <a:lnTo>
                    <a:pt x="20799" y="6719"/>
                  </a:lnTo>
                  <a:cubicBezTo>
                    <a:pt x="19141" y="2656"/>
                    <a:pt x="15189" y="-1"/>
                    <a:pt x="10799" y="0"/>
                  </a:cubicBezTo>
                  <a:cubicBezTo>
                    <a:pt x="6410" y="0"/>
                    <a:pt x="2458" y="2656"/>
                    <a:pt x="800" y="6719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37606" name="Oval 38"/>
          <p:cNvSpPr>
            <a:spLocks noChangeArrowheads="1"/>
          </p:cNvSpPr>
          <p:nvPr/>
        </p:nvSpPr>
        <p:spPr bwMode="auto">
          <a:xfrm>
            <a:off x="4311650" y="2541588"/>
            <a:ext cx="498475" cy="527050"/>
          </a:xfrm>
          <a:prstGeom prst="ellipse">
            <a:avLst/>
          </a:prstGeom>
          <a:gradFill rotWithShape="1">
            <a:gsLst>
              <a:gs pos="0">
                <a:srgbClr val="FFCC00"/>
              </a:gs>
              <a:gs pos="100000">
                <a:srgbClr val="FFCC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GB" sz="2400">
                <a:latin typeface="Times New Roman" pitchFamily="18" charset="0"/>
              </a:rPr>
              <a:t>IFN-</a:t>
            </a:r>
            <a:r>
              <a:rPr lang="en-GB" sz="2400">
                <a:latin typeface="Symbol" pitchFamily="18" charset="2"/>
              </a:rPr>
              <a:t>b</a:t>
            </a:r>
            <a:endParaRPr lang="en-US" sz="2400">
              <a:latin typeface="Times New Roman" pitchFamily="18" charset="0"/>
            </a:endParaRPr>
          </a:p>
        </p:txBody>
      </p:sp>
      <p:sp>
        <p:nvSpPr>
          <p:cNvPr id="237607" name="Line 39"/>
          <p:cNvSpPr>
            <a:spLocks noChangeShapeType="1"/>
          </p:cNvSpPr>
          <p:nvPr/>
        </p:nvSpPr>
        <p:spPr bwMode="auto">
          <a:xfrm>
            <a:off x="4575175" y="3365500"/>
            <a:ext cx="234950" cy="1144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37608" name="Line 40"/>
          <p:cNvSpPr>
            <a:spLocks noChangeShapeType="1"/>
          </p:cNvSpPr>
          <p:nvPr/>
        </p:nvSpPr>
        <p:spPr bwMode="auto">
          <a:xfrm>
            <a:off x="4197350" y="4411663"/>
            <a:ext cx="377825" cy="149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37609" name="Text Box 41"/>
          <p:cNvSpPr txBox="1">
            <a:spLocks noChangeArrowheads="1"/>
          </p:cNvSpPr>
          <p:nvPr/>
        </p:nvSpPr>
        <p:spPr bwMode="auto">
          <a:xfrm>
            <a:off x="1412875" y="5803900"/>
            <a:ext cx="8032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>
                <a:latin typeface="Comic Sans MS" pitchFamily="66" charset="0"/>
              </a:rPr>
              <a:t>Cell 1</a:t>
            </a:r>
            <a:endParaRPr lang="en-US" sz="2400">
              <a:latin typeface="Comic Sans MS" pitchFamily="66" charset="0"/>
            </a:endParaRPr>
          </a:p>
        </p:txBody>
      </p:sp>
      <p:sp>
        <p:nvSpPr>
          <p:cNvPr id="237610" name="Text Box 42"/>
          <p:cNvSpPr txBox="1">
            <a:spLocks noChangeArrowheads="1"/>
          </p:cNvSpPr>
          <p:nvPr/>
        </p:nvSpPr>
        <p:spPr bwMode="auto">
          <a:xfrm>
            <a:off x="4621213" y="5803900"/>
            <a:ext cx="8032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400">
                <a:latin typeface="Comic Sans MS" pitchFamily="66" charset="0"/>
              </a:rPr>
              <a:t>Cell 2</a:t>
            </a:r>
            <a:endParaRPr lang="en-US" sz="2400">
              <a:latin typeface="Comic Sans MS" pitchFamily="66" charset="0"/>
            </a:endParaRPr>
          </a:p>
        </p:txBody>
      </p:sp>
      <p:sp>
        <p:nvSpPr>
          <p:cNvPr id="237611" name="Line 43"/>
          <p:cNvSpPr>
            <a:spLocks noChangeShapeType="1"/>
          </p:cNvSpPr>
          <p:nvPr/>
        </p:nvSpPr>
        <p:spPr bwMode="auto">
          <a:xfrm flipV="1">
            <a:off x="5094288" y="4111625"/>
            <a:ext cx="376237" cy="498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237612" name="Group 44"/>
          <p:cNvGrpSpPr>
            <a:grpSpLocks/>
          </p:cNvGrpSpPr>
          <p:nvPr/>
        </p:nvGrpSpPr>
        <p:grpSpPr bwMode="auto">
          <a:xfrm rot="16200000">
            <a:off x="3692525" y="5230813"/>
            <a:ext cx="409575" cy="438150"/>
            <a:chOff x="864" y="960"/>
            <a:chExt cx="384" cy="672"/>
          </a:xfrm>
        </p:grpSpPr>
        <p:sp>
          <p:nvSpPr>
            <p:cNvPr id="237613" name="Rectangle 45"/>
            <p:cNvSpPr>
              <a:spLocks noChangeArrowheads="1"/>
            </p:cNvSpPr>
            <p:nvPr/>
          </p:nvSpPr>
          <p:spPr bwMode="auto">
            <a:xfrm>
              <a:off x="1056" y="1248"/>
              <a:ext cx="96" cy="384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7614" name="AutoShape 46"/>
            <p:cNvSpPr>
              <a:spLocks noChangeArrowheads="1"/>
            </p:cNvSpPr>
            <p:nvPr/>
          </p:nvSpPr>
          <p:spPr bwMode="auto">
            <a:xfrm rot="-7985873">
              <a:off x="864" y="960"/>
              <a:ext cx="384" cy="384"/>
            </a:xfrm>
            <a:custGeom>
              <a:avLst/>
              <a:gdLst>
                <a:gd name="G0" fmla="+- 5360 0 0"/>
                <a:gd name="G1" fmla="+- -10341817 0 0"/>
                <a:gd name="G2" fmla="+- 0 0 -10341817"/>
                <a:gd name="T0" fmla="*/ 0 256 1"/>
                <a:gd name="T1" fmla="*/ 180 256 1"/>
                <a:gd name="G3" fmla="+- -10341817 T0 T1"/>
                <a:gd name="T2" fmla="*/ 0 256 1"/>
                <a:gd name="T3" fmla="*/ 90 256 1"/>
                <a:gd name="G4" fmla="+- -10341817 T2 T3"/>
                <a:gd name="G5" fmla="*/ G4 2 1"/>
                <a:gd name="T4" fmla="*/ 90 256 1"/>
                <a:gd name="T5" fmla="*/ 0 256 1"/>
                <a:gd name="G6" fmla="+- -10341817 T4 T5"/>
                <a:gd name="G7" fmla="*/ G6 2 1"/>
                <a:gd name="G8" fmla="abs -10341817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360"/>
                <a:gd name="G18" fmla="*/ 5360 1 2"/>
                <a:gd name="G19" fmla="+- G18 5400 0"/>
                <a:gd name="G20" fmla="cos G19 -10341817"/>
                <a:gd name="G21" fmla="sin G19 -10341817"/>
                <a:gd name="G22" fmla="+- G20 10800 0"/>
                <a:gd name="G23" fmla="+- G21 10800 0"/>
                <a:gd name="G24" fmla="+- 10800 0 G20"/>
                <a:gd name="G25" fmla="+- 5360 10800 0"/>
                <a:gd name="G26" fmla="?: G9 G17 G25"/>
                <a:gd name="G27" fmla="?: G9 0 21600"/>
                <a:gd name="G28" fmla="cos 10800 -10341817"/>
                <a:gd name="G29" fmla="sin 10800 -10341817"/>
                <a:gd name="G30" fmla="sin 5360 -10341817"/>
                <a:gd name="G31" fmla="+- G28 10800 0"/>
                <a:gd name="G32" fmla="+- G29 10800 0"/>
                <a:gd name="G33" fmla="+- G30 10800 0"/>
                <a:gd name="G34" fmla="?: G4 0 G31"/>
                <a:gd name="G35" fmla="?: -10341817 G34 0"/>
                <a:gd name="G36" fmla="?: G6 G35 G31"/>
                <a:gd name="G37" fmla="+- 21600 0 G36"/>
                <a:gd name="G38" fmla="?: G4 0 G33"/>
                <a:gd name="G39" fmla="?: -10341817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3318 w 21600"/>
                <a:gd name="T15" fmla="*/ 7747 h 21600"/>
                <a:gd name="T16" fmla="*/ 10800 w 21600"/>
                <a:gd name="T17" fmla="*/ 5440 h 21600"/>
                <a:gd name="T18" fmla="*/ 18282 w 21600"/>
                <a:gd name="T19" fmla="*/ 7747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837" y="8775"/>
                  </a:moveTo>
                  <a:cubicBezTo>
                    <a:pt x="6660" y="6758"/>
                    <a:pt x="8621" y="5439"/>
                    <a:pt x="10800" y="5440"/>
                  </a:cubicBezTo>
                  <a:cubicBezTo>
                    <a:pt x="12978" y="5440"/>
                    <a:pt x="14939" y="6758"/>
                    <a:pt x="15762" y="8775"/>
                  </a:cubicBezTo>
                  <a:lnTo>
                    <a:pt x="20799" y="6719"/>
                  </a:lnTo>
                  <a:cubicBezTo>
                    <a:pt x="19141" y="2656"/>
                    <a:pt x="15189" y="-1"/>
                    <a:pt x="10799" y="0"/>
                  </a:cubicBezTo>
                  <a:cubicBezTo>
                    <a:pt x="6410" y="0"/>
                    <a:pt x="2458" y="2656"/>
                    <a:pt x="800" y="6719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37615" name="Group 47"/>
          <p:cNvGrpSpPr>
            <a:grpSpLocks/>
          </p:cNvGrpSpPr>
          <p:nvPr/>
        </p:nvGrpSpPr>
        <p:grpSpPr bwMode="auto">
          <a:xfrm rot="16200000">
            <a:off x="3733800" y="4989513"/>
            <a:ext cx="327025" cy="438150"/>
            <a:chOff x="1392" y="960"/>
            <a:chExt cx="384" cy="672"/>
          </a:xfrm>
        </p:grpSpPr>
        <p:sp>
          <p:nvSpPr>
            <p:cNvPr id="237616" name="Rectangle 48"/>
            <p:cNvSpPr>
              <a:spLocks noChangeArrowheads="1"/>
            </p:cNvSpPr>
            <p:nvPr/>
          </p:nvSpPr>
          <p:spPr bwMode="auto">
            <a:xfrm>
              <a:off x="1488" y="1248"/>
              <a:ext cx="96" cy="384"/>
            </a:xfrm>
            <a:prstGeom prst="rect">
              <a:avLst/>
            </a:pr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7617" name="AutoShape 49"/>
            <p:cNvSpPr>
              <a:spLocks noChangeArrowheads="1"/>
            </p:cNvSpPr>
            <p:nvPr/>
          </p:nvSpPr>
          <p:spPr bwMode="auto">
            <a:xfrm rot="7985873" flipH="1">
              <a:off x="1392" y="960"/>
              <a:ext cx="384" cy="384"/>
            </a:xfrm>
            <a:custGeom>
              <a:avLst/>
              <a:gdLst>
                <a:gd name="G0" fmla="+- 5360 0 0"/>
                <a:gd name="G1" fmla="+- -10341817 0 0"/>
                <a:gd name="G2" fmla="+- 0 0 -10341817"/>
                <a:gd name="T0" fmla="*/ 0 256 1"/>
                <a:gd name="T1" fmla="*/ 180 256 1"/>
                <a:gd name="G3" fmla="+- -10341817 T0 T1"/>
                <a:gd name="T2" fmla="*/ 0 256 1"/>
                <a:gd name="T3" fmla="*/ 90 256 1"/>
                <a:gd name="G4" fmla="+- -10341817 T2 T3"/>
                <a:gd name="G5" fmla="*/ G4 2 1"/>
                <a:gd name="T4" fmla="*/ 90 256 1"/>
                <a:gd name="T5" fmla="*/ 0 256 1"/>
                <a:gd name="G6" fmla="+- -10341817 T4 T5"/>
                <a:gd name="G7" fmla="*/ G6 2 1"/>
                <a:gd name="G8" fmla="abs -10341817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360"/>
                <a:gd name="G18" fmla="*/ 5360 1 2"/>
                <a:gd name="G19" fmla="+- G18 5400 0"/>
                <a:gd name="G20" fmla="cos G19 -10341817"/>
                <a:gd name="G21" fmla="sin G19 -10341817"/>
                <a:gd name="G22" fmla="+- G20 10800 0"/>
                <a:gd name="G23" fmla="+- G21 10800 0"/>
                <a:gd name="G24" fmla="+- 10800 0 G20"/>
                <a:gd name="G25" fmla="+- 5360 10800 0"/>
                <a:gd name="G26" fmla="?: G9 G17 G25"/>
                <a:gd name="G27" fmla="?: G9 0 21600"/>
                <a:gd name="G28" fmla="cos 10800 -10341817"/>
                <a:gd name="G29" fmla="sin 10800 -10341817"/>
                <a:gd name="G30" fmla="sin 5360 -10341817"/>
                <a:gd name="G31" fmla="+- G28 10800 0"/>
                <a:gd name="G32" fmla="+- G29 10800 0"/>
                <a:gd name="G33" fmla="+- G30 10800 0"/>
                <a:gd name="G34" fmla="?: G4 0 G31"/>
                <a:gd name="G35" fmla="?: -10341817 G34 0"/>
                <a:gd name="G36" fmla="?: G6 G35 G31"/>
                <a:gd name="G37" fmla="+- 21600 0 G36"/>
                <a:gd name="G38" fmla="?: G4 0 G33"/>
                <a:gd name="G39" fmla="?: -10341817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3318 w 21600"/>
                <a:gd name="T15" fmla="*/ 7747 h 21600"/>
                <a:gd name="T16" fmla="*/ 10800 w 21600"/>
                <a:gd name="T17" fmla="*/ 5440 h 21600"/>
                <a:gd name="T18" fmla="*/ 18282 w 21600"/>
                <a:gd name="T19" fmla="*/ 7747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837" y="8775"/>
                  </a:moveTo>
                  <a:cubicBezTo>
                    <a:pt x="6660" y="6758"/>
                    <a:pt x="8621" y="5439"/>
                    <a:pt x="10800" y="5440"/>
                  </a:cubicBezTo>
                  <a:cubicBezTo>
                    <a:pt x="12978" y="5440"/>
                    <a:pt x="14939" y="6758"/>
                    <a:pt x="15762" y="8775"/>
                  </a:cubicBezTo>
                  <a:lnTo>
                    <a:pt x="20799" y="6719"/>
                  </a:lnTo>
                  <a:cubicBezTo>
                    <a:pt x="19141" y="2656"/>
                    <a:pt x="15189" y="-1"/>
                    <a:pt x="10799" y="0"/>
                  </a:cubicBezTo>
                  <a:cubicBezTo>
                    <a:pt x="6410" y="0"/>
                    <a:pt x="2458" y="2656"/>
                    <a:pt x="800" y="6719"/>
                  </a:cubicBezTo>
                  <a:close/>
                </a:path>
              </a:pathLst>
            </a:custGeom>
            <a:solidFill>
              <a:srgbClr val="FF33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37618" name="Group 50"/>
          <p:cNvGrpSpPr>
            <a:grpSpLocks/>
          </p:cNvGrpSpPr>
          <p:nvPr/>
        </p:nvGrpSpPr>
        <p:grpSpPr bwMode="auto">
          <a:xfrm>
            <a:off x="611188" y="2420938"/>
            <a:ext cx="660400" cy="688975"/>
            <a:chOff x="120" y="1065"/>
            <a:chExt cx="1322" cy="1244"/>
          </a:xfrm>
        </p:grpSpPr>
        <p:sp>
          <p:nvSpPr>
            <p:cNvPr id="237619" name="Oval 51"/>
            <p:cNvSpPr>
              <a:spLocks noChangeArrowheads="1"/>
            </p:cNvSpPr>
            <p:nvPr/>
          </p:nvSpPr>
          <p:spPr bwMode="auto">
            <a:xfrm>
              <a:off x="325" y="1248"/>
              <a:ext cx="912" cy="864"/>
            </a:xfrm>
            <a:prstGeom prst="ellipse">
              <a:avLst/>
            </a:prstGeom>
            <a:gradFill rotWithShape="0">
              <a:gsLst>
                <a:gs pos="0">
                  <a:srgbClr val="33CC33"/>
                </a:gs>
                <a:gs pos="100000">
                  <a:srgbClr val="33CC33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7620" name="AutoShape 52"/>
            <p:cNvSpPr>
              <a:spLocks noChangeArrowheads="1"/>
            </p:cNvSpPr>
            <p:nvPr/>
          </p:nvSpPr>
          <p:spPr bwMode="auto">
            <a:xfrm>
              <a:off x="736" y="1112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33CC33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7621" name="AutoShape 53"/>
            <p:cNvSpPr>
              <a:spLocks noChangeArrowheads="1"/>
            </p:cNvSpPr>
            <p:nvPr/>
          </p:nvSpPr>
          <p:spPr bwMode="auto">
            <a:xfrm rot="-1731536">
              <a:off x="482" y="117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33CC33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7622" name="AutoShape 54"/>
            <p:cNvSpPr>
              <a:spLocks noChangeArrowheads="1"/>
            </p:cNvSpPr>
            <p:nvPr/>
          </p:nvSpPr>
          <p:spPr bwMode="auto">
            <a:xfrm rot="-3428101">
              <a:off x="316" y="130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33CC33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7623" name="AutoShape 55"/>
            <p:cNvSpPr>
              <a:spLocks noChangeArrowheads="1"/>
            </p:cNvSpPr>
            <p:nvPr/>
          </p:nvSpPr>
          <p:spPr bwMode="auto">
            <a:xfrm rot="-4530700">
              <a:off x="229" y="145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33CC33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7624" name="AutoShape 56"/>
            <p:cNvSpPr>
              <a:spLocks noChangeArrowheads="1"/>
            </p:cNvSpPr>
            <p:nvPr/>
          </p:nvSpPr>
          <p:spPr bwMode="auto">
            <a:xfrm rot="-6208555">
              <a:off x="228" y="1706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33CC33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7625" name="AutoShape 57"/>
            <p:cNvSpPr>
              <a:spLocks noChangeArrowheads="1"/>
            </p:cNvSpPr>
            <p:nvPr/>
          </p:nvSpPr>
          <p:spPr bwMode="auto">
            <a:xfrm rot="-7565748">
              <a:off x="281" y="1837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33CC33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7626" name="AutoShape 58"/>
            <p:cNvSpPr>
              <a:spLocks noChangeArrowheads="1"/>
            </p:cNvSpPr>
            <p:nvPr/>
          </p:nvSpPr>
          <p:spPr bwMode="auto">
            <a:xfrm rot="-8367763">
              <a:off x="429" y="2011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33CC33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7627" name="AutoShape 59"/>
            <p:cNvSpPr>
              <a:spLocks noChangeArrowheads="1"/>
            </p:cNvSpPr>
            <p:nvPr/>
          </p:nvSpPr>
          <p:spPr bwMode="auto">
            <a:xfrm rot="-9558205">
              <a:off x="596" y="2089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33CC33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7628" name="AutoShape 60"/>
            <p:cNvSpPr>
              <a:spLocks noChangeArrowheads="1"/>
            </p:cNvSpPr>
            <p:nvPr/>
          </p:nvSpPr>
          <p:spPr bwMode="auto">
            <a:xfrm rot="9901211" flipH="1">
              <a:off x="867" y="2089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33CC33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7629" name="AutoShape 61"/>
            <p:cNvSpPr>
              <a:spLocks noChangeArrowheads="1"/>
            </p:cNvSpPr>
            <p:nvPr/>
          </p:nvSpPr>
          <p:spPr bwMode="auto">
            <a:xfrm rot="9414293" flipH="1">
              <a:off x="988" y="2045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33CC33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7630" name="AutoShape 62"/>
            <p:cNvSpPr>
              <a:spLocks noChangeArrowheads="1"/>
            </p:cNvSpPr>
            <p:nvPr/>
          </p:nvSpPr>
          <p:spPr bwMode="auto">
            <a:xfrm rot="7565748" flipH="1">
              <a:off x="1172" y="1882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33CC33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7631" name="AutoShape 63"/>
            <p:cNvSpPr>
              <a:spLocks noChangeArrowheads="1"/>
            </p:cNvSpPr>
            <p:nvPr/>
          </p:nvSpPr>
          <p:spPr bwMode="auto">
            <a:xfrm rot="6208555" flipH="1">
              <a:off x="1249" y="1715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33CC33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7632" name="AutoShape 64"/>
            <p:cNvSpPr>
              <a:spLocks noChangeArrowheads="1"/>
            </p:cNvSpPr>
            <p:nvPr/>
          </p:nvSpPr>
          <p:spPr bwMode="auto">
            <a:xfrm rot="4530700" flipH="1">
              <a:off x="1242" y="1470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33CC33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7633" name="AutoShape 65"/>
            <p:cNvSpPr>
              <a:spLocks noChangeArrowheads="1"/>
            </p:cNvSpPr>
            <p:nvPr/>
          </p:nvSpPr>
          <p:spPr bwMode="auto">
            <a:xfrm rot="3428101" flipH="1">
              <a:off x="1154" y="131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33CC33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7634" name="AutoShape 66"/>
            <p:cNvSpPr>
              <a:spLocks noChangeArrowheads="1"/>
            </p:cNvSpPr>
            <p:nvPr/>
          </p:nvSpPr>
          <p:spPr bwMode="auto">
            <a:xfrm rot="1731536" flipH="1">
              <a:off x="1006" y="1182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33CC33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237635" name="Group 67"/>
            <p:cNvGrpSpPr>
              <a:grpSpLocks/>
            </p:cNvGrpSpPr>
            <p:nvPr/>
          </p:nvGrpSpPr>
          <p:grpSpPr bwMode="auto">
            <a:xfrm>
              <a:off x="727" y="2104"/>
              <a:ext cx="143" cy="205"/>
              <a:chOff x="1441" y="1824"/>
              <a:chExt cx="143" cy="205"/>
            </a:xfrm>
          </p:grpSpPr>
          <p:sp>
            <p:nvSpPr>
              <p:cNvPr id="237636" name="AutoShape 68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637" name="Oval 69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638" name="Oval 70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37639" name="Group 71"/>
            <p:cNvGrpSpPr>
              <a:grpSpLocks/>
            </p:cNvGrpSpPr>
            <p:nvPr/>
          </p:nvGrpSpPr>
          <p:grpSpPr bwMode="auto">
            <a:xfrm rot="1113049" flipV="1">
              <a:off x="867" y="1074"/>
              <a:ext cx="143" cy="205"/>
              <a:chOff x="1441" y="1824"/>
              <a:chExt cx="143" cy="205"/>
            </a:xfrm>
          </p:grpSpPr>
          <p:sp>
            <p:nvSpPr>
              <p:cNvPr id="237640" name="AutoShape 72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641" name="Oval 73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642" name="Oval 74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37643" name="Group 75"/>
            <p:cNvGrpSpPr>
              <a:grpSpLocks/>
            </p:cNvGrpSpPr>
            <p:nvPr/>
          </p:nvGrpSpPr>
          <p:grpSpPr bwMode="auto">
            <a:xfrm rot="-1113049" flipH="1" flipV="1">
              <a:off x="553" y="1065"/>
              <a:ext cx="143" cy="205"/>
              <a:chOff x="1441" y="1824"/>
              <a:chExt cx="143" cy="205"/>
            </a:xfrm>
          </p:grpSpPr>
          <p:sp>
            <p:nvSpPr>
              <p:cNvPr id="237644" name="AutoShape 76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645" name="Oval 77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646" name="Oval 78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37647" name="Group 79"/>
            <p:cNvGrpSpPr>
              <a:grpSpLocks/>
            </p:cNvGrpSpPr>
            <p:nvPr/>
          </p:nvGrpSpPr>
          <p:grpSpPr bwMode="auto">
            <a:xfrm rot="-5190893" flipH="1" flipV="1">
              <a:off x="151" y="1553"/>
              <a:ext cx="143" cy="205"/>
              <a:chOff x="1441" y="1824"/>
              <a:chExt cx="143" cy="205"/>
            </a:xfrm>
          </p:grpSpPr>
          <p:sp>
            <p:nvSpPr>
              <p:cNvPr id="237648" name="AutoShape 80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649" name="Oval 81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650" name="Oval 82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37651" name="Group 83"/>
            <p:cNvGrpSpPr>
              <a:grpSpLocks/>
            </p:cNvGrpSpPr>
            <p:nvPr/>
          </p:nvGrpSpPr>
          <p:grpSpPr bwMode="auto">
            <a:xfrm rot="-5172987">
              <a:off x="1268" y="1563"/>
              <a:ext cx="143" cy="205"/>
              <a:chOff x="1441" y="1824"/>
              <a:chExt cx="143" cy="205"/>
            </a:xfrm>
          </p:grpSpPr>
          <p:sp>
            <p:nvSpPr>
              <p:cNvPr id="237652" name="AutoShape 84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653" name="Oval 85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654" name="Oval 86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37655" name="Group 87"/>
            <p:cNvGrpSpPr>
              <a:grpSpLocks/>
            </p:cNvGrpSpPr>
            <p:nvPr/>
          </p:nvGrpSpPr>
          <p:grpSpPr bwMode="auto">
            <a:xfrm rot="2463853">
              <a:off x="299" y="1930"/>
              <a:ext cx="143" cy="205"/>
              <a:chOff x="1441" y="1824"/>
              <a:chExt cx="143" cy="205"/>
            </a:xfrm>
          </p:grpSpPr>
          <p:sp>
            <p:nvSpPr>
              <p:cNvPr id="237656" name="AutoShape 88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657" name="Oval 89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658" name="Oval 90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37659" name="Group 91"/>
            <p:cNvGrpSpPr>
              <a:grpSpLocks/>
            </p:cNvGrpSpPr>
            <p:nvPr/>
          </p:nvGrpSpPr>
          <p:grpSpPr bwMode="auto">
            <a:xfrm rot="19136147" flipH="1">
              <a:off x="1093" y="1965"/>
              <a:ext cx="143" cy="205"/>
              <a:chOff x="1441" y="1824"/>
              <a:chExt cx="143" cy="205"/>
            </a:xfrm>
          </p:grpSpPr>
          <p:sp>
            <p:nvSpPr>
              <p:cNvPr id="237660" name="AutoShape 92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661" name="Oval 93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662" name="Oval 94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80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237663" name="Freeform 95"/>
            <p:cNvSpPr>
              <a:spLocks/>
            </p:cNvSpPr>
            <p:nvPr/>
          </p:nvSpPr>
          <p:spPr bwMode="auto">
            <a:xfrm rot="4247563" flipV="1">
              <a:off x="669" y="1494"/>
              <a:ext cx="171" cy="207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33CC33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37664" name="Freeform 96"/>
            <p:cNvSpPr>
              <a:spLocks/>
            </p:cNvSpPr>
            <p:nvPr/>
          </p:nvSpPr>
          <p:spPr bwMode="auto">
            <a:xfrm rot="4247563" flipV="1">
              <a:off x="593" y="1313"/>
              <a:ext cx="171" cy="206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33CC33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37665" name="Group 97"/>
            <p:cNvGrpSpPr>
              <a:grpSpLocks/>
            </p:cNvGrpSpPr>
            <p:nvPr/>
          </p:nvGrpSpPr>
          <p:grpSpPr bwMode="auto">
            <a:xfrm>
              <a:off x="504" y="1323"/>
              <a:ext cx="495" cy="727"/>
              <a:chOff x="1235" y="1035"/>
              <a:chExt cx="460" cy="666"/>
            </a:xfrm>
          </p:grpSpPr>
          <p:sp>
            <p:nvSpPr>
              <p:cNvPr id="237666" name="Freeform 98"/>
              <p:cNvSpPr>
                <a:spLocks/>
              </p:cNvSpPr>
              <p:nvPr/>
            </p:nvSpPr>
            <p:spPr bwMode="auto">
              <a:xfrm rot="4247563" flipV="1">
                <a:off x="1364" y="1113"/>
                <a:ext cx="171" cy="206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33CC33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7667" name="Freeform 99"/>
              <p:cNvSpPr>
                <a:spLocks/>
              </p:cNvSpPr>
              <p:nvPr/>
            </p:nvSpPr>
            <p:spPr bwMode="auto">
              <a:xfrm rot="4247563" flipV="1">
                <a:off x="1452" y="1290"/>
                <a:ext cx="152" cy="1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33CC33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7668" name="Freeform 100"/>
              <p:cNvSpPr>
                <a:spLocks/>
              </p:cNvSpPr>
              <p:nvPr/>
            </p:nvSpPr>
            <p:spPr bwMode="auto">
              <a:xfrm rot="4247563" flipV="1">
                <a:off x="1491" y="1381"/>
                <a:ext cx="151" cy="1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33CC33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7669" name="Freeform 101"/>
              <p:cNvSpPr>
                <a:spLocks/>
              </p:cNvSpPr>
              <p:nvPr/>
            </p:nvSpPr>
            <p:spPr bwMode="auto">
              <a:xfrm rot="4247563" flipV="1">
                <a:off x="1544" y="1479"/>
                <a:ext cx="114" cy="14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33CC33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7670" name="Freeform 102"/>
              <p:cNvSpPr>
                <a:spLocks/>
              </p:cNvSpPr>
              <p:nvPr/>
            </p:nvSpPr>
            <p:spPr bwMode="auto">
              <a:xfrm rot="4247563" flipV="1">
                <a:off x="1568" y="1574"/>
                <a:ext cx="111" cy="14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33CC33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7671" name="Freeform 103"/>
              <p:cNvSpPr>
                <a:spLocks/>
              </p:cNvSpPr>
              <p:nvPr/>
            </p:nvSpPr>
            <p:spPr bwMode="auto">
              <a:xfrm rot="4247563" flipV="1">
                <a:off x="1253" y="1017"/>
                <a:ext cx="171" cy="207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33CC33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237672" name="Group 104"/>
          <p:cNvGrpSpPr>
            <a:grpSpLocks/>
          </p:cNvGrpSpPr>
          <p:nvPr/>
        </p:nvGrpSpPr>
        <p:grpSpPr bwMode="auto">
          <a:xfrm>
            <a:off x="4932363" y="2349500"/>
            <a:ext cx="2316162" cy="3640138"/>
            <a:chOff x="3107" y="1480"/>
            <a:chExt cx="1459" cy="2293"/>
          </a:xfrm>
        </p:grpSpPr>
        <p:grpSp>
          <p:nvGrpSpPr>
            <p:cNvPr id="237673" name="Group 105"/>
            <p:cNvGrpSpPr>
              <a:grpSpLocks/>
            </p:cNvGrpSpPr>
            <p:nvPr/>
          </p:nvGrpSpPr>
          <p:grpSpPr bwMode="auto">
            <a:xfrm>
              <a:off x="4105" y="1661"/>
              <a:ext cx="416" cy="434"/>
              <a:chOff x="120" y="1065"/>
              <a:chExt cx="1322" cy="1244"/>
            </a:xfrm>
          </p:grpSpPr>
          <p:sp>
            <p:nvSpPr>
              <p:cNvPr id="237674" name="Oval 106"/>
              <p:cNvSpPr>
                <a:spLocks noChangeArrowheads="1"/>
              </p:cNvSpPr>
              <p:nvPr/>
            </p:nvSpPr>
            <p:spPr bwMode="auto">
              <a:xfrm>
                <a:off x="325" y="1248"/>
                <a:ext cx="912" cy="864"/>
              </a:xfrm>
              <a:prstGeom prst="ellipse">
                <a:avLst/>
              </a:prstGeom>
              <a:gradFill rotWithShape="0">
                <a:gsLst>
                  <a:gs pos="0">
                    <a:srgbClr val="33CC33"/>
                  </a:gs>
                  <a:gs pos="100000">
                    <a:srgbClr val="33CC33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675" name="AutoShape 107"/>
              <p:cNvSpPr>
                <a:spLocks noChangeArrowheads="1"/>
              </p:cNvSpPr>
              <p:nvPr/>
            </p:nvSpPr>
            <p:spPr bwMode="auto">
              <a:xfrm>
                <a:off x="736" y="1112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676" name="AutoShape 108"/>
              <p:cNvSpPr>
                <a:spLocks noChangeArrowheads="1"/>
              </p:cNvSpPr>
              <p:nvPr/>
            </p:nvSpPr>
            <p:spPr bwMode="auto">
              <a:xfrm rot="-1731536">
                <a:off x="482" y="1173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677" name="AutoShape 109"/>
              <p:cNvSpPr>
                <a:spLocks noChangeArrowheads="1"/>
              </p:cNvSpPr>
              <p:nvPr/>
            </p:nvSpPr>
            <p:spPr bwMode="auto">
              <a:xfrm rot="-3428101">
                <a:off x="316" y="1304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678" name="AutoShape 110"/>
              <p:cNvSpPr>
                <a:spLocks noChangeArrowheads="1"/>
              </p:cNvSpPr>
              <p:nvPr/>
            </p:nvSpPr>
            <p:spPr bwMode="auto">
              <a:xfrm rot="-4530700">
                <a:off x="229" y="1453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679" name="AutoShape 111"/>
              <p:cNvSpPr>
                <a:spLocks noChangeArrowheads="1"/>
              </p:cNvSpPr>
              <p:nvPr/>
            </p:nvSpPr>
            <p:spPr bwMode="auto">
              <a:xfrm rot="-6208555">
                <a:off x="228" y="1706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680" name="AutoShape 112"/>
              <p:cNvSpPr>
                <a:spLocks noChangeArrowheads="1"/>
              </p:cNvSpPr>
              <p:nvPr/>
            </p:nvSpPr>
            <p:spPr bwMode="auto">
              <a:xfrm rot="-7565748">
                <a:off x="281" y="1837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681" name="AutoShape 113"/>
              <p:cNvSpPr>
                <a:spLocks noChangeArrowheads="1"/>
              </p:cNvSpPr>
              <p:nvPr/>
            </p:nvSpPr>
            <p:spPr bwMode="auto">
              <a:xfrm rot="-8367763">
                <a:off x="429" y="2011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682" name="AutoShape 114"/>
              <p:cNvSpPr>
                <a:spLocks noChangeArrowheads="1"/>
              </p:cNvSpPr>
              <p:nvPr/>
            </p:nvSpPr>
            <p:spPr bwMode="auto">
              <a:xfrm rot="-9558205">
                <a:off x="596" y="2089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683" name="AutoShape 115"/>
              <p:cNvSpPr>
                <a:spLocks noChangeArrowheads="1"/>
              </p:cNvSpPr>
              <p:nvPr/>
            </p:nvSpPr>
            <p:spPr bwMode="auto">
              <a:xfrm rot="9901211" flipH="1">
                <a:off x="867" y="2089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684" name="AutoShape 116"/>
              <p:cNvSpPr>
                <a:spLocks noChangeArrowheads="1"/>
              </p:cNvSpPr>
              <p:nvPr/>
            </p:nvSpPr>
            <p:spPr bwMode="auto">
              <a:xfrm rot="9414293" flipH="1">
                <a:off x="988" y="2045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685" name="AutoShape 117"/>
              <p:cNvSpPr>
                <a:spLocks noChangeArrowheads="1"/>
              </p:cNvSpPr>
              <p:nvPr/>
            </p:nvSpPr>
            <p:spPr bwMode="auto">
              <a:xfrm rot="7565748" flipH="1">
                <a:off x="1172" y="1882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686" name="AutoShape 118"/>
              <p:cNvSpPr>
                <a:spLocks noChangeArrowheads="1"/>
              </p:cNvSpPr>
              <p:nvPr/>
            </p:nvSpPr>
            <p:spPr bwMode="auto">
              <a:xfrm rot="6208555" flipH="1">
                <a:off x="1249" y="1715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687" name="AutoShape 119"/>
              <p:cNvSpPr>
                <a:spLocks noChangeArrowheads="1"/>
              </p:cNvSpPr>
              <p:nvPr/>
            </p:nvSpPr>
            <p:spPr bwMode="auto">
              <a:xfrm rot="4530700" flipH="1">
                <a:off x="1242" y="1470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688" name="AutoShape 120"/>
              <p:cNvSpPr>
                <a:spLocks noChangeArrowheads="1"/>
              </p:cNvSpPr>
              <p:nvPr/>
            </p:nvSpPr>
            <p:spPr bwMode="auto">
              <a:xfrm rot="3428101" flipH="1">
                <a:off x="1154" y="1313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689" name="AutoShape 121"/>
              <p:cNvSpPr>
                <a:spLocks noChangeArrowheads="1"/>
              </p:cNvSpPr>
              <p:nvPr/>
            </p:nvSpPr>
            <p:spPr bwMode="auto">
              <a:xfrm rot="1731536" flipH="1">
                <a:off x="1006" y="1182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237690" name="Group 122"/>
              <p:cNvGrpSpPr>
                <a:grpSpLocks/>
              </p:cNvGrpSpPr>
              <p:nvPr/>
            </p:nvGrpSpPr>
            <p:grpSpPr bwMode="auto">
              <a:xfrm>
                <a:off x="727" y="2104"/>
                <a:ext cx="143" cy="205"/>
                <a:chOff x="1441" y="1824"/>
                <a:chExt cx="143" cy="205"/>
              </a:xfrm>
            </p:grpSpPr>
            <p:sp>
              <p:nvSpPr>
                <p:cNvPr id="237691" name="AutoShape 123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692" name="Oval 124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693" name="Oval 125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7694" name="Group 126"/>
              <p:cNvGrpSpPr>
                <a:grpSpLocks/>
              </p:cNvGrpSpPr>
              <p:nvPr/>
            </p:nvGrpSpPr>
            <p:grpSpPr bwMode="auto">
              <a:xfrm rot="1113049" flipV="1">
                <a:off x="867" y="1074"/>
                <a:ext cx="143" cy="205"/>
                <a:chOff x="1441" y="1824"/>
                <a:chExt cx="143" cy="205"/>
              </a:xfrm>
            </p:grpSpPr>
            <p:sp>
              <p:nvSpPr>
                <p:cNvPr id="237695" name="AutoShape 127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696" name="Oval 128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697" name="Oval 129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7698" name="Group 130"/>
              <p:cNvGrpSpPr>
                <a:grpSpLocks/>
              </p:cNvGrpSpPr>
              <p:nvPr/>
            </p:nvGrpSpPr>
            <p:grpSpPr bwMode="auto">
              <a:xfrm rot="-1113049" flipH="1" flipV="1">
                <a:off x="553" y="1065"/>
                <a:ext cx="143" cy="205"/>
                <a:chOff x="1441" y="1824"/>
                <a:chExt cx="143" cy="205"/>
              </a:xfrm>
            </p:grpSpPr>
            <p:sp>
              <p:nvSpPr>
                <p:cNvPr id="237699" name="AutoShape 131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700" name="Oval 132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701" name="Oval 133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7702" name="Group 134"/>
              <p:cNvGrpSpPr>
                <a:grpSpLocks/>
              </p:cNvGrpSpPr>
              <p:nvPr/>
            </p:nvGrpSpPr>
            <p:grpSpPr bwMode="auto">
              <a:xfrm rot="-5190893" flipH="1" flipV="1">
                <a:off x="151" y="1553"/>
                <a:ext cx="143" cy="205"/>
                <a:chOff x="1441" y="1824"/>
                <a:chExt cx="143" cy="205"/>
              </a:xfrm>
            </p:grpSpPr>
            <p:sp>
              <p:nvSpPr>
                <p:cNvPr id="237703" name="AutoShape 135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704" name="Oval 136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705" name="Oval 137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7706" name="Group 138"/>
              <p:cNvGrpSpPr>
                <a:grpSpLocks/>
              </p:cNvGrpSpPr>
              <p:nvPr/>
            </p:nvGrpSpPr>
            <p:grpSpPr bwMode="auto">
              <a:xfrm rot="-5172987">
                <a:off x="1268" y="1563"/>
                <a:ext cx="143" cy="205"/>
                <a:chOff x="1441" y="1824"/>
                <a:chExt cx="143" cy="205"/>
              </a:xfrm>
            </p:grpSpPr>
            <p:sp>
              <p:nvSpPr>
                <p:cNvPr id="237707" name="AutoShape 139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708" name="Oval 140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709" name="Oval 141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7710" name="Group 142"/>
              <p:cNvGrpSpPr>
                <a:grpSpLocks/>
              </p:cNvGrpSpPr>
              <p:nvPr/>
            </p:nvGrpSpPr>
            <p:grpSpPr bwMode="auto">
              <a:xfrm rot="2463853">
                <a:off x="299" y="1930"/>
                <a:ext cx="143" cy="205"/>
                <a:chOff x="1441" y="1824"/>
                <a:chExt cx="143" cy="205"/>
              </a:xfrm>
            </p:grpSpPr>
            <p:sp>
              <p:nvSpPr>
                <p:cNvPr id="237711" name="AutoShape 143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712" name="Oval 144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713" name="Oval 145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7714" name="Group 146"/>
              <p:cNvGrpSpPr>
                <a:grpSpLocks/>
              </p:cNvGrpSpPr>
              <p:nvPr/>
            </p:nvGrpSpPr>
            <p:grpSpPr bwMode="auto">
              <a:xfrm rot="19136147" flipH="1">
                <a:off x="1093" y="1965"/>
                <a:ext cx="143" cy="205"/>
                <a:chOff x="1441" y="1824"/>
                <a:chExt cx="143" cy="205"/>
              </a:xfrm>
            </p:grpSpPr>
            <p:sp>
              <p:nvSpPr>
                <p:cNvPr id="237715" name="AutoShape 147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716" name="Oval 148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717" name="Oval 149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237718" name="Freeform 150"/>
              <p:cNvSpPr>
                <a:spLocks/>
              </p:cNvSpPr>
              <p:nvPr/>
            </p:nvSpPr>
            <p:spPr bwMode="auto">
              <a:xfrm rot="4247563" flipV="1">
                <a:off x="669" y="1494"/>
                <a:ext cx="171" cy="207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33CC33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7719" name="Freeform 151"/>
              <p:cNvSpPr>
                <a:spLocks/>
              </p:cNvSpPr>
              <p:nvPr/>
            </p:nvSpPr>
            <p:spPr bwMode="auto">
              <a:xfrm rot="4247563" flipV="1">
                <a:off x="593" y="1313"/>
                <a:ext cx="171" cy="206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33CC33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237720" name="Group 152"/>
              <p:cNvGrpSpPr>
                <a:grpSpLocks/>
              </p:cNvGrpSpPr>
              <p:nvPr/>
            </p:nvGrpSpPr>
            <p:grpSpPr bwMode="auto">
              <a:xfrm>
                <a:off x="504" y="1323"/>
                <a:ext cx="495" cy="727"/>
                <a:chOff x="1235" y="1035"/>
                <a:chExt cx="460" cy="666"/>
              </a:xfrm>
            </p:grpSpPr>
            <p:sp>
              <p:nvSpPr>
                <p:cNvPr id="237721" name="Freeform 153"/>
                <p:cNvSpPr>
                  <a:spLocks/>
                </p:cNvSpPr>
                <p:nvPr/>
              </p:nvSpPr>
              <p:spPr bwMode="auto">
                <a:xfrm rot="4247563" flipV="1">
                  <a:off x="1364" y="1113"/>
                  <a:ext cx="171" cy="206"/>
                </a:xfrm>
                <a:custGeom>
                  <a:avLst/>
                  <a:gdLst/>
                  <a:ahLst/>
                  <a:cxnLst>
                    <a:cxn ang="0">
                      <a:pos x="0" y="144"/>
                    </a:cxn>
                    <a:cxn ang="0">
                      <a:pos x="21" y="172"/>
                    </a:cxn>
                    <a:cxn ang="0">
                      <a:pos x="213" y="28"/>
                    </a:cxn>
                    <a:cxn ang="0">
                      <a:pos x="192" y="0"/>
                    </a:cxn>
                    <a:cxn ang="0">
                      <a:pos x="0" y="144"/>
                    </a:cxn>
                  </a:cxnLst>
                  <a:rect l="0" t="0" r="r" b="b"/>
                  <a:pathLst>
                    <a:path w="213" h="172">
                      <a:moveTo>
                        <a:pt x="0" y="144"/>
                      </a:moveTo>
                      <a:lnTo>
                        <a:pt x="21" y="172"/>
                      </a:lnTo>
                      <a:lnTo>
                        <a:pt x="213" y="28"/>
                      </a:lnTo>
                      <a:lnTo>
                        <a:pt x="192" y="0"/>
                      </a:lnTo>
                      <a:lnTo>
                        <a:pt x="0" y="144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 cmpd="sng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37722" name="Freeform 154"/>
                <p:cNvSpPr>
                  <a:spLocks/>
                </p:cNvSpPr>
                <p:nvPr/>
              </p:nvSpPr>
              <p:spPr bwMode="auto">
                <a:xfrm rot="4247563" flipV="1">
                  <a:off x="1452" y="1290"/>
                  <a:ext cx="152" cy="179"/>
                </a:xfrm>
                <a:custGeom>
                  <a:avLst/>
                  <a:gdLst/>
                  <a:ahLst/>
                  <a:cxnLst>
                    <a:cxn ang="0">
                      <a:pos x="0" y="120"/>
                    </a:cxn>
                    <a:cxn ang="0">
                      <a:pos x="21" y="149"/>
                    </a:cxn>
                    <a:cxn ang="0">
                      <a:pos x="189" y="29"/>
                    </a:cxn>
                    <a:cxn ang="0">
                      <a:pos x="168" y="0"/>
                    </a:cxn>
                    <a:cxn ang="0">
                      <a:pos x="0" y="120"/>
                    </a:cxn>
                  </a:cxnLst>
                  <a:rect l="0" t="0" r="r" b="b"/>
                  <a:pathLst>
                    <a:path w="189" h="149">
                      <a:moveTo>
                        <a:pt x="0" y="120"/>
                      </a:moveTo>
                      <a:lnTo>
                        <a:pt x="21" y="149"/>
                      </a:lnTo>
                      <a:lnTo>
                        <a:pt x="189" y="29"/>
                      </a:lnTo>
                      <a:lnTo>
                        <a:pt x="168" y="0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 cmpd="sng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37723" name="Freeform 155"/>
                <p:cNvSpPr>
                  <a:spLocks/>
                </p:cNvSpPr>
                <p:nvPr/>
              </p:nvSpPr>
              <p:spPr bwMode="auto">
                <a:xfrm rot="4247563" flipV="1">
                  <a:off x="1491" y="1381"/>
                  <a:ext cx="151" cy="179"/>
                </a:xfrm>
                <a:custGeom>
                  <a:avLst/>
                  <a:gdLst/>
                  <a:ahLst/>
                  <a:cxnLst>
                    <a:cxn ang="0">
                      <a:pos x="0" y="120"/>
                    </a:cxn>
                    <a:cxn ang="0">
                      <a:pos x="21" y="149"/>
                    </a:cxn>
                    <a:cxn ang="0">
                      <a:pos x="189" y="29"/>
                    </a:cxn>
                    <a:cxn ang="0">
                      <a:pos x="168" y="0"/>
                    </a:cxn>
                    <a:cxn ang="0">
                      <a:pos x="0" y="120"/>
                    </a:cxn>
                  </a:cxnLst>
                  <a:rect l="0" t="0" r="r" b="b"/>
                  <a:pathLst>
                    <a:path w="189" h="149">
                      <a:moveTo>
                        <a:pt x="0" y="120"/>
                      </a:moveTo>
                      <a:lnTo>
                        <a:pt x="21" y="149"/>
                      </a:lnTo>
                      <a:lnTo>
                        <a:pt x="189" y="29"/>
                      </a:lnTo>
                      <a:lnTo>
                        <a:pt x="168" y="0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 cmpd="sng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37724" name="Freeform 156"/>
                <p:cNvSpPr>
                  <a:spLocks/>
                </p:cNvSpPr>
                <p:nvPr/>
              </p:nvSpPr>
              <p:spPr bwMode="auto">
                <a:xfrm rot="4247563" flipV="1">
                  <a:off x="1544" y="1479"/>
                  <a:ext cx="114" cy="143"/>
                </a:xfrm>
                <a:custGeom>
                  <a:avLst/>
                  <a:gdLst/>
                  <a:ahLst/>
                  <a:cxnLst>
                    <a:cxn ang="0">
                      <a:pos x="0" y="90"/>
                    </a:cxn>
                    <a:cxn ang="0">
                      <a:pos x="21" y="118"/>
                    </a:cxn>
                    <a:cxn ang="0">
                      <a:pos x="141" y="28"/>
                    </a:cxn>
                    <a:cxn ang="0">
                      <a:pos x="120" y="0"/>
                    </a:cxn>
                    <a:cxn ang="0">
                      <a:pos x="0" y="90"/>
                    </a:cxn>
                  </a:cxnLst>
                  <a:rect l="0" t="0" r="r" b="b"/>
                  <a:pathLst>
                    <a:path w="141" h="118">
                      <a:moveTo>
                        <a:pt x="0" y="90"/>
                      </a:moveTo>
                      <a:lnTo>
                        <a:pt x="21" y="118"/>
                      </a:lnTo>
                      <a:lnTo>
                        <a:pt x="141" y="28"/>
                      </a:lnTo>
                      <a:lnTo>
                        <a:pt x="120" y="0"/>
                      </a:lnTo>
                      <a:lnTo>
                        <a:pt x="0" y="90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 cmpd="sng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37725" name="Freeform 157"/>
                <p:cNvSpPr>
                  <a:spLocks/>
                </p:cNvSpPr>
                <p:nvPr/>
              </p:nvSpPr>
              <p:spPr bwMode="auto">
                <a:xfrm rot="4247563" flipV="1">
                  <a:off x="1568" y="1574"/>
                  <a:ext cx="111" cy="143"/>
                </a:xfrm>
                <a:custGeom>
                  <a:avLst/>
                  <a:gdLst/>
                  <a:ahLst/>
                  <a:cxnLst>
                    <a:cxn ang="0">
                      <a:pos x="0" y="90"/>
                    </a:cxn>
                    <a:cxn ang="0">
                      <a:pos x="21" y="118"/>
                    </a:cxn>
                    <a:cxn ang="0">
                      <a:pos x="141" y="28"/>
                    </a:cxn>
                    <a:cxn ang="0">
                      <a:pos x="120" y="0"/>
                    </a:cxn>
                    <a:cxn ang="0">
                      <a:pos x="0" y="90"/>
                    </a:cxn>
                  </a:cxnLst>
                  <a:rect l="0" t="0" r="r" b="b"/>
                  <a:pathLst>
                    <a:path w="141" h="118">
                      <a:moveTo>
                        <a:pt x="0" y="90"/>
                      </a:moveTo>
                      <a:lnTo>
                        <a:pt x="21" y="118"/>
                      </a:lnTo>
                      <a:lnTo>
                        <a:pt x="141" y="28"/>
                      </a:lnTo>
                      <a:lnTo>
                        <a:pt x="120" y="0"/>
                      </a:lnTo>
                      <a:lnTo>
                        <a:pt x="0" y="90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 cmpd="sng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37726" name="Freeform 158"/>
                <p:cNvSpPr>
                  <a:spLocks/>
                </p:cNvSpPr>
                <p:nvPr/>
              </p:nvSpPr>
              <p:spPr bwMode="auto">
                <a:xfrm rot="4247563" flipV="1">
                  <a:off x="1253" y="1017"/>
                  <a:ext cx="171" cy="207"/>
                </a:xfrm>
                <a:custGeom>
                  <a:avLst/>
                  <a:gdLst/>
                  <a:ahLst/>
                  <a:cxnLst>
                    <a:cxn ang="0">
                      <a:pos x="0" y="144"/>
                    </a:cxn>
                    <a:cxn ang="0">
                      <a:pos x="21" y="172"/>
                    </a:cxn>
                    <a:cxn ang="0">
                      <a:pos x="213" y="28"/>
                    </a:cxn>
                    <a:cxn ang="0">
                      <a:pos x="192" y="0"/>
                    </a:cxn>
                    <a:cxn ang="0">
                      <a:pos x="0" y="144"/>
                    </a:cxn>
                  </a:cxnLst>
                  <a:rect l="0" t="0" r="r" b="b"/>
                  <a:pathLst>
                    <a:path w="213" h="172">
                      <a:moveTo>
                        <a:pt x="0" y="144"/>
                      </a:moveTo>
                      <a:lnTo>
                        <a:pt x="21" y="172"/>
                      </a:lnTo>
                      <a:lnTo>
                        <a:pt x="213" y="28"/>
                      </a:lnTo>
                      <a:lnTo>
                        <a:pt x="192" y="0"/>
                      </a:lnTo>
                      <a:lnTo>
                        <a:pt x="0" y="144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 cmpd="sng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grpSp>
          <p:nvGrpSpPr>
            <p:cNvPr id="237727" name="Group 159"/>
            <p:cNvGrpSpPr>
              <a:grpSpLocks/>
            </p:cNvGrpSpPr>
            <p:nvPr/>
          </p:nvGrpSpPr>
          <p:grpSpPr bwMode="auto">
            <a:xfrm>
              <a:off x="3878" y="2069"/>
              <a:ext cx="416" cy="434"/>
              <a:chOff x="120" y="1065"/>
              <a:chExt cx="1322" cy="1244"/>
            </a:xfrm>
          </p:grpSpPr>
          <p:sp>
            <p:nvSpPr>
              <p:cNvPr id="237728" name="Oval 160"/>
              <p:cNvSpPr>
                <a:spLocks noChangeArrowheads="1"/>
              </p:cNvSpPr>
              <p:nvPr/>
            </p:nvSpPr>
            <p:spPr bwMode="auto">
              <a:xfrm>
                <a:off x="325" y="1248"/>
                <a:ext cx="912" cy="864"/>
              </a:xfrm>
              <a:prstGeom prst="ellipse">
                <a:avLst/>
              </a:prstGeom>
              <a:gradFill rotWithShape="0">
                <a:gsLst>
                  <a:gs pos="0">
                    <a:srgbClr val="33CC33"/>
                  </a:gs>
                  <a:gs pos="100000">
                    <a:srgbClr val="33CC33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729" name="AutoShape 161"/>
              <p:cNvSpPr>
                <a:spLocks noChangeArrowheads="1"/>
              </p:cNvSpPr>
              <p:nvPr/>
            </p:nvSpPr>
            <p:spPr bwMode="auto">
              <a:xfrm>
                <a:off x="736" y="1112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730" name="AutoShape 162"/>
              <p:cNvSpPr>
                <a:spLocks noChangeArrowheads="1"/>
              </p:cNvSpPr>
              <p:nvPr/>
            </p:nvSpPr>
            <p:spPr bwMode="auto">
              <a:xfrm rot="-1731536">
                <a:off x="482" y="1173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731" name="AutoShape 163"/>
              <p:cNvSpPr>
                <a:spLocks noChangeArrowheads="1"/>
              </p:cNvSpPr>
              <p:nvPr/>
            </p:nvSpPr>
            <p:spPr bwMode="auto">
              <a:xfrm rot="-3428101">
                <a:off x="316" y="1304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732" name="AutoShape 164"/>
              <p:cNvSpPr>
                <a:spLocks noChangeArrowheads="1"/>
              </p:cNvSpPr>
              <p:nvPr/>
            </p:nvSpPr>
            <p:spPr bwMode="auto">
              <a:xfrm rot="-4530700">
                <a:off x="229" y="1453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733" name="AutoShape 165"/>
              <p:cNvSpPr>
                <a:spLocks noChangeArrowheads="1"/>
              </p:cNvSpPr>
              <p:nvPr/>
            </p:nvSpPr>
            <p:spPr bwMode="auto">
              <a:xfrm rot="-6208555">
                <a:off x="228" y="1706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734" name="AutoShape 166"/>
              <p:cNvSpPr>
                <a:spLocks noChangeArrowheads="1"/>
              </p:cNvSpPr>
              <p:nvPr/>
            </p:nvSpPr>
            <p:spPr bwMode="auto">
              <a:xfrm rot="-7565748">
                <a:off x="281" y="1837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735" name="AutoShape 167"/>
              <p:cNvSpPr>
                <a:spLocks noChangeArrowheads="1"/>
              </p:cNvSpPr>
              <p:nvPr/>
            </p:nvSpPr>
            <p:spPr bwMode="auto">
              <a:xfrm rot="-8367763">
                <a:off x="429" y="2011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736" name="AutoShape 168"/>
              <p:cNvSpPr>
                <a:spLocks noChangeArrowheads="1"/>
              </p:cNvSpPr>
              <p:nvPr/>
            </p:nvSpPr>
            <p:spPr bwMode="auto">
              <a:xfrm rot="-9558205">
                <a:off x="596" y="2089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737" name="AutoShape 169"/>
              <p:cNvSpPr>
                <a:spLocks noChangeArrowheads="1"/>
              </p:cNvSpPr>
              <p:nvPr/>
            </p:nvSpPr>
            <p:spPr bwMode="auto">
              <a:xfrm rot="9901211" flipH="1">
                <a:off x="867" y="2089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738" name="AutoShape 170"/>
              <p:cNvSpPr>
                <a:spLocks noChangeArrowheads="1"/>
              </p:cNvSpPr>
              <p:nvPr/>
            </p:nvSpPr>
            <p:spPr bwMode="auto">
              <a:xfrm rot="9414293" flipH="1">
                <a:off x="988" y="2045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739" name="AutoShape 171"/>
              <p:cNvSpPr>
                <a:spLocks noChangeArrowheads="1"/>
              </p:cNvSpPr>
              <p:nvPr/>
            </p:nvSpPr>
            <p:spPr bwMode="auto">
              <a:xfrm rot="7565748" flipH="1">
                <a:off x="1172" y="1882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740" name="AutoShape 172"/>
              <p:cNvSpPr>
                <a:spLocks noChangeArrowheads="1"/>
              </p:cNvSpPr>
              <p:nvPr/>
            </p:nvSpPr>
            <p:spPr bwMode="auto">
              <a:xfrm rot="6208555" flipH="1">
                <a:off x="1249" y="1715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741" name="AutoShape 173"/>
              <p:cNvSpPr>
                <a:spLocks noChangeArrowheads="1"/>
              </p:cNvSpPr>
              <p:nvPr/>
            </p:nvSpPr>
            <p:spPr bwMode="auto">
              <a:xfrm rot="4530700" flipH="1">
                <a:off x="1242" y="1470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742" name="AutoShape 174"/>
              <p:cNvSpPr>
                <a:spLocks noChangeArrowheads="1"/>
              </p:cNvSpPr>
              <p:nvPr/>
            </p:nvSpPr>
            <p:spPr bwMode="auto">
              <a:xfrm rot="3428101" flipH="1">
                <a:off x="1154" y="1313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743" name="AutoShape 175"/>
              <p:cNvSpPr>
                <a:spLocks noChangeArrowheads="1"/>
              </p:cNvSpPr>
              <p:nvPr/>
            </p:nvSpPr>
            <p:spPr bwMode="auto">
              <a:xfrm rot="1731536" flipH="1">
                <a:off x="1006" y="1182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237744" name="Group 176"/>
              <p:cNvGrpSpPr>
                <a:grpSpLocks/>
              </p:cNvGrpSpPr>
              <p:nvPr/>
            </p:nvGrpSpPr>
            <p:grpSpPr bwMode="auto">
              <a:xfrm>
                <a:off x="727" y="2104"/>
                <a:ext cx="143" cy="205"/>
                <a:chOff x="1441" y="1824"/>
                <a:chExt cx="143" cy="205"/>
              </a:xfrm>
            </p:grpSpPr>
            <p:sp>
              <p:nvSpPr>
                <p:cNvPr id="237745" name="AutoShape 177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746" name="Oval 178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747" name="Oval 179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7748" name="Group 180"/>
              <p:cNvGrpSpPr>
                <a:grpSpLocks/>
              </p:cNvGrpSpPr>
              <p:nvPr/>
            </p:nvGrpSpPr>
            <p:grpSpPr bwMode="auto">
              <a:xfrm rot="1113049" flipV="1">
                <a:off x="867" y="1074"/>
                <a:ext cx="143" cy="205"/>
                <a:chOff x="1441" y="1824"/>
                <a:chExt cx="143" cy="205"/>
              </a:xfrm>
            </p:grpSpPr>
            <p:sp>
              <p:nvSpPr>
                <p:cNvPr id="237749" name="AutoShape 181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750" name="Oval 182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751" name="Oval 183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7752" name="Group 184"/>
              <p:cNvGrpSpPr>
                <a:grpSpLocks/>
              </p:cNvGrpSpPr>
              <p:nvPr/>
            </p:nvGrpSpPr>
            <p:grpSpPr bwMode="auto">
              <a:xfrm rot="-1113049" flipH="1" flipV="1">
                <a:off x="553" y="1065"/>
                <a:ext cx="143" cy="205"/>
                <a:chOff x="1441" y="1824"/>
                <a:chExt cx="143" cy="205"/>
              </a:xfrm>
            </p:grpSpPr>
            <p:sp>
              <p:nvSpPr>
                <p:cNvPr id="237753" name="AutoShape 185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754" name="Oval 186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755" name="Oval 187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7756" name="Group 188"/>
              <p:cNvGrpSpPr>
                <a:grpSpLocks/>
              </p:cNvGrpSpPr>
              <p:nvPr/>
            </p:nvGrpSpPr>
            <p:grpSpPr bwMode="auto">
              <a:xfrm rot="-5190893" flipH="1" flipV="1">
                <a:off x="151" y="1553"/>
                <a:ext cx="143" cy="205"/>
                <a:chOff x="1441" y="1824"/>
                <a:chExt cx="143" cy="205"/>
              </a:xfrm>
            </p:grpSpPr>
            <p:sp>
              <p:nvSpPr>
                <p:cNvPr id="237757" name="AutoShape 189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758" name="Oval 190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759" name="Oval 191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7760" name="Group 192"/>
              <p:cNvGrpSpPr>
                <a:grpSpLocks/>
              </p:cNvGrpSpPr>
              <p:nvPr/>
            </p:nvGrpSpPr>
            <p:grpSpPr bwMode="auto">
              <a:xfrm rot="-5172987">
                <a:off x="1268" y="1563"/>
                <a:ext cx="143" cy="205"/>
                <a:chOff x="1441" y="1824"/>
                <a:chExt cx="143" cy="205"/>
              </a:xfrm>
            </p:grpSpPr>
            <p:sp>
              <p:nvSpPr>
                <p:cNvPr id="237761" name="AutoShape 193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762" name="Oval 194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763" name="Oval 195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7764" name="Group 196"/>
              <p:cNvGrpSpPr>
                <a:grpSpLocks/>
              </p:cNvGrpSpPr>
              <p:nvPr/>
            </p:nvGrpSpPr>
            <p:grpSpPr bwMode="auto">
              <a:xfrm rot="2463853">
                <a:off x="299" y="1930"/>
                <a:ext cx="143" cy="205"/>
                <a:chOff x="1441" y="1824"/>
                <a:chExt cx="143" cy="205"/>
              </a:xfrm>
            </p:grpSpPr>
            <p:sp>
              <p:nvSpPr>
                <p:cNvPr id="237765" name="AutoShape 197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766" name="Oval 198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767" name="Oval 199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7768" name="Group 200"/>
              <p:cNvGrpSpPr>
                <a:grpSpLocks/>
              </p:cNvGrpSpPr>
              <p:nvPr/>
            </p:nvGrpSpPr>
            <p:grpSpPr bwMode="auto">
              <a:xfrm rot="19136147" flipH="1">
                <a:off x="1093" y="1965"/>
                <a:ext cx="143" cy="205"/>
                <a:chOff x="1441" y="1824"/>
                <a:chExt cx="143" cy="205"/>
              </a:xfrm>
            </p:grpSpPr>
            <p:sp>
              <p:nvSpPr>
                <p:cNvPr id="237769" name="AutoShape 201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770" name="Oval 202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771" name="Oval 203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237772" name="Freeform 204"/>
              <p:cNvSpPr>
                <a:spLocks/>
              </p:cNvSpPr>
              <p:nvPr/>
            </p:nvSpPr>
            <p:spPr bwMode="auto">
              <a:xfrm rot="4247563" flipV="1">
                <a:off x="669" y="1494"/>
                <a:ext cx="171" cy="207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33CC33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7773" name="Freeform 205"/>
              <p:cNvSpPr>
                <a:spLocks/>
              </p:cNvSpPr>
              <p:nvPr/>
            </p:nvSpPr>
            <p:spPr bwMode="auto">
              <a:xfrm rot="4247563" flipV="1">
                <a:off x="593" y="1313"/>
                <a:ext cx="171" cy="206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33CC33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237774" name="Group 206"/>
              <p:cNvGrpSpPr>
                <a:grpSpLocks/>
              </p:cNvGrpSpPr>
              <p:nvPr/>
            </p:nvGrpSpPr>
            <p:grpSpPr bwMode="auto">
              <a:xfrm>
                <a:off x="504" y="1323"/>
                <a:ext cx="495" cy="727"/>
                <a:chOff x="1235" y="1035"/>
                <a:chExt cx="460" cy="666"/>
              </a:xfrm>
            </p:grpSpPr>
            <p:sp>
              <p:nvSpPr>
                <p:cNvPr id="237775" name="Freeform 207"/>
                <p:cNvSpPr>
                  <a:spLocks/>
                </p:cNvSpPr>
                <p:nvPr/>
              </p:nvSpPr>
              <p:spPr bwMode="auto">
                <a:xfrm rot="4247563" flipV="1">
                  <a:off x="1364" y="1113"/>
                  <a:ext cx="171" cy="206"/>
                </a:xfrm>
                <a:custGeom>
                  <a:avLst/>
                  <a:gdLst/>
                  <a:ahLst/>
                  <a:cxnLst>
                    <a:cxn ang="0">
                      <a:pos x="0" y="144"/>
                    </a:cxn>
                    <a:cxn ang="0">
                      <a:pos x="21" y="172"/>
                    </a:cxn>
                    <a:cxn ang="0">
                      <a:pos x="213" y="28"/>
                    </a:cxn>
                    <a:cxn ang="0">
                      <a:pos x="192" y="0"/>
                    </a:cxn>
                    <a:cxn ang="0">
                      <a:pos x="0" y="144"/>
                    </a:cxn>
                  </a:cxnLst>
                  <a:rect l="0" t="0" r="r" b="b"/>
                  <a:pathLst>
                    <a:path w="213" h="172">
                      <a:moveTo>
                        <a:pt x="0" y="144"/>
                      </a:moveTo>
                      <a:lnTo>
                        <a:pt x="21" y="172"/>
                      </a:lnTo>
                      <a:lnTo>
                        <a:pt x="213" y="28"/>
                      </a:lnTo>
                      <a:lnTo>
                        <a:pt x="192" y="0"/>
                      </a:lnTo>
                      <a:lnTo>
                        <a:pt x="0" y="144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 cmpd="sng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37776" name="Freeform 208"/>
                <p:cNvSpPr>
                  <a:spLocks/>
                </p:cNvSpPr>
                <p:nvPr/>
              </p:nvSpPr>
              <p:spPr bwMode="auto">
                <a:xfrm rot="4247563" flipV="1">
                  <a:off x="1452" y="1290"/>
                  <a:ext cx="152" cy="179"/>
                </a:xfrm>
                <a:custGeom>
                  <a:avLst/>
                  <a:gdLst/>
                  <a:ahLst/>
                  <a:cxnLst>
                    <a:cxn ang="0">
                      <a:pos x="0" y="120"/>
                    </a:cxn>
                    <a:cxn ang="0">
                      <a:pos x="21" y="149"/>
                    </a:cxn>
                    <a:cxn ang="0">
                      <a:pos x="189" y="29"/>
                    </a:cxn>
                    <a:cxn ang="0">
                      <a:pos x="168" y="0"/>
                    </a:cxn>
                    <a:cxn ang="0">
                      <a:pos x="0" y="120"/>
                    </a:cxn>
                  </a:cxnLst>
                  <a:rect l="0" t="0" r="r" b="b"/>
                  <a:pathLst>
                    <a:path w="189" h="149">
                      <a:moveTo>
                        <a:pt x="0" y="120"/>
                      </a:moveTo>
                      <a:lnTo>
                        <a:pt x="21" y="149"/>
                      </a:lnTo>
                      <a:lnTo>
                        <a:pt x="189" y="29"/>
                      </a:lnTo>
                      <a:lnTo>
                        <a:pt x="168" y="0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 cmpd="sng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37777" name="Freeform 209"/>
                <p:cNvSpPr>
                  <a:spLocks/>
                </p:cNvSpPr>
                <p:nvPr/>
              </p:nvSpPr>
              <p:spPr bwMode="auto">
                <a:xfrm rot="4247563" flipV="1">
                  <a:off x="1491" y="1381"/>
                  <a:ext cx="151" cy="179"/>
                </a:xfrm>
                <a:custGeom>
                  <a:avLst/>
                  <a:gdLst/>
                  <a:ahLst/>
                  <a:cxnLst>
                    <a:cxn ang="0">
                      <a:pos x="0" y="120"/>
                    </a:cxn>
                    <a:cxn ang="0">
                      <a:pos x="21" y="149"/>
                    </a:cxn>
                    <a:cxn ang="0">
                      <a:pos x="189" y="29"/>
                    </a:cxn>
                    <a:cxn ang="0">
                      <a:pos x="168" y="0"/>
                    </a:cxn>
                    <a:cxn ang="0">
                      <a:pos x="0" y="120"/>
                    </a:cxn>
                  </a:cxnLst>
                  <a:rect l="0" t="0" r="r" b="b"/>
                  <a:pathLst>
                    <a:path w="189" h="149">
                      <a:moveTo>
                        <a:pt x="0" y="120"/>
                      </a:moveTo>
                      <a:lnTo>
                        <a:pt x="21" y="149"/>
                      </a:lnTo>
                      <a:lnTo>
                        <a:pt x="189" y="29"/>
                      </a:lnTo>
                      <a:lnTo>
                        <a:pt x="168" y="0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 cmpd="sng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37778" name="Freeform 210"/>
                <p:cNvSpPr>
                  <a:spLocks/>
                </p:cNvSpPr>
                <p:nvPr/>
              </p:nvSpPr>
              <p:spPr bwMode="auto">
                <a:xfrm rot="4247563" flipV="1">
                  <a:off x="1544" y="1479"/>
                  <a:ext cx="114" cy="143"/>
                </a:xfrm>
                <a:custGeom>
                  <a:avLst/>
                  <a:gdLst/>
                  <a:ahLst/>
                  <a:cxnLst>
                    <a:cxn ang="0">
                      <a:pos x="0" y="90"/>
                    </a:cxn>
                    <a:cxn ang="0">
                      <a:pos x="21" y="118"/>
                    </a:cxn>
                    <a:cxn ang="0">
                      <a:pos x="141" y="28"/>
                    </a:cxn>
                    <a:cxn ang="0">
                      <a:pos x="120" y="0"/>
                    </a:cxn>
                    <a:cxn ang="0">
                      <a:pos x="0" y="90"/>
                    </a:cxn>
                  </a:cxnLst>
                  <a:rect l="0" t="0" r="r" b="b"/>
                  <a:pathLst>
                    <a:path w="141" h="118">
                      <a:moveTo>
                        <a:pt x="0" y="90"/>
                      </a:moveTo>
                      <a:lnTo>
                        <a:pt x="21" y="118"/>
                      </a:lnTo>
                      <a:lnTo>
                        <a:pt x="141" y="28"/>
                      </a:lnTo>
                      <a:lnTo>
                        <a:pt x="120" y="0"/>
                      </a:lnTo>
                      <a:lnTo>
                        <a:pt x="0" y="90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 cmpd="sng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37779" name="Freeform 211"/>
                <p:cNvSpPr>
                  <a:spLocks/>
                </p:cNvSpPr>
                <p:nvPr/>
              </p:nvSpPr>
              <p:spPr bwMode="auto">
                <a:xfrm rot="4247563" flipV="1">
                  <a:off x="1568" y="1574"/>
                  <a:ext cx="111" cy="143"/>
                </a:xfrm>
                <a:custGeom>
                  <a:avLst/>
                  <a:gdLst/>
                  <a:ahLst/>
                  <a:cxnLst>
                    <a:cxn ang="0">
                      <a:pos x="0" y="90"/>
                    </a:cxn>
                    <a:cxn ang="0">
                      <a:pos x="21" y="118"/>
                    </a:cxn>
                    <a:cxn ang="0">
                      <a:pos x="141" y="28"/>
                    </a:cxn>
                    <a:cxn ang="0">
                      <a:pos x="120" y="0"/>
                    </a:cxn>
                    <a:cxn ang="0">
                      <a:pos x="0" y="90"/>
                    </a:cxn>
                  </a:cxnLst>
                  <a:rect l="0" t="0" r="r" b="b"/>
                  <a:pathLst>
                    <a:path w="141" h="118">
                      <a:moveTo>
                        <a:pt x="0" y="90"/>
                      </a:moveTo>
                      <a:lnTo>
                        <a:pt x="21" y="118"/>
                      </a:lnTo>
                      <a:lnTo>
                        <a:pt x="141" y="28"/>
                      </a:lnTo>
                      <a:lnTo>
                        <a:pt x="120" y="0"/>
                      </a:lnTo>
                      <a:lnTo>
                        <a:pt x="0" y="90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 cmpd="sng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37780" name="Freeform 212"/>
                <p:cNvSpPr>
                  <a:spLocks/>
                </p:cNvSpPr>
                <p:nvPr/>
              </p:nvSpPr>
              <p:spPr bwMode="auto">
                <a:xfrm rot="4247563" flipV="1">
                  <a:off x="1253" y="1017"/>
                  <a:ext cx="171" cy="207"/>
                </a:xfrm>
                <a:custGeom>
                  <a:avLst/>
                  <a:gdLst/>
                  <a:ahLst/>
                  <a:cxnLst>
                    <a:cxn ang="0">
                      <a:pos x="0" y="144"/>
                    </a:cxn>
                    <a:cxn ang="0">
                      <a:pos x="21" y="172"/>
                    </a:cxn>
                    <a:cxn ang="0">
                      <a:pos x="213" y="28"/>
                    </a:cxn>
                    <a:cxn ang="0">
                      <a:pos x="192" y="0"/>
                    </a:cxn>
                    <a:cxn ang="0">
                      <a:pos x="0" y="144"/>
                    </a:cxn>
                  </a:cxnLst>
                  <a:rect l="0" t="0" r="r" b="b"/>
                  <a:pathLst>
                    <a:path w="213" h="172">
                      <a:moveTo>
                        <a:pt x="0" y="144"/>
                      </a:moveTo>
                      <a:lnTo>
                        <a:pt x="21" y="172"/>
                      </a:lnTo>
                      <a:lnTo>
                        <a:pt x="213" y="28"/>
                      </a:lnTo>
                      <a:lnTo>
                        <a:pt x="192" y="0"/>
                      </a:lnTo>
                      <a:lnTo>
                        <a:pt x="0" y="144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 cmpd="sng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grpSp>
          <p:nvGrpSpPr>
            <p:cNvPr id="237781" name="Group 213"/>
            <p:cNvGrpSpPr>
              <a:grpSpLocks/>
            </p:cNvGrpSpPr>
            <p:nvPr/>
          </p:nvGrpSpPr>
          <p:grpSpPr bwMode="auto">
            <a:xfrm>
              <a:off x="3651" y="1616"/>
              <a:ext cx="416" cy="434"/>
              <a:chOff x="120" y="1065"/>
              <a:chExt cx="1322" cy="1244"/>
            </a:xfrm>
          </p:grpSpPr>
          <p:sp>
            <p:nvSpPr>
              <p:cNvPr id="237782" name="Oval 214"/>
              <p:cNvSpPr>
                <a:spLocks noChangeArrowheads="1"/>
              </p:cNvSpPr>
              <p:nvPr/>
            </p:nvSpPr>
            <p:spPr bwMode="auto">
              <a:xfrm>
                <a:off x="325" y="1248"/>
                <a:ext cx="912" cy="864"/>
              </a:xfrm>
              <a:prstGeom prst="ellipse">
                <a:avLst/>
              </a:prstGeom>
              <a:gradFill rotWithShape="0">
                <a:gsLst>
                  <a:gs pos="0">
                    <a:srgbClr val="33CC33"/>
                  </a:gs>
                  <a:gs pos="100000">
                    <a:srgbClr val="33CC33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783" name="AutoShape 215"/>
              <p:cNvSpPr>
                <a:spLocks noChangeArrowheads="1"/>
              </p:cNvSpPr>
              <p:nvPr/>
            </p:nvSpPr>
            <p:spPr bwMode="auto">
              <a:xfrm>
                <a:off x="736" y="1112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784" name="AutoShape 216"/>
              <p:cNvSpPr>
                <a:spLocks noChangeArrowheads="1"/>
              </p:cNvSpPr>
              <p:nvPr/>
            </p:nvSpPr>
            <p:spPr bwMode="auto">
              <a:xfrm rot="-1731536">
                <a:off x="482" y="1173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785" name="AutoShape 217"/>
              <p:cNvSpPr>
                <a:spLocks noChangeArrowheads="1"/>
              </p:cNvSpPr>
              <p:nvPr/>
            </p:nvSpPr>
            <p:spPr bwMode="auto">
              <a:xfrm rot="-3428101">
                <a:off x="316" y="1304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786" name="AutoShape 218"/>
              <p:cNvSpPr>
                <a:spLocks noChangeArrowheads="1"/>
              </p:cNvSpPr>
              <p:nvPr/>
            </p:nvSpPr>
            <p:spPr bwMode="auto">
              <a:xfrm rot="-4530700">
                <a:off x="229" y="1453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787" name="AutoShape 219"/>
              <p:cNvSpPr>
                <a:spLocks noChangeArrowheads="1"/>
              </p:cNvSpPr>
              <p:nvPr/>
            </p:nvSpPr>
            <p:spPr bwMode="auto">
              <a:xfrm rot="-6208555">
                <a:off x="228" y="1706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788" name="AutoShape 220"/>
              <p:cNvSpPr>
                <a:spLocks noChangeArrowheads="1"/>
              </p:cNvSpPr>
              <p:nvPr/>
            </p:nvSpPr>
            <p:spPr bwMode="auto">
              <a:xfrm rot="-7565748">
                <a:off x="281" y="1837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789" name="AutoShape 221"/>
              <p:cNvSpPr>
                <a:spLocks noChangeArrowheads="1"/>
              </p:cNvSpPr>
              <p:nvPr/>
            </p:nvSpPr>
            <p:spPr bwMode="auto">
              <a:xfrm rot="-8367763">
                <a:off x="429" y="2011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790" name="AutoShape 222"/>
              <p:cNvSpPr>
                <a:spLocks noChangeArrowheads="1"/>
              </p:cNvSpPr>
              <p:nvPr/>
            </p:nvSpPr>
            <p:spPr bwMode="auto">
              <a:xfrm rot="-9558205">
                <a:off x="596" y="2089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791" name="AutoShape 223"/>
              <p:cNvSpPr>
                <a:spLocks noChangeArrowheads="1"/>
              </p:cNvSpPr>
              <p:nvPr/>
            </p:nvSpPr>
            <p:spPr bwMode="auto">
              <a:xfrm rot="9901211" flipH="1">
                <a:off x="867" y="2089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792" name="AutoShape 224"/>
              <p:cNvSpPr>
                <a:spLocks noChangeArrowheads="1"/>
              </p:cNvSpPr>
              <p:nvPr/>
            </p:nvSpPr>
            <p:spPr bwMode="auto">
              <a:xfrm rot="9414293" flipH="1">
                <a:off x="988" y="2045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793" name="AutoShape 225"/>
              <p:cNvSpPr>
                <a:spLocks noChangeArrowheads="1"/>
              </p:cNvSpPr>
              <p:nvPr/>
            </p:nvSpPr>
            <p:spPr bwMode="auto">
              <a:xfrm rot="7565748" flipH="1">
                <a:off x="1172" y="1882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794" name="AutoShape 226"/>
              <p:cNvSpPr>
                <a:spLocks noChangeArrowheads="1"/>
              </p:cNvSpPr>
              <p:nvPr/>
            </p:nvSpPr>
            <p:spPr bwMode="auto">
              <a:xfrm rot="6208555" flipH="1">
                <a:off x="1249" y="1715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795" name="AutoShape 227"/>
              <p:cNvSpPr>
                <a:spLocks noChangeArrowheads="1"/>
              </p:cNvSpPr>
              <p:nvPr/>
            </p:nvSpPr>
            <p:spPr bwMode="auto">
              <a:xfrm rot="4530700" flipH="1">
                <a:off x="1242" y="1470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796" name="AutoShape 228"/>
              <p:cNvSpPr>
                <a:spLocks noChangeArrowheads="1"/>
              </p:cNvSpPr>
              <p:nvPr/>
            </p:nvSpPr>
            <p:spPr bwMode="auto">
              <a:xfrm rot="3428101" flipH="1">
                <a:off x="1154" y="1313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797" name="AutoShape 229"/>
              <p:cNvSpPr>
                <a:spLocks noChangeArrowheads="1"/>
              </p:cNvSpPr>
              <p:nvPr/>
            </p:nvSpPr>
            <p:spPr bwMode="auto">
              <a:xfrm rot="1731536" flipH="1">
                <a:off x="1006" y="1182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237798" name="Group 230"/>
              <p:cNvGrpSpPr>
                <a:grpSpLocks/>
              </p:cNvGrpSpPr>
              <p:nvPr/>
            </p:nvGrpSpPr>
            <p:grpSpPr bwMode="auto">
              <a:xfrm>
                <a:off x="727" y="2104"/>
                <a:ext cx="143" cy="205"/>
                <a:chOff x="1441" y="1824"/>
                <a:chExt cx="143" cy="205"/>
              </a:xfrm>
            </p:grpSpPr>
            <p:sp>
              <p:nvSpPr>
                <p:cNvPr id="237799" name="AutoShape 231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800" name="Oval 232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801" name="Oval 233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7802" name="Group 234"/>
              <p:cNvGrpSpPr>
                <a:grpSpLocks/>
              </p:cNvGrpSpPr>
              <p:nvPr/>
            </p:nvGrpSpPr>
            <p:grpSpPr bwMode="auto">
              <a:xfrm rot="1113049" flipV="1">
                <a:off x="867" y="1074"/>
                <a:ext cx="143" cy="205"/>
                <a:chOff x="1441" y="1824"/>
                <a:chExt cx="143" cy="205"/>
              </a:xfrm>
            </p:grpSpPr>
            <p:sp>
              <p:nvSpPr>
                <p:cNvPr id="237803" name="AutoShape 235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804" name="Oval 236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805" name="Oval 237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7806" name="Group 238"/>
              <p:cNvGrpSpPr>
                <a:grpSpLocks/>
              </p:cNvGrpSpPr>
              <p:nvPr/>
            </p:nvGrpSpPr>
            <p:grpSpPr bwMode="auto">
              <a:xfrm rot="-1113049" flipH="1" flipV="1">
                <a:off x="553" y="1065"/>
                <a:ext cx="143" cy="205"/>
                <a:chOff x="1441" y="1824"/>
                <a:chExt cx="143" cy="205"/>
              </a:xfrm>
            </p:grpSpPr>
            <p:sp>
              <p:nvSpPr>
                <p:cNvPr id="237807" name="AutoShape 239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808" name="Oval 240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809" name="Oval 241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7810" name="Group 242"/>
              <p:cNvGrpSpPr>
                <a:grpSpLocks/>
              </p:cNvGrpSpPr>
              <p:nvPr/>
            </p:nvGrpSpPr>
            <p:grpSpPr bwMode="auto">
              <a:xfrm rot="-5190893" flipH="1" flipV="1">
                <a:off x="151" y="1553"/>
                <a:ext cx="143" cy="205"/>
                <a:chOff x="1441" y="1824"/>
                <a:chExt cx="143" cy="205"/>
              </a:xfrm>
            </p:grpSpPr>
            <p:sp>
              <p:nvSpPr>
                <p:cNvPr id="237811" name="AutoShape 243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812" name="Oval 244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813" name="Oval 245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7814" name="Group 246"/>
              <p:cNvGrpSpPr>
                <a:grpSpLocks/>
              </p:cNvGrpSpPr>
              <p:nvPr/>
            </p:nvGrpSpPr>
            <p:grpSpPr bwMode="auto">
              <a:xfrm rot="-5172987">
                <a:off x="1268" y="1563"/>
                <a:ext cx="143" cy="205"/>
                <a:chOff x="1441" y="1824"/>
                <a:chExt cx="143" cy="205"/>
              </a:xfrm>
            </p:grpSpPr>
            <p:sp>
              <p:nvSpPr>
                <p:cNvPr id="237815" name="AutoShape 247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816" name="Oval 248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817" name="Oval 249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7818" name="Group 250"/>
              <p:cNvGrpSpPr>
                <a:grpSpLocks/>
              </p:cNvGrpSpPr>
              <p:nvPr/>
            </p:nvGrpSpPr>
            <p:grpSpPr bwMode="auto">
              <a:xfrm rot="2463853">
                <a:off x="299" y="1930"/>
                <a:ext cx="143" cy="205"/>
                <a:chOff x="1441" y="1824"/>
                <a:chExt cx="143" cy="205"/>
              </a:xfrm>
            </p:grpSpPr>
            <p:sp>
              <p:nvSpPr>
                <p:cNvPr id="237819" name="AutoShape 251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820" name="Oval 252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821" name="Oval 253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7822" name="Group 254"/>
              <p:cNvGrpSpPr>
                <a:grpSpLocks/>
              </p:cNvGrpSpPr>
              <p:nvPr/>
            </p:nvGrpSpPr>
            <p:grpSpPr bwMode="auto">
              <a:xfrm rot="19136147" flipH="1">
                <a:off x="1093" y="1965"/>
                <a:ext cx="143" cy="205"/>
                <a:chOff x="1441" y="1824"/>
                <a:chExt cx="143" cy="205"/>
              </a:xfrm>
            </p:grpSpPr>
            <p:sp>
              <p:nvSpPr>
                <p:cNvPr id="237823" name="AutoShape 255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824" name="Oval 256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825" name="Oval 257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237826" name="Freeform 258"/>
              <p:cNvSpPr>
                <a:spLocks/>
              </p:cNvSpPr>
              <p:nvPr/>
            </p:nvSpPr>
            <p:spPr bwMode="auto">
              <a:xfrm rot="4247563" flipV="1">
                <a:off x="669" y="1494"/>
                <a:ext cx="171" cy="207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33CC33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7827" name="Freeform 259"/>
              <p:cNvSpPr>
                <a:spLocks/>
              </p:cNvSpPr>
              <p:nvPr/>
            </p:nvSpPr>
            <p:spPr bwMode="auto">
              <a:xfrm rot="4247563" flipV="1">
                <a:off x="593" y="1313"/>
                <a:ext cx="171" cy="206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33CC33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237828" name="Group 260"/>
              <p:cNvGrpSpPr>
                <a:grpSpLocks/>
              </p:cNvGrpSpPr>
              <p:nvPr/>
            </p:nvGrpSpPr>
            <p:grpSpPr bwMode="auto">
              <a:xfrm>
                <a:off x="504" y="1323"/>
                <a:ext cx="495" cy="727"/>
                <a:chOff x="1235" y="1035"/>
                <a:chExt cx="460" cy="666"/>
              </a:xfrm>
            </p:grpSpPr>
            <p:sp>
              <p:nvSpPr>
                <p:cNvPr id="237829" name="Freeform 261"/>
                <p:cNvSpPr>
                  <a:spLocks/>
                </p:cNvSpPr>
                <p:nvPr/>
              </p:nvSpPr>
              <p:spPr bwMode="auto">
                <a:xfrm rot="4247563" flipV="1">
                  <a:off x="1364" y="1113"/>
                  <a:ext cx="171" cy="206"/>
                </a:xfrm>
                <a:custGeom>
                  <a:avLst/>
                  <a:gdLst/>
                  <a:ahLst/>
                  <a:cxnLst>
                    <a:cxn ang="0">
                      <a:pos x="0" y="144"/>
                    </a:cxn>
                    <a:cxn ang="0">
                      <a:pos x="21" y="172"/>
                    </a:cxn>
                    <a:cxn ang="0">
                      <a:pos x="213" y="28"/>
                    </a:cxn>
                    <a:cxn ang="0">
                      <a:pos x="192" y="0"/>
                    </a:cxn>
                    <a:cxn ang="0">
                      <a:pos x="0" y="144"/>
                    </a:cxn>
                  </a:cxnLst>
                  <a:rect l="0" t="0" r="r" b="b"/>
                  <a:pathLst>
                    <a:path w="213" h="172">
                      <a:moveTo>
                        <a:pt x="0" y="144"/>
                      </a:moveTo>
                      <a:lnTo>
                        <a:pt x="21" y="172"/>
                      </a:lnTo>
                      <a:lnTo>
                        <a:pt x="213" y="28"/>
                      </a:lnTo>
                      <a:lnTo>
                        <a:pt x="192" y="0"/>
                      </a:lnTo>
                      <a:lnTo>
                        <a:pt x="0" y="144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 cmpd="sng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37830" name="Freeform 262"/>
                <p:cNvSpPr>
                  <a:spLocks/>
                </p:cNvSpPr>
                <p:nvPr/>
              </p:nvSpPr>
              <p:spPr bwMode="auto">
                <a:xfrm rot="4247563" flipV="1">
                  <a:off x="1452" y="1290"/>
                  <a:ext cx="152" cy="179"/>
                </a:xfrm>
                <a:custGeom>
                  <a:avLst/>
                  <a:gdLst/>
                  <a:ahLst/>
                  <a:cxnLst>
                    <a:cxn ang="0">
                      <a:pos x="0" y="120"/>
                    </a:cxn>
                    <a:cxn ang="0">
                      <a:pos x="21" y="149"/>
                    </a:cxn>
                    <a:cxn ang="0">
                      <a:pos x="189" y="29"/>
                    </a:cxn>
                    <a:cxn ang="0">
                      <a:pos x="168" y="0"/>
                    </a:cxn>
                    <a:cxn ang="0">
                      <a:pos x="0" y="120"/>
                    </a:cxn>
                  </a:cxnLst>
                  <a:rect l="0" t="0" r="r" b="b"/>
                  <a:pathLst>
                    <a:path w="189" h="149">
                      <a:moveTo>
                        <a:pt x="0" y="120"/>
                      </a:moveTo>
                      <a:lnTo>
                        <a:pt x="21" y="149"/>
                      </a:lnTo>
                      <a:lnTo>
                        <a:pt x="189" y="29"/>
                      </a:lnTo>
                      <a:lnTo>
                        <a:pt x="168" y="0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 cmpd="sng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37831" name="Freeform 263"/>
                <p:cNvSpPr>
                  <a:spLocks/>
                </p:cNvSpPr>
                <p:nvPr/>
              </p:nvSpPr>
              <p:spPr bwMode="auto">
                <a:xfrm rot="4247563" flipV="1">
                  <a:off x="1491" y="1381"/>
                  <a:ext cx="151" cy="179"/>
                </a:xfrm>
                <a:custGeom>
                  <a:avLst/>
                  <a:gdLst/>
                  <a:ahLst/>
                  <a:cxnLst>
                    <a:cxn ang="0">
                      <a:pos x="0" y="120"/>
                    </a:cxn>
                    <a:cxn ang="0">
                      <a:pos x="21" y="149"/>
                    </a:cxn>
                    <a:cxn ang="0">
                      <a:pos x="189" y="29"/>
                    </a:cxn>
                    <a:cxn ang="0">
                      <a:pos x="168" y="0"/>
                    </a:cxn>
                    <a:cxn ang="0">
                      <a:pos x="0" y="120"/>
                    </a:cxn>
                  </a:cxnLst>
                  <a:rect l="0" t="0" r="r" b="b"/>
                  <a:pathLst>
                    <a:path w="189" h="149">
                      <a:moveTo>
                        <a:pt x="0" y="120"/>
                      </a:moveTo>
                      <a:lnTo>
                        <a:pt x="21" y="149"/>
                      </a:lnTo>
                      <a:lnTo>
                        <a:pt x="189" y="29"/>
                      </a:lnTo>
                      <a:lnTo>
                        <a:pt x="168" y="0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 cmpd="sng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37832" name="Freeform 264"/>
                <p:cNvSpPr>
                  <a:spLocks/>
                </p:cNvSpPr>
                <p:nvPr/>
              </p:nvSpPr>
              <p:spPr bwMode="auto">
                <a:xfrm rot="4247563" flipV="1">
                  <a:off x="1544" y="1479"/>
                  <a:ext cx="114" cy="143"/>
                </a:xfrm>
                <a:custGeom>
                  <a:avLst/>
                  <a:gdLst/>
                  <a:ahLst/>
                  <a:cxnLst>
                    <a:cxn ang="0">
                      <a:pos x="0" y="90"/>
                    </a:cxn>
                    <a:cxn ang="0">
                      <a:pos x="21" y="118"/>
                    </a:cxn>
                    <a:cxn ang="0">
                      <a:pos x="141" y="28"/>
                    </a:cxn>
                    <a:cxn ang="0">
                      <a:pos x="120" y="0"/>
                    </a:cxn>
                    <a:cxn ang="0">
                      <a:pos x="0" y="90"/>
                    </a:cxn>
                  </a:cxnLst>
                  <a:rect l="0" t="0" r="r" b="b"/>
                  <a:pathLst>
                    <a:path w="141" h="118">
                      <a:moveTo>
                        <a:pt x="0" y="90"/>
                      </a:moveTo>
                      <a:lnTo>
                        <a:pt x="21" y="118"/>
                      </a:lnTo>
                      <a:lnTo>
                        <a:pt x="141" y="28"/>
                      </a:lnTo>
                      <a:lnTo>
                        <a:pt x="120" y="0"/>
                      </a:lnTo>
                      <a:lnTo>
                        <a:pt x="0" y="90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 cmpd="sng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37833" name="Freeform 265"/>
                <p:cNvSpPr>
                  <a:spLocks/>
                </p:cNvSpPr>
                <p:nvPr/>
              </p:nvSpPr>
              <p:spPr bwMode="auto">
                <a:xfrm rot="4247563" flipV="1">
                  <a:off x="1568" y="1574"/>
                  <a:ext cx="111" cy="143"/>
                </a:xfrm>
                <a:custGeom>
                  <a:avLst/>
                  <a:gdLst/>
                  <a:ahLst/>
                  <a:cxnLst>
                    <a:cxn ang="0">
                      <a:pos x="0" y="90"/>
                    </a:cxn>
                    <a:cxn ang="0">
                      <a:pos x="21" y="118"/>
                    </a:cxn>
                    <a:cxn ang="0">
                      <a:pos x="141" y="28"/>
                    </a:cxn>
                    <a:cxn ang="0">
                      <a:pos x="120" y="0"/>
                    </a:cxn>
                    <a:cxn ang="0">
                      <a:pos x="0" y="90"/>
                    </a:cxn>
                  </a:cxnLst>
                  <a:rect l="0" t="0" r="r" b="b"/>
                  <a:pathLst>
                    <a:path w="141" h="118">
                      <a:moveTo>
                        <a:pt x="0" y="90"/>
                      </a:moveTo>
                      <a:lnTo>
                        <a:pt x="21" y="118"/>
                      </a:lnTo>
                      <a:lnTo>
                        <a:pt x="141" y="28"/>
                      </a:lnTo>
                      <a:lnTo>
                        <a:pt x="120" y="0"/>
                      </a:lnTo>
                      <a:lnTo>
                        <a:pt x="0" y="90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 cmpd="sng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37834" name="Freeform 266"/>
                <p:cNvSpPr>
                  <a:spLocks/>
                </p:cNvSpPr>
                <p:nvPr/>
              </p:nvSpPr>
              <p:spPr bwMode="auto">
                <a:xfrm rot="4247563" flipV="1">
                  <a:off x="1253" y="1017"/>
                  <a:ext cx="171" cy="207"/>
                </a:xfrm>
                <a:custGeom>
                  <a:avLst/>
                  <a:gdLst/>
                  <a:ahLst/>
                  <a:cxnLst>
                    <a:cxn ang="0">
                      <a:pos x="0" y="144"/>
                    </a:cxn>
                    <a:cxn ang="0">
                      <a:pos x="21" y="172"/>
                    </a:cxn>
                    <a:cxn ang="0">
                      <a:pos x="213" y="28"/>
                    </a:cxn>
                    <a:cxn ang="0">
                      <a:pos x="192" y="0"/>
                    </a:cxn>
                    <a:cxn ang="0">
                      <a:pos x="0" y="144"/>
                    </a:cxn>
                  </a:cxnLst>
                  <a:rect l="0" t="0" r="r" b="b"/>
                  <a:pathLst>
                    <a:path w="213" h="172">
                      <a:moveTo>
                        <a:pt x="0" y="144"/>
                      </a:moveTo>
                      <a:lnTo>
                        <a:pt x="21" y="172"/>
                      </a:lnTo>
                      <a:lnTo>
                        <a:pt x="213" y="28"/>
                      </a:lnTo>
                      <a:lnTo>
                        <a:pt x="192" y="0"/>
                      </a:lnTo>
                      <a:lnTo>
                        <a:pt x="0" y="144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 cmpd="sng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grpSp>
          <p:nvGrpSpPr>
            <p:cNvPr id="237835" name="Group 267"/>
            <p:cNvGrpSpPr>
              <a:grpSpLocks/>
            </p:cNvGrpSpPr>
            <p:nvPr/>
          </p:nvGrpSpPr>
          <p:grpSpPr bwMode="auto">
            <a:xfrm>
              <a:off x="3107" y="1480"/>
              <a:ext cx="416" cy="434"/>
              <a:chOff x="120" y="1065"/>
              <a:chExt cx="1322" cy="1244"/>
            </a:xfrm>
          </p:grpSpPr>
          <p:sp>
            <p:nvSpPr>
              <p:cNvPr id="237836" name="Oval 268"/>
              <p:cNvSpPr>
                <a:spLocks noChangeArrowheads="1"/>
              </p:cNvSpPr>
              <p:nvPr/>
            </p:nvSpPr>
            <p:spPr bwMode="auto">
              <a:xfrm>
                <a:off x="325" y="1248"/>
                <a:ext cx="912" cy="864"/>
              </a:xfrm>
              <a:prstGeom prst="ellipse">
                <a:avLst/>
              </a:prstGeom>
              <a:gradFill rotWithShape="0">
                <a:gsLst>
                  <a:gs pos="0">
                    <a:srgbClr val="33CC33"/>
                  </a:gs>
                  <a:gs pos="100000">
                    <a:srgbClr val="33CC33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837" name="AutoShape 269"/>
              <p:cNvSpPr>
                <a:spLocks noChangeArrowheads="1"/>
              </p:cNvSpPr>
              <p:nvPr/>
            </p:nvSpPr>
            <p:spPr bwMode="auto">
              <a:xfrm>
                <a:off x="736" y="1112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838" name="AutoShape 270"/>
              <p:cNvSpPr>
                <a:spLocks noChangeArrowheads="1"/>
              </p:cNvSpPr>
              <p:nvPr/>
            </p:nvSpPr>
            <p:spPr bwMode="auto">
              <a:xfrm rot="-1731536">
                <a:off x="482" y="1173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839" name="AutoShape 271"/>
              <p:cNvSpPr>
                <a:spLocks noChangeArrowheads="1"/>
              </p:cNvSpPr>
              <p:nvPr/>
            </p:nvSpPr>
            <p:spPr bwMode="auto">
              <a:xfrm rot="-3428101">
                <a:off x="316" y="1304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840" name="AutoShape 272"/>
              <p:cNvSpPr>
                <a:spLocks noChangeArrowheads="1"/>
              </p:cNvSpPr>
              <p:nvPr/>
            </p:nvSpPr>
            <p:spPr bwMode="auto">
              <a:xfrm rot="-4530700">
                <a:off x="229" y="1453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841" name="AutoShape 273"/>
              <p:cNvSpPr>
                <a:spLocks noChangeArrowheads="1"/>
              </p:cNvSpPr>
              <p:nvPr/>
            </p:nvSpPr>
            <p:spPr bwMode="auto">
              <a:xfrm rot="-6208555">
                <a:off x="228" y="1706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842" name="AutoShape 274"/>
              <p:cNvSpPr>
                <a:spLocks noChangeArrowheads="1"/>
              </p:cNvSpPr>
              <p:nvPr/>
            </p:nvSpPr>
            <p:spPr bwMode="auto">
              <a:xfrm rot="-7565748">
                <a:off x="281" y="1837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843" name="AutoShape 275"/>
              <p:cNvSpPr>
                <a:spLocks noChangeArrowheads="1"/>
              </p:cNvSpPr>
              <p:nvPr/>
            </p:nvSpPr>
            <p:spPr bwMode="auto">
              <a:xfrm rot="-8367763">
                <a:off x="429" y="2011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844" name="AutoShape 276"/>
              <p:cNvSpPr>
                <a:spLocks noChangeArrowheads="1"/>
              </p:cNvSpPr>
              <p:nvPr/>
            </p:nvSpPr>
            <p:spPr bwMode="auto">
              <a:xfrm rot="-9558205">
                <a:off x="596" y="2089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845" name="AutoShape 277"/>
              <p:cNvSpPr>
                <a:spLocks noChangeArrowheads="1"/>
              </p:cNvSpPr>
              <p:nvPr/>
            </p:nvSpPr>
            <p:spPr bwMode="auto">
              <a:xfrm rot="9901211" flipH="1">
                <a:off x="867" y="2089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846" name="AutoShape 278"/>
              <p:cNvSpPr>
                <a:spLocks noChangeArrowheads="1"/>
              </p:cNvSpPr>
              <p:nvPr/>
            </p:nvSpPr>
            <p:spPr bwMode="auto">
              <a:xfrm rot="9414293" flipH="1">
                <a:off x="988" y="2045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847" name="AutoShape 279"/>
              <p:cNvSpPr>
                <a:spLocks noChangeArrowheads="1"/>
              </p:cNvSpPr>
              <p:nvPr/>
            </p:nvSpPr>
            <p:spPr bwMode="auto">
              <a:xfrm rot="7565748" flipH="1">
                <a:off x="1172" y="1882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848" name="AutoShape 280"/>
              <p:cNvSpPr>
                <a:spLocks noChangeArrowheads="1"/>
              </p:cNvSpPr>
              <p:nvPr/>
            </p:nvSpPr>
            <p:spPr bwMode="auto">
              <a:xfrm rot="6208555" flipH="1">
                <a:off x="1249" y="1715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849" name="AutoShape 281"/>
              <p:cNvSpPr>
                <a:spLocks noChangeArrowheads="1"/>
              </p:cNvSpPr>
              <p:nvPr/>
            </p:nvSpPr>
            <p:spPr bwMode="auto">
              <a:xfrm rot="4530700" flipH="1">
                <a:off x="1242" y="1470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850" name="AutoShape 282"/>
              <p:cNvSpPr>
                <a:spLocks noChangeArrowheads="1"/>
              </p:cNvSpPr>
              <p:nvPr/>
            </p:nvSpPr>
            <p:spPr bwMode="auto">
              <a:xfrm rot="3428101" flipH="1">
                <a:off x="1154" y="1313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851" name="AutoShape 283"/>
              <p:cNvSpPr>
                <a:spLocks noChangeArrowheads="1"/>
              </p:cNvSpPr>
              <p:nvPr/>
            </p:nvSpPr>
            <p:spPr bwMode="auto">
              <a:xfrm rot="1731536" flipH="1">
                <a:off x="1006" y="1182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237852" name="Group 284"/>
              <p:cNvGrpSpPr>
                <a:grpSpLocks/>
              </p:cNvGrpSpPr>
              <p:nvPr/>
            </p:nvGrpSpPr>
            <p:grpSpPr bwMode="auto">
              <a:xfrm>
                <a:off x="727" y="2104"/>
                <a:ext cx="143" cy="205"/>
                <a:chOff x="1441" y="1824"/>
                <a:chExt cx="143" cy="205"/>
              </a:xfrm>
            </p:grpSpPr>
            <p:sp>
              <p:nvSpPr>
                <p:cNvPr id="237853" name="AutoShape 285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854" name="Oval 286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855" name="Oval 287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7856" name="Group 288"/>
              <p:cNvGrpSpPr>
                <a:grpSpLocks/>
              </p:cNvGrpSpPr>
              <p:nvPr/>
            </p:nvGrpSpPr>
            <p:grpSpPr bwMode="auto">
              <a:xfrm rot="1113049" flipV="1">
                <a:off x="867" y="1074"/>
                <a:ext cx="143" cy="205"/>
                <a:chOff x="1441" y="1824"/>
                <a:chExt cx="143" cy="205"/>
              </a:xfrm>
            </p:grpSpPr>
            <p:sp>
              <p:nvSpPr>
                <p:cNvPr id="237857" name="AutoShape 289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858" name="Oval 290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859" name="Oval 291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7860" name="Group 292"/>
              <p:cNvGrpSpPr>
                <a:grpSpLocks/>
              </p:cNvGrpSpPr>
              <p:nvPr/>
            </p:nvGrpSpPr>
            <p:grpSpPr bwMode="auto">
              <a:xfrm rot="-1113049" flipH="1" flipV="1">
                <a:off x="553" y="1065"/>
                <a:ext cx="143" cy="205"/>
                <a:chOff x="1441" y="1824"/>
                <a:chExt cx="143" cy="205"/>
              </a:xfrm>
            </p:grpSpPr>
            <p:sp>
              <p:nvSpPr>
                <p:cNvPr id="237861" name="AutoShape 293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862" name="Oval 294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863" name="Oval 295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7864" name="Group 296"/>
              <p:cNvGrpSpPr>
                <a:grpSpLocks/>
              </p:cNvGrpSpPr>
              <p:nvPr/>
            </p:nvGrpSpPr>
            <p:grpSpPr bwMode="auto">
              <a:xfrm rot="-5190893" flipH="1" flipV="1">
                <a:off x="151" y="1553"/>
                <a:ext cx="143" cy="205"/>
                <a:chOff x="1441" y="1824"/>
                <a:chExt cx="143" cy="205"/>
              </a:xfrm>
            </p:grpSpPr>
            <p:sp>
              <p:nvSpPr>
                <p:cNvPr id="237865" name="AutoShape 297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866" name="Oval 298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867" name="Oval 299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7868" name="Group 300"/>
              <p:cNvGrpSpPr>
                <a:grpSpLocks/>
              </p:cNvGrpSpPr>
              <p:nvPr/>
            </p:nvGrpSpPr>
            <p:grpSpPr bwMode="auto">
              <a:xfrm rot="-5172987">
                <a:off x="1268" y="1563"/>
                <a:ext cx="143" cy="205"/>
                <a:chOff x="1441" y="1824"/>
                <a:chExt cx="143" cy="205"/>
              </a:xfrm>
            </p:grpSpPr>
            <p:sp>
              <p:nvSpPr>
                <p:cNvPr id="237869" name="AutoShape 301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870" name="Oval 302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871" name="Oval 303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7872" name="Group 304"/>
              <p:cNvGrpSpPr>
                <a:grpSpLocks/>
              </p:cNvGrpSpPr>
              <p:nvPr/>
            </p:nvGrpSpPr>
            <p:grpSpPr bwMode="auto">
              <a:xfrm rot="2463853">
                <a:off x="299" y="1930"/>
                <a:ext cx="143" cy="205"/>
                <a:chOff x="1441" y="1824"/>
                <a:chExt cx="143" cy="205"/>
              </a:xfrm>
            </p:grpSpPr>
            <p:sp>
              <p:nvSpPr>
                <p:cNvPr id="237873" name="AutoShape 305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874" name="Oval 306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875" name="Oval 307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7876" name="Group 308"/>
              <p:cNvGrpSpPr>
                <a:grpSpLocks/>
              </p:cNvGrpSpPr>
              <p:nvPr/>
            </p:nvGrpSpPr>
            <p:grpSpPr bwMode="auto">
              <a:xfrm rot="19136147" flipH="1">
                <a:off x="1093" y="1965"/>
                <a:ext cx="143" cy="205"/>
                <a:chOff x="1441" y="1824"/>
                <a:chExt cx="143" cy="205"/>
              </a:xfrm>
            </p:grpSpPr>
            <p:sp>
              <p:nvSpPr>
                <p:cNvPr id="237877" name="AutoShape 309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878" name="Oval 310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879" name="Oval 311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237880" name="Freeform 312"/>
              <p:cNvSpPr>
                <a:spLocks/>
              </p:cNvSpPr>
              <p:nvPr/>
            </p:nvSpPr>
            <p:spPr bwMode="auto">
              <a:xfrm rot="4247563" flipV="1">
                <a:off x="669" y="1494"/>
                <a:ext cx="171" cy="207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33CC33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7881" name="Freeform 313"/>
              <p:cNvSpPr>
                <a:spLocks/>
              </p:cNvSpPr>
              <p:nvPr/>
            </p:nvSpPr>
            <p:spPr bwMode="auto">
              <a:xfrm rot="4247563" flipV="1">
                <a:off x="593" y="1313"/>
                <a:ext cx="171" cy="206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33CC33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237882" name="Group 314"/>
              <p:cNvGrpSpPr>
                <a:grpSpLocks/>
              </p:cNvGrpSpPr>
              <p:nvPr/>
            </p:nvGrpSpPr>
            <p:grpSpPr bwMode="auto">
              <a:xfrm>
                <a:off x="504" y="1323"/>
                <a:ext cx="495" cy="727"/>
                <a:chOff x="1235" y="1035"/>
                <a:chExt cx="460" cy="666"/>
              </a:xfrm>
            </p:grpSpPr>
            <p:sp>
              <p:nvSpPr>
                <p:cNvPr id="237883" name="Freeform 315"/>
                <p:cNvSpPr>
                  <a:spLocks/>
                </p:cNvSpPr>
                <p:nvPr/>
              </p:nvSpPr>
              <p:spPr bwMode="auto">
                <a:xfrm rot="4247563" flipV="1">
                  <a:off x="1364" y="1113"/>
                  <a:ext cx="171" cy="206"/>
                </a:xfrm>
                <a:custGeom>
                  <a:avLst/>
                  <a:gdLst/>
                  <a:ahLst/>
                  <a:cxnLst>
                    <a:cxn ang="0">
                      <a:pos x="0" y="144"/>
                    </a:cxn>
                    <a:cxn ang="0">
                      <a:pos x="21" y="172"/>
                    </a:cxn>
                    <a:cxn ang="0">
                      <a:pos x="213" y="28"/>
                    </a:cxn>
                    <a:cxn ang="0">
                      <a:pos x="192" y="0"/>
                    </a:cxn>
                    <a:cxn ang="0">
                      <a:pos x="0" y="144"/>
                    </a:cxn>
                  </a:cxnLst>
                  <a:rect l="0" t="0" r="r" b="b"/>
                  <a:pathLst>
                    <a:path w="213" h="172">
                      <a:moveTo>
                        <a:pt x="0" y="144"/>
                      </a:moveTo>
                      <a:lnTo>
                        <a:pt x="21" y="172"/>
                      </a:lnTo>
                      <a:lnTo>
                        <a:pt x="213" y="28"/>
                      </a:lnTo>
                      <a:lnTo>
                        <a:pt x="192" y="0"/>
                      </a:lnTo>
                      <a:lnTo>
                        <a:pt x="0" y="144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 cmpd="sng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37884" name="Freeform 316"/>
                <p:cNvSpPr>
                  <a:spLocks/>
                </p:cNvSpPr>
                <p:nvPr/>
              </p:nvSpPr>
              <p:spPr bwMode="auto">
                <a:xfrm rot="4247563" flipV="1">
                  <a:off x="1452" y="1290"/>
                  <a:ext cx="152" cy="179"/>
                </a:xfrm>
                <a:custGeom>
                  <a:avLst/>
                  <a:gdLst/>
                  <a:ahLst/>
                  <a:cxnLst>
                    <a:cxn ang="0">
                      <a:pos x="0" y="120"/>
                    </a:cxn>
                    <a:cxn ang="0">
                      <a:pos x="21" y="149"/>
                    </a:cxn>
                    <a:cxn ang="0">
                      <a:pos x="189" y="29"/>
                    </a:cxn>
                    <a:cxn ang="0">
                      <a:pos x="168" y="0"/>
                    </a:cxn>
                    <a:cxn ang="0">
                      <a:pos x="0" y="120"/>
                    </a:cxn>
                  </a:cxnLst>
                  <a:rect l="0" t="0" r="r" b="b"/>
                  <a:pathLst>
                    <a:path w="189" h="149">
                      <a:moveTo>
                        <a:pt x="0" y="120"/>
                      </a:moveTo>
                      <a:lnTo>
                        <a:pt x="21" y="149"/>
                      </a:lnTo>
                      <a:lnTo>
                        <a:pt x="189" y="29"/>
                      </a:lnTo>
                      <a:lnTo>
                        <a:pt x="168" y="0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 cmpd="sng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37885" name="Freeform 317"/>
                <p:cNvSpPr>
                  <a:spLocks/>
                </p:cNvSpPr>
                <p:nvPr/>
              </p:nvSpPr>
              <p:spPr bwMode="auto">
                <a:xfrm rot="4247563" flipV="1">
                  <a:off x="1491" y="1381"/>
                  <a:ext cx="151" cy="179"/>
                </a:xfrm>
                <a:custGeom>
                  <a:avLst/>
                  <a:gdLst/>
                  <a:ahLst/>
                  <a:cxnLst>
                    <a:cxn ang="0">
                      <a:pos x="0" y="120"/>
                    </a:cxn>
                    <a:cxn ang="0">
                      <a:pos x="21" y="149"/>
                    </a:cxn>
                    <a:cxn ang="0">
                      <a:pos x="189" y="29"/>
                    </a:cxn>
                    <a:cxn ang="0">
                      <a:pos x="168" y="0"/>
                    </a:cxn>
                    <a:cxn ang="0">
                      <a:pos x="0" y="120"/>
                    </a:cxn>
                  </a:cxnLst>
                  <a:rect l="0" t="0" r="r" b="b"/>
                  <a:pathLst>
                    <a:path w="189" h="149">
                      <a:moveTo>
                        <a:pt x="0" y="120"/>
                      </a:moveTo>
                      <a:lnTo>
                        <a:pt x="21" y="149"/>
                      </a:lnTo>
                      <a:lnTo>
                        <a:pt x="189" y="29"/>
                      </a:lnTo>
                      <a:lnTo>
                        <a:pt x="168" y="0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 cmpd="sng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37886" name="Freeform 318"/>
                <p:cNvSpPr>
                  <a:spLocks/>
                </p:cNvSpPr>
                <p:nvPr/>
              </p:nvSpPr>
              <p:spPr bwMode="auto">
                <a:xfrm rot="4247563" flipV="1">
                  <a:off x="1544" y="1479"/>
                  <a:ext cx="114" cy="143"/>
                </a:xfrm>
                <a:custGeom>
                  <a:avLst/>
                  <a:gdLst/>
                  <a:ahLst/>
                  <a:cxnLst>
                    <a:cxn ang="0">
                      <a:pos x="0" y="90"/>
                    </a:cxn>
                    <a:cxn ang="0">
                      <a:pos x="21" y="118"/>
                    </a:cxn>
                    <a:cxn ang="0">
                      <a:pos x="141" y="28"/>
                    </a:cxn>
                    <a:cxn ang="0">
                      <a:pos x="120" y="0"/>
                    </a:cxn>
                    <a:cxn ang="0">
                      <a:pos x="0" y="90"/>
                    </a:cxn>
                  </a:cxnLst>
                  <a:rect l="0" t="0" r="r" b="b"/>
                  <a:pathLst>
                    <a:path w="141" h="118">
                      <a:moveTo>
                        <a:pt x="0" y="90"/>
                      </a:moveTo>
                      <a:lnTo>
                        <a:pt x="21" y="118"/>
                      </a:lnTo>
                      <a:lnTo>
                        <a:pt x="141" y="28"/>
                      </a:lnTo>
                      <a:lnTo>
                        <a:pt x="120" y="0"/>
                      </a:lnTo>
                      <a:lnTo>
                        <a:pt x="0" y="90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 cmpd="sng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37887" name="Freeform 319"/>
                <p:cNvSpPr>
                  <a:spLocks/>
                </p:cNvSpPr>
                <p:nvPr/>
              </p:nvSpPr>
              <p:spPr bwMode="auto">
                <a:xfrm rot="4247563" flipV="1">
                  <a:off x="1568" y="1574"/>
                  <a:ext cx="111" cy="143"/>
                </a:xfrm>
                <a:custGeom>
                  <a:avLst/>
                  <a:gdLst/>
                  <a:ahLst/>
                  <a:cxnLst>
                    <a:cxn ang="0">
                      <a:pos x="0" y="90"/>
                    </a:cxn>
                    <a:cxn ang="0">
                      <a:pos x="21" y="118"/>
                    </a:cxn>
                    <a:cxn ang="0">
                      <a:pos x="141" y="28"/>
                    </a:cxn>
                    <a:cxn ang="0">
                      <a:pos x="120" y="0"/>
                    </a:cxn>
                    <a:cxn ang="0">
                      <a:pos x="0" y="90"/>
                    </a:cxn>
                  </a:cxnLst>
                  <a:rect l="0" t="0" r="r" b="b"/>
                  <a:pathLst>
                    <a:path w="141" h="118">
                      <a:moveTo>
                        <a:pt x="0" y="90"/>
                      </a:moveTo>
                      <a:lnTo>
                        <a:pt x="21" y="118"/>
                      </a:lnTo>
                      <a:lnTo>
                        <a:pt x="141" y="28"/>
                      </a:lnTo>
                      <a:lnTo>
                        <a:pt x="120" y="0"/>
                      </a:lnTo>
                      <a:lnTo>
                        <a:pt x="0" y="90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 cmpd="sng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37888" name="Freeform 320"/>
                <p:cNvSpPr>
                  <a:spLocks/>
                </p:cNvSpPr>
                <p:nvPr/>
              </p:nvSpPr>
              <p:spPr bwMode="auto">
                <a:xfrm rot="4247563" flipV="1">
                  <a:off x="1253" y="1017"/>
                  <a:ext cx="171" cy="207"/>
                </a:xfrm>
                <a:custGeom>
                  <a:avLst/>
                  <a:gdLst/>
                  <a:ahLst/>
                  <a:cxnLst>
                    <a:cxn ang="0">
                      <a:pos x="0" y="144"/>
                    </a:cxn>
                    <a:cxn ang="0">
                      <a:pos x="21" y="172"/>
                    </a:cxn>
                    <a:cxn ang="0">
                      <a:pos x="213" y="28"/>
                    </a:cxn>
                    <a:cxn ang="0">
                      <a:pos x="192" y="0"/>
                    </a:cxn>
                    <a:cxn ang="0">
                      <a:pos x="0" y="144"/>
                    </a:cxn>
                  </a:cxnLst>
                  <a:rect l="0" t="0" r="r" b="b"/>
                  <a:pathLst>
                    <a:path w="213" h="172">
                      <a:moveTo>
                        <a:pt x="0" y="144"/>
                      </a:moveTo>
                      <a:lnTo>
                        <a:pt x="21" y="172"/>
                      </a:lnTo>
                      <a:lnTo>
                        <a:pt x="213" y="28"/>
                      </a:lnTo>
                      <a:lnTo>
                        <a:pt x="192" y="0"/>
                      </a:lnTo>
                      <a:lnTo>
                        <a:pt x="0" y="144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 cmpd="sng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grpSp>
          <p:nvGrpSpPr>
            <p:cNvPr id="237889" name="Group 321"/>
            <p:cNvGrpSpPr>
              <a:grpSpLocks/>
            </p:cNvGrpSpPr>
            <p:nvPr/>
          </p:nvGrpSpPr>
          <p:grpSpPr bwMode="auto">
            <a:xfrm>
              <a:off x="4059" y="2069"/>
              <a:ext cx="416" cy="434"/>
              <a:chOff x="120" y="1065"/>
              <a:chExt cx="1322" cy="1244"/>
            </a:xfrm>
          </p:grpSpPr>
          <p:sp>
            <p:nvSpPr>
              <p:cNvPr id="237890" name="Oval 322"/>
              <p:cNvSpPr>
                <a:spLocks noChangeArrowheads="1"/>
              </p:cNvSpPr>
              <p:nvPr/>
            </p:nvSpPr>
            <p:spPr bwMode="auto">
              <a:xfrm>
                <a:off x="325" y="1248"/>
                <a:ext cx="912" cy="864"/>
              </a:xfrm>
              <a:prstGeom prst="ellipse">
                <a:avLst/>
              </a:prstGeom>
              <a:gradFill rotWithShape="0">
                <a:gsLst>
                  <a:gs pos="0">
                    <a:srgbClr val="33CC33"/>
                  </a:gs>
                  <a:gs pos="100000">
                    <a:srgbClr val="33CC33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891" name="AutoShape 323"/>
              <p:cNvSpPr>
                <a:spLocks noChangeArrowheads="1"/>
              </p:cNvSpPr>
              <p:nvPr/>
            </p:nvSpPr>
            <p:spPr bwMode="auto">
              <a:xfrm>
                <a:off x="736" y="1112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892" name="AutoShape 324"/>
              <p:cNvSpPr>
                <a:spLocks noChangeArrowheads="1"/>
              </p:cNvSpPr>
              <p:nvPr/>
            </p:nvSpPr>
            <p:spPr bwMode="auto">
              <a:xfrm rot="-1731536">
                <a:off x="482" y="1173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893" name="AutoShape 325"/>
              <p:cNvSpPr>
                <a:spLocks noChangeArrowheads="1"/>
              </p:cNvSpPr>
              <p:nvPr/>
            </p:nvSpPr>
            <p:spPr bwMode="auto">
              <a:xfrm rot="-3428101">
                <a:off x="316" y="1304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894" name="AutoShape 326"/>
              <p:cNvSpPr>
                <a:spLocks noChangeArrowheads="1"/>
              </p:cNvSpPr>
              <p:nvPr/>
            </p:nvSpPr>
            <p:spPr bwMode="auto">
              <a:xfrm rot="-4530700">
                <a:off x="229" y="1453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895" name="AutoShape 327"/>
              <p:cNvSpPr>
                <a:spLocks noChangeArrowheads="1"/>
              </p:cNvSpPr>
              <p:nvPr/>
            </p:nvSpPr>
            <p:spPr bwMode="auto">
              <a:xfrm rot="-6208555">
                <a:off x="228" y="1706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896" name="AutoShape 328"/>
              <p:cNvSpPr>
                <a:spLocks noChangeArrowheads="1"/>
              </p:cNvSpPr>
              <p:nvPr/>
            </p:nvSpPr>
            <p:spPr bwMode="auto">
              <a:xfrm rot="-7565748">
                <a:off x="281" y="1837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897" name="AutoShape 329"/>
              <p:cNvSpPr>
                <a:spLocks noChangeArrowheads="1"/>
              </p:cNvSpPr>
              <p:nvPr/>
            </p:nvSpPr>
            <p:spPr bwMode="auto">
              <a:xfrm rot="-8367763">
                <a:off x="429" y="2011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898" name="AutoShape 330"/>
              <p:cNvSpPr>
                <a:spLocks noChangeArrowheads="1"/>
              </p:cNvSpPr>
              <p:nvPr/>
            </p:nvSpPr>
            <p:spPr bwMode="auto">
              <a:xfrm rot="-9558205">
                <a:off x="596" y="2089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899" name="AutoShape 331"/>
              <p:cNvSpPr>
                <a:spLocks noChangeArrowheads="1"/>
              </p:cNvSpPr>
              <p:nvPr/>
            </p:nvSpPr>
            <p:spPr bwMode="auto">
              <a:xfrm rot="9901211" flipH="1">
                <a:off x="867" y="2089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900" name="AutoShape 332"/>
              <p:cNvSpPr>
                <a:spLocks noChangeArrowheads="1"/>
              </p:cNvSpPr>
              <p:nvPr/>
            </p:nvSpPr>
            <p:spPr bwMode="auto">
              <a:xfrm rot="9414293" flipH="1">
                <a:off x="988" y="2045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901" name="AutoShape 333"/>
              <p:cNvSpPr>
                <a:spLocks noChangeArrowheads="1"/>
              </p:cNvSpPr>
              <p:nvPr/>
            </p:nvSpPr>
            <p:spPr bwMode="auto">
              <a:xfrm rot="7565748" flipH="1">
                <a:off x="1172" y="1882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902" name="AutoShape 334"/>
              <p:cNvSpPr>
                <a:spLocks noChangeArrowheads="1"/>
              </p:cNvSpPr>
              <p:nvPr/>
            </p:nvSpPr>
            <p:spPr bwMode="auto">
              <a:xfrm rot="6208555" flipH="1">
                <a:off x="1249" y="1715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903" name="AutoShape 335"/>
              <p:cNvSpPr>
                <a:spLocks noChangeArrowheads="1"/>
              </p:cNvSpPr>
              <p:nvPr/>
            </p:nvSpPr>
            <p:spPr bwMode="auto">
              <a:xfrm rot="4530700" flipH="1">
                <a:off x="1242" y="1470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904" name="AutoShape 336"/>
              <p:cNvSpPr>
                <a:spLocks noChangeArrowheads="1"/>
              </p:cNvSpPr>
              <p:nvPr/>
            </p:nvSpPr>
            <p:spPr bwMode="auto">
              <a:xfrm rot="3428101" flipH="1">
                <a:off x="1154" y="1313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905" name="AutoShape 337"/>
              <p:cNvSpPr>
                <a:spLocks noChangeArrowheads="1"/>
              </p:cNvSpPr>
              <p:nvPr/>
            </p:nvSpPr>
            <p:spPr bwMode="auto">
              <a:xfrm rot="1731536" flipH="1">
                <a:off x="1006" y="1182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237906" name="Group 338"/>
              <p:cNvGrpSpPr>
                <a:grpSpLocks/>
              </p:cNvGrpSpPr>
              <p:nvPr/>
            </p:nvGrpSpPr>
            <p:grpSpPr bwMode="auto">
              <a:xfrm>
                <a:off x="727" y="2104"/>
                <a:ext cx="143" cy="205"/>
                <a:chOff x="1441" y="1824"/>
                <a:chExt cx="143" cy="205"/>
              </a:xfrm>
            </p:grpSpPr>
            <p:sp>
              <p:nvSpPr>
                <p:cNvPr id="237907" name="AutoShape 339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908" name="Oval 340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909" name="Oval 341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7910" name="Group 342"/>
              <p:cNvGrpSpPr>
                <a:grpSpLocks/>
              </p:cNvGrpSpPr>
              <p:nvPr/>
            </p:nvGrpSpPr>
            <p:grpSpPr bwMode="auto">
              <a:xfrm rot="1113049" flipV="1">
                <a:off x="867" y="1074"/>
                <a:ext cx="143" cy="205"/>
                <a:chOff x="1441" y="1824"/>
                <a:chExt cx="143" cy="205"/>
              </a:xfrm>
            </p:grpSpPr>
            <p:sp>
              <p:nvSpPr>
                <p:cNvPr id="237911" name="AutoShape 343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912" name="Oval 344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913" name="Oval 345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7914" name="Group 346"/>
              <p:cNvGrpSpPr>
                <a:grpSpLocks/>
              </p:cNvGrpSpPr>
              <p:nvPr/>
            </p:nvGrpSpPr>
            <p:grpSpPr bwMode="auto">
              <a:xfrm rot="-1113049" flipH="1" flipV="1">
                <a:off x="553" y="1065"/>
                <a:ext cx="143" cy="205"/>
                <a:chOff x="1441" y="1824"/>
                <a:chExt cx="143" cy="205"/>
              </a:xfrm>
            </p:grpSpPr>
            <p:sp>
              <p:nvSpPr>
                <p:cNvPr id="237915" name="AutoShape 347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916" name="Oval 348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917" name="Oval 349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7918" name="Group 350"/>
              <p:cNvGrpSpPr>
                <a:grpSpLocks/>
              </p:cNvGrpSpPr>
              <p:nvPr/>
            </p:nvGrpSpPr>
            <p:grpSpPr bwMode="auto">
              <a:xfrm rot="-5190893" flipH="1" flipV="1">
                <a:off x="151" y="1553"/>
                <a:ext cx="143" cy="205"/>
                <a:chOff x="1441" y="1824"/>
                <a:chExt cx="143" cy="205"/>
              </a:xfrm>
            </p:grpSpPr>
            <p:sp>
              <p:nvSpPr>
                <p:cNvPr id="237919" name="AutoShape 351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920" name="Oval 352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921" name="Oval 353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7922" name="Group 354"/>
              <p:cNvGrpSpPr>
                <a:grpSpLocks/>
              </p:cNvGrpSpPr>
              <p:nvPr/>
            </p:nvGrpSpPr>
            <p:grpSpPr bwMode="auto">
              <a:xfrm rot="-5172987">
                <a:off x="1268" y="1563"/>
                <a:ext cx="143" cy="205"/>
                <a:chOff x="1441" y="1824"/>
                <a:chExt cx="143" cy="205"/>
              </a:xfrm>
            </p:grpSpPr>
            <p:sp>
              <p:nvSpPr>
                <p:cNvPr id="237923" name="AutoShape 355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924" name="Oval 356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925" name="Oval 357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7926" name="Group 358"/>
              <p:cNvGrpSpPr>
                <a:grpSpLocks/>
              </p:cNvGrpSpPr>
              <p:nvPr/>
            </p:nvGrpSpPr>
            <p:grpSpPr bwMode="auto">
              <a:xfrm rot="2463853">
                <a:off x="299" y="1930"/>
                <a:ext cx="143" cy="205"/>
                <a:chOff x="1441" y="1824"/>
                <a:chExt cx="143" cy="205"/>
              </a:xfrm>
            </p:grpSpPr>
            <p:sp>
              <p:nvSpPr>
                <p:cNvPr id="237927" name="AutoShape 359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928" name="Oval 360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929" name="Oval 361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7930" name="Group 362"/>
              <p:cNvGrpSpPr>
                <a:grpSpLocks/>
              </p:cNvGrpSpPr>
              <p:nvPr/>
            </p:nvGrpSpPr>
            <p:grpSpPr bwMode="auto">
              <a:xfrm rot="19136147" flipH="1">
                <a:off x="1093" y="1965"/>
                <a:ext cx="143" cy="205"/>
                <a:chOff x="1441" y="1824"/>
                <a:chExt cx="143" cy="205"/>
              </a:xfrm>
            </p:grpSpPr>
            <p:sp>
              <p:nvSpPr>
                <p:cNvPr id="237931" name="AutoShape 363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932" name="Oval 364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933" name="Oval 365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237934" name="Freeform 366"/>
              <p:cNvSpPr>
                <a:spLocks/>
              </p:cNvSpPr>
              <p:nvPr/>
            </p:nvSpPr>
            <p:spPr bwMode="auto">
              <a:xfrm rot="4247563" flipV="1">
                <a:off x="669" y="1494"/>
                <a:ext cx="171" cy="207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33CC33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7935" name="Freeform 367"/>
              <p:cNvSpPr>
                <a:spLocks/>
              </p:cNvSpPr>
              <p:nvPr/>
            </p:nvSpPr>
            <p:spPr bwMode="auto">
              <a:xfrm rot="4247563" flipV="1">
                <a:off x="593" y="1313"/>
                <a:ext cx="171" cy="206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33CC33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237936" name="Group 368"/>
              <p:cNvGrpSpPr>
                <a:grpSpLocks/>
              </p:cNvGrpSpPr>
              <p:nvPr/>
            </p:nvGrpSpPr>
            <p:grpSpPr bwMode="auto">
              <a:xfrm>
                <a:off x="504" y="1323"/>
                <a:ext cx="495" cy="727"/>
                <a:chOff x="1235" y="1035"/>
                <a:chExt cx="460" cy="666"/>
              </a:xfrm>
            </p:grpSpPr>
            <p:sp>
              <p:nvSpPr>
                <p:cNvPr id="237937" name="Freeform 369"/>
                <p:cNvSpPr>
                  <a:spLocks/>
                </p:cNvSpPr>
                <p:nvPr/>
              </p:nvSpPr>
              <p:spPr bwMode="auto">
                <a:xfrm rot="4247563" flipV="1">
                  <a:off x="1364" y="1113"/>
                  <a:ext cx="171" cy="206"/>
                </a:xfrm>
                <a:custGeom>
                  <a:avLst/>
                  <a:gdLst/>
                  <a:ahLst/>
                  <a:cxnLst>
                    <a:cxn ang="0">
                      <a:pos x="0" y="144"/>
                    </a:cxn>
                    <a:cxn ang="0">
                      <a:pos x="21" y="172"/>
                    </a:cxn>
                    <a:cxn ang="0">
                      <a:pos x="213" y="28"/>
                    </a:cxn>
                    <a:cxn ang="0">
                      <a:pos x="192" y="0"/>
                    </a:cxn>
                    <a:cxn ang="0">
                      <a:pos x="0" y="144"/>
                    </a:cxn>
                  </a:cxnLst>
                  <a:rect l="0" t="0" r="r" b="b"/>
                  <a:pathLst>
                    <a:path w="213" h="172">
                      <a:moveTo>
                        <a:pt x="0" y="144"/>
                      </a:moveTo>
                      <a:lnTo>
                        <a:pt x="21" y="172"/>
                      </a:lnTo>
                      <a:lnTo>
                        <a:pt x="213" y="28"/>
                      </a:lnTo>
                      <a:lnTo>
                        <a:pt x="192" y="0"/>
                      </a:lnTo>
                      <a:lnTo>
                        <a:pt x="0" y="144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 cmpd="sng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37938" name="Freeform 370"/>
                <p:cNvSpPr>
                  <a:spLocks/>
                </p:cNvSpPr>
                <p:nvPr/>
              </p:nvSpPr>
              <p:spPr bwMode="auto">
                <a:xfrm rot="4247563" flipV="1">
                  <a:off x="1452" y="1290"/>
                  <a:ext cx="152" cy="179"/>
                </a:xfrm>
                <a:custGeom>
                  <a:avLst/>
                  <a:gdLst/>
                  <a:ahLst/>
                  <a:cxnLst>
                    <a:cxn ang="0">
                      <a:pos x="0" y="120"/>
                    </a:cxn>
                    <a:cxn ang="0">
                      <a:pos x="21" y="149"/>
                    </a:cxn>
                    <a:cxn ang="0">
                      <a:pos x="189" y="29"/>
                    </a:cxn>
                    <a:cxn ang="0">
                      <a:pos x="168" y="0"/>
                    </a:cxn>
                    <a:cxn ang="0">
                      <a:pos x="0" y="120"/>
                    </a:cxn>
                  </a:cxnLst>
                  <a:rect l="0" t="0" r="r" b="b"/>
                  <a:pathLst>
                    <a:path w="189" h="149">
                      <a:moveTo>
                        <a:pt x="0" y="120"/>
                      </a:moveTo>
                      <a:lnTo>
                        <a:pt x="21" y="149"/>
                      </a:lnTo>
                      <a:lnTo>
                        <a:pt x="189" y="29"/>
                      </a:lnTo>
                      <a:lnTo>
                        <a:pt x="168" y="0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 cmpd="sng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37939" name="Freeform 371"/>
                <p:cNvSpPr>
                  <a:spLocks/>
                </p:cNvSpPr>
                <p:nvPr/>
              </p:nvSpPr>
              <p:spPr bwMode="auto">
                <a:xfrm rot="4247563" flipV="1">
                  <a:off x="1491" y="1381"/>
                  <a:ext cx="151" cy="179"/>
                </a:xfrm>
                <a:custGeom>
                  <a:avLst/>
                  <a:gdLst/>
                  <a:ahLst/>
                  <a:cxnLst>
                    <a:cxn ang="0">
                      <a:pos x="0" y="120"/>
                    </a:cxn>
                    <a:cxn ang="0">
                      <a:pos x="21" y="149"/>
                    </a:cxn>
                    <a:cxn ang="0">
                      <a:pos x="189" y="29"/>
                    </a:cxn>
                    <a:cxn ang="0">
                      <a:pos x="168" y="0"/>
                    </a:cxn>
                    <a:cxn ang="0">
                      <a:pos x="0" y="120"/>
                    </a:cxn>
                  </a:cxnLst>
                  <a:rect l="0" t="0" r="r" b="b"/>
                  <a:pathLst>
                    <a:path w="189" h="149">
                      <a:moveTo>
                        <a:pt x="0" y="120"/>
                      </a:moveTo>
                      <a:lnTo>
                        <a:pt x="21" y="149"/>
                      </a:lnTo>
                      <a:lnTo>
                        <a:pt x="189" y="29"/>
                      </a:lnTo>
                      <a:lnTo>
                        <a:pt x="168" y="0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 cmpd="sng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37940" name="Freeform 372"/>
                <p:cNvSpPr>
                  <a:spLocks/>
                </p:cNvSpPr>
                <p:nvPr/>
              </p:nvSpPr>
              <p:spPr bwMode="auto">
                <a:xfrm rot="4247563" flipV="1">
                  <a:off x="1544" y="1479"/>
                  <a:ext cx="114" cy="143"/>
                </a:xfrm>
                <a:custGeom>
                  <a:avLst/>
                  <a:gdLst/>
                  <a:ahLst/>
                  <a:cxnLst>
                    <a:cxn ang="0">
                      <a:pos x="0" y="90"/>
                    </a:cxn>
                    <a:cxn ang="0">
                      <a:pos x="21" y="118"/>
                    </a:cxn>
                    <a:cxn ang="0">
                      <a:pos x="141" y="28"/>
                    </a:cxn>
                    <a:cxn ang="0">
                      <a:pos x="120" y="0"/>
                    </a:cxn>
                    <a:cxn ang="0">
                      <a:pos x="0" y="90"/>
                    </a:cxn>
                  </a:cxnLst>
                  <a:rect l="0" t="0" r="r" b="b"/>
                  <a:pathLst>
                    <a:path w="141" h="118">
                      <a:moveTo>
                        <a:pt x="0" y="90"/>
                      </a:moveTo>
                      <a:lnTo>
                        <a:pt x="21" y="118"/>
                      </a:lnTo>
                      <a:lnTo>
                        <a:pt x="141" y="28"/>
                      </a:lnTo>
                      <a:lnTo>
                        <a:pt x="120" y="0"/>
                      </a:lnTo>
                      <a:lnTo>
                        <a:pt x="0" y="90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 cmpd="sng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37941" name="Freeform 373"/>
                <p:cNvSpPr>
                  <a:spLocks/>
                </p:cNvSpPr>
                <p:nvPr/>
              </p:nvSpPr>
              <p:spPr bwMode="auto">
                <a:xfrm rot="4247563" flipV="1">
                  <a:off x="1568" y="1574"/>
                  <a:ext cx="111" cy="143"/>
                </a:xfrm>
                <a:custGeom>
                  <a:avLst/>
                  <a:gdLst/>
                  <a:ahLst/>
                  <a:cxnLst>
                    <a:cxn ang="0">
                      <a:pos x="0" y="90"/>
                    </a:cxn>
                    <a:cxn ang="0">
                      <a:pos x="21" y="118"/>
                    </a:cxn>
                    <a:cxn ang="0">
                      <a:pos x="141" y="28"/>
                    </a:cxn>
                    <a:cxn ang="0">
                      <a:pos x="120" y="0"/>
                    </a:cxn>
                    <a:cxn ang="0">
                      <a:pos x="0" y="90"/>
                    </a:cxn>
                  </a:cxnLst>
                  <a:rect l="0" t="0" r="r" b="b"/>
                  <a:pathLst>
                    <a:path w="141" h="118">
                      <a:moveTo>
                        <a:pt x="0" y="90"/>
                      </a:moveTo>
                      <a:lnTo>
                        <a:pt x="21" y="118"/>
                      </a:lnTo>
                      <a:lnTo>
                        <a:pt x="141" y="28"/>
                      </a:lnTo>
                      <a:lnTo>
                        <a:pt x="120" y="0"/>
                      </a:lnTo>
                      <a:lnTo>
                        <a:pt x="0" y="90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 cmpd="sng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37942" name="Freeform 374"/>
                <p:cNvSpPr>
                  <a:spLocks/>
                </p:cNvSpPr>
                <p:nvPr/>
              </p:nvSpPr>
              <p:spPr bwMode="auto">
                <a:xfrm rot="4247563" flipV="1">
                  <a:off x="1253" y="1017"/>
                  <a:ext cx="171" cy="207"/>
                </a:xfrm>
                <a:custGeom>
                  <a:avLst/>
                  <a:gdLst/>
                  <a:ahLst/>
                  <a:cxnLst>
                    <a:cxn ang="0">
                      <a:pos x="0" y="144"/>
                    </a:cxn>
                    <a:cxn ang="0">
                      <a:pos x="21" y="172"/>
                    </a:cxn>
                    <a:cxn ang="0">
                      <a:pos x="213" y="28"/>
                    </a:cxn>
                    <a:cxn ang="0">
                      <a:pos x="192" y="0"/>
                    </a:cxn>
                    <a:cxn ang="0">
                      <a:pos x="0" y="144"/>
                    </a:cxn>
                  </a:cxnLst>
                  <a:rect l="0" t="0" r="r" b="b"/>
                  <a:pathLst>
                    <a:path w="213" h="172">
                      <a:moveTo>
                        <a:pt x="0" y="144"/>
                      </a:moveTo>
                      <a:lnTo>
                        <a:pt x="21" y="172"/>
                      </a:lnTo>
                      <a:lnTo>
                        <a:pt x="213" y="28"/>
                      </a:lnTo>
                      <a:lnTo>
                        <a:pt x="192" y="0"/>
                      </a:lnTo>
                      <a:lnTo>
                        <a:pt x="0" y="144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 cmpd="sng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grpSp>
          <p:nvGrpSpPr>
            <p:cNvPr id="237943" name="Group 375"/>
            <p:cNvGrpSpPr>
              <a:grpSpLocks/>
            </p:cNvGrpSpPr>
            <p:nvPr/>
          </p:nvGrpSpPr>
          <p:grpSpPr bwMode="auto">
            <a:xfrm>
              <a:off x="4150" y="2341"/>
              <a:ext cx="416" cy="434"/>
              <a:chOff x="120" y="1065"/>
              <a:chExt cx="1322" cy="1244"/>
            </a:xfrm>
          </p:grpSpPr>
          <p:sp>
            <p:nvSpPr>
              <p:cNvPr id="237944" name="Oval 376"/>
              <p:cNvSpPr>
                <a:spLocks noChangeArrowheads="1"/>
              </p:cNvSpPr>
              <p:nvPr/>
            </p:nvSpPr>
            <p:spPr bwMode="auto">
              <a:xfrm>
                <a:off x="325" y="1248"/>
                <a:ext cx="912" cy="864"/>
              </a:xfrm>
              <a:prstGeom prst="ellipse">
                <a:avLst/>
              </a:prstGeom>
              <a:gradFill rotWithShape="0">
                <a:gsLst>
                  <a:gs pos="0">
                    <a:srgbClr val="33CC33"/>
                  </a:gs>
                  <a:gs pos="100000">
                    <a:srgbClr val="33CC33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945" name="AutoShape 377"/>
              <p:cNvSpPr>
                <a:spLocks noChangeArrowheads="1"/>
              </p:cNvSpPr>
              <p:nvPr/>
            </p:nvSpPr>
            <p:spPr bwMode="auto">
              <a:xfrm>
                <a:off x="736" y="1112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946" name="AutoShape 378"/>
              <p:cNvSpPr>
                <a:spLocks noChangeArrowheads="1"/>
              </p:cNvSpPr>
              <p:nvPr/>
            </p:nvSpPr>
            <p:spPr bwMode="auto">
              <a:xfrm rot="-1731536">
                <a:off x="482" y="1173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947" name="AutoShape 379"/>
              <p:cNvSpPr>
                <a:spLocks noChangeArrowheads="1"/>
              </p:cNvSpPr>
              <p:nvPr/>
            </p:nvSpPr>
            <p:spPr bwMode="auto">
              <a:xfrm rot="-3428101">
                <a:off x="316" y="1304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948" name="AutoShape 380"/>
              <p:cNvSpPr>
                <a:spLocks noChangeArrowheads="1"/>
              </p:cNvSpPr>
              <p:nvPr/>
            </p:nvSpPr>
            <p:spPr bwMode="auto">
              <a:xfrm rot="-4530700">
                <a:off x="229" y="1453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949" name="AutoShape 381"/>
              <p:cNvSpPr>
                <a:spLocks noChangeArrowheads="1"/>
              </p:cNvSpPr>
              <p:nvPr/>
            </p:nvSpPr>
            <p:spPr bwMode="auto">
              <a:xfrm rot="-6208555">
                <a:off x="228" y="1706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950" name="AutoShape 382"/>
              <p:cNvSpPr>
                <a:spLocks noChangeArrowheads="1"/>
              </p:cNvSpPr>
              <p:nvPr/>
            </p:nvSpPr>
            <p:spPr bwMode="auto">
              <a:xfrm rot="-7565748">
                <a:off x="281" y="1837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951" name="AutoShape 383"/>
              <p:cNvSpPr>
                <a:spLocks noChangeArrowheads="1"/>
              </p:cNvSpPr>
              <p:nvPr/>
            </p:nvSpPr>
            <p:spPr bwMode="auto">
              <a:xfrm rot="-8367763">
                <a:off x="429" y="2011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952" name="AutoShape 384"/>
              <p:cNvSpPr>
                <a:spLocks noChangeArrowheads="1"/>
              </p:cNvSpPr>
              <p:nvPr/>
            </p:nvSpPr>
            <p:spPr bwMode="auto">
              <a:xfrm rot="-9558205">
                <a:off x="596" y="2089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953" name="AutoShape 385"/>
              <p:cNvSpPr>
                <a:spLocks noChangeArrowheads="1"/>
              </p:cNvSpPr>
              <p:nvPr/>
            </p:nvSpPr>
            <p:spPr bwMode="auto">
              <a:xfrm rot="9901211" flipH="1">
                <a:off x="867" y="2089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954" name="AutoShape 386"/>
              <p:cNvSpPr>
                <a:spLocks noChangeArrowheads="1"/>
              </p:cNvSpPr>
              <p:nvPr/>
            </p:nvSpPr>
            <p:spPr bwMode="auto">
              <a:xfrm rot="9414293" flipH="1">
                <a:off x="988" y="2045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955" name="AutoShape 387"/>
              <p:cNvSpPr>
                <a:spLocks noChangeArrowheads="1"/>
              </p:cNvSpPr>
              <p:nvPr/>
            </p:nvSpPr>
            <p:spPr bwMode="auto">
              <a:xfrm rot="7565748" flipH="1">
                <a:off x="1172" y="1882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956" name="AutoShape 388"/>
              <p:cNvSpPr>
                <a:spLocks noChangeArrowheads="1"/>
              </p:cNvSpPr>
              <p:nvPr/>
            </p:nvSpPr>
            <p:spPr bwMode="auto">
              <a:xfrm rot="6208555" flipH="1">
                <a:off x="1249" y="1715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957" name="AutoShape 389"/>
              <p:cNvSpPr>
                <a:spLocks noChangeArrowheads="1"/>
              </p:cNvSpPr>
              <p:nvPr/>
            </p:nvSpPr>
            <p:spPr bwMode="auto">
              <a:xfrm rot="4530700" flipH="1">
                <a:off x="1242" y="1470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958" name="AutoShape 390"/>
              <p:cNvSpPr>
                <a:spLocks noChangeArrowheads="1"/>
              </p:cNvSpPr>
              <p:nvPr/>
            </p:nvSpPr>
            <p:spPr bwMode="auto">
              <a:xfrm rot="3428101" flipH="1">
                <a:off x="1154" y="1313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959" name="AutoShape 391"/>
              <p:cNvSpPr>
                <a:spLocks noChangeArrowheads="1"/>
              </p:cNvSpPr>
              <p:nvPr/>
            </p:nvSpPr>
            <p:spPr bwMode="auto">
              <a:xfrm rot="1731536" flipH="1">
                <a:off x="1006" y="1182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237960" name="Group 392"/>
              <p:cNvGrpSpPr>
                <a:grpSpLocks/>
              </p:cNvGrpSpPr>
              <p:nvPr/>
            </p:nvGrpSpPr>
            <p:grpSpPr bwMode="auto">
              <a:xfrm>
                <a:off x="727" y="2104"/>
                <a:ext cx="143" cy="205"/>
                <a:chOff x="1441" y="1824"/>
                <a:chExt cx="143" cy="205"/>
              </a:xfrm>
            </p:grpSpPr>
            <p:sp>
              <p:nvSpPr>
                <p:cNvPr id="237961" name="AutoShape 393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962" name="Oval 394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963" name="Oval 395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7964" name="Group 396"/>
              <p:cNvGrpSpPr>
                <a:grpSpLocks/>
              </p:cNvGrpSpPr>
              <p:nvPr/>
            </p:nvGrpSpPr>
            <p:grpSpPr bwMode="auto">
              <a:xfrm rot="1113049" flipV="1">
                <a:off x="867" y="1074"/>
                <a:ext cx="143" cy="205"/>
                <a:chOff x="1441" y="1824"/>
                <a:chExt cx="143" cy="205"/>
              </a:xfrm>
            </p:grpSpPr>
            <p:sp>
              <p:nvSpPr>
                <p:cNvPr id="237965" name="AutoShape 397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966" name="Oval 398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967" name="Oval 399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7968" name="Group 400"/>
              <p:cNvGrpSpPr>
                <a:grpSpLocks/>
              </p:cNvGrpSpPr>
              <p:nvPr/>
            </p:nvGrpSpPr>
            <p:grpSpPr bwMode="auto">
              <a:xfrm rot="-1113049" flipH="1" flipV="1">
                <a:off x="553" y="1065"/>
                <a:ext cx="143" cy="205"/>
                <a:chOff x="1441" y="1824"/>
                <a:chExt cx="143" cy="205"/>
              </a:xfrm>
            </p:grpSpPr>
            <p:sp>
              <p:nvSpPr>
                <p:cNvPr id="237969" name="AutoShape 401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970" name="Oval 402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971" name="Oval 403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7972" name="Group 404"/>
              <p:cNvGrpSpPr>
                <a:grpSpLocks/>
              </p:cNvGrpSpPr>
              <p:nvPr/>
            </p:nvGrpSpPr>
            <p:grpSpPr bwMode="auto">
              <a:xfrm rot="-5190893" flipH="1" flipV="1">
                <a:off x="151" y="1553"/>
                <a:ext cx="143" cy="205"/>
                <a:chOff x="1441" y="1824"/>
                <a:chExt cx="143" cy="205"/>
              </a:xfrm>
            </p:grpSpPr>
            <p:sp>
              <p:nvSpPr>
                <p:cNvPr id="237973" name="AutoShape 405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974" name="Oval 406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975" name="Oval 407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7976" name="Group 408"/>
              <p:cNvGrpSpPr>
                <a:grpSpLocks/>
              </p:cNvGrpSpPr>
              <p:nvPr/>
            </p:nvGrpSpPr>
            <p:grpSpPr bwMode="auto">
              <a:xfrm rot="-5172987">
                <a:off x="1268" y="1563"/>
                <a:ext cx="143" cy="205"/>
                <a:chOff x="1441" y="1824"/>
                <a:chExt cx="143" cy="205"/>
              </a:xfrm>
            </p:grpSpPr>
            <p:sp>
              <p:nvSpPr>
                <p:cNvPr id="237977" name="AutoShape 409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978" name="Oval 410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979" name="Oval 411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7980" name="Group 412"/>
              <p:cNvGrpSpPr>
                <a:grpSpLocks/>
              </p:cNvGrpSpPr>
              <p:nvPr/>
            </p:nvGrpSpPr>
            <p:grpSpPr bwMode="auto">
              <a:xfrm rot="2463853">
                <a:off x="299" y="1930"/>
                <a:ext cx="143" cy="205"/>
                <a:chOff x="1441" y="1824"/>
                <a:chExt cx="143" cy="205"/>
              </a:xfrm>
            </p:grpSpPr>
            <p:sp>
              <p:nvSpPr>
                <p:cNvPr id="237981" name="AutoShape 413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982" name="Oval 414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983" name="Oval 415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7984" name="Group 416"/>
              <p:cNvGrpSpPr>
                <a:grpSpLocks/>
              </p:cNvGrpSpPr>
              <p:nvPr/>
            </p:nvGrpSpPr>
            <p:grpSpPr bwMode="auto">
              <a:xfrm rot="19136147" flipH="1">
                <a:off x="1093" y="1965"/>
                <a:ext cx="143" cy="205"/>
                <a:chOff x="1441" y="1824"/>
                <a:chExt cx="143" cy="205"/>
              </a:xfrm>
            </p:grpSpPr>
            <p:sp>
              <p:nvSpPr>
                <p:cNvPr id="237985" name="AutoShape 417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986" name="Oval 418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7987" name="Oval 419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237988" name="Freeform 420"/>
              <p:cNvSpPr>
                <a:spLocks/>
              </p:cNvSpPr>
              <p:nvPr/>
            </p:nvSpPr>
            <p:spPr bwMode="auto">
              <a:xfrm rot="4247563" flipV="1">
                <a:off x="669" y="1494"/>
                <a:ext cx="171" cy="207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33CC33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7989" name="Freeform 421"/>
              <p:cNvSpPr>
                <a:spLocks/>
              </p:cNvSpPr>
              <p:nvPr/>
            </p:nvSpPr>
            <p:spPr bwMode="auto">
              <a:xfrm rot="4247563" flipV="1">
                <a:off x="593" y="1313"/>
                <a:ext cx="171" cy="206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33CC33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237990" name="Group 422"/>
              <p:cNvGrpSpPr>
                <a:grpSpLocks/>
              </p:cNvGrpSpPr>
              <p:nvPr/>
            </p:nvGrpSpPr>
            <p:grpSpPr bwMode="auto">
              <a:xfrm>
                <a:off x="504" y="1323"/>
                <a:ext cx="495" cy="727"/>
                <a:chOff x="1235" y="1035"/>
                <a:chExt cx="460" cy="666"/>
              </a:xfrm>
            </p:grpSpPr>
            <p:sp>
              <p:nvSpPr>
                <p:cNvPr id="237991" name="Freeform 423"/>
                <p:cNvSpPr>
                  <a:spLocks/>
                </p:cNvSpPr>
                <p:nvPr/>
              </p:nvSpPr>
              <p:spPr bwMode="auto">
                <a:xfrm rot="4247563" flipV="1">
                  <a:off x="1364" y="1113"/>
                  <a:ext cx="171" cy="206"/>
                </a:xfrm>
                <a:custGeom>
                  <a:avLst/>
                  <a:gdLst/>
                  <a:ahLst/>
                  <a:cxnLst>
                    <a:cxn ang="0">
                      <a:pos x="0" y="144"/>
                    </a:cxn>
                    <a:cxn ang="0">
                      <a:pos x="21" y="172"/>
                    </a:cxn>
                    <a:cxn ang="0">
                      <a:pos x="213" y="28"/>
                    </a:cxn>
                    <a:cxn ang="0">
                      <a:pos x="192" y="0"/>
                    </a:cxn>
                    <a:cxn ang="0">
                      <a:pos x="0" y="144"/>
                    </a:cxn>
                  </a:cxnLst>
                  <a:rect l="0" t="0" r="r" b="b"/>
                  <a:pathLst>
                    <a:path w="213" h="172">
                      <a:moveTo>
                        <a:pt x="0" y="144"/>
                      </a:moveTo>
                      <a:lnTo>
                        <a:pt x="21" y="172"/>
                      </a:lnTo>
                      <a:lnTo>
                        <a:pt x="213" y="28"/>
                      </a:lnTo>
                      <a:lnTo>
                        <a:pt x="192" y="0"/>
                      </a:lnTo>
                      <a:lnTo>
                        <a:pt x="0" y="144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 cmpd="sng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37992" name="Freeform 424"/>
                <p:cNvSpPr>
                  <a:spLocks/>
                </p:cNvSpPr>
                <p:nvPr/>
              </p:nvSpPr>
              <p:spPr bwMode="auto">
                <a:xfrm rot="4247563" flipV="1">
                  <a:off x="1452" y="1290"/>
                  <a:ext cx="152" cy="179"/>
                </a:xfrm>
                <a:custGeom>
                  <a:avLst/>
                  <a:gdLst/>
                  <a:ahLst/>
                  <a:cxnLst>
                    <a:cxn ang="0">
                      <a:pos x="0" y="120"/>
                    </a:cxn>
                    <a:cxn ang="0">
                      <a:pos x="21" y="149"/>
                    </a:cxn>
                    <a:cxn ang="0">
                      <a:pos x="189" y="29"/>
                    </a:cxn>
                    <a:cxn ang="0">
                      <a:pos x="168" y="0"/>
                    </a:cxn>
                    <a:cxn ang="0">
                      <a:pos x="0" y="120"/>
                    </a:cxn>
                  </a:cxnLst>
                  <a:rect l="0" t="0" r="r" b="b"/>
                  <a:pathLst>
                    <a:path w="189" h="149">
                      <a:moveTo>
                        <a:pt x="0" y="120"/>
                      </a:moveTo>
                      <a:lnTo>
                        <a:pt x="21" y="149"/>
                      </a:lnTo>
                      <a:lnTo>
                        <a:pt x="189" y="29"/>
                      </a:lnTo>
                      <a:lnTo>
                        <a:pt x="168" y="0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 cmpd="sng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37993" name="Freeform 425"/>
                <p:cNvSpPr>
                  <a:spLocks/>
                </p:cNvSpPr>
                <p:nvPr/>
              </p:nvSpPr>
              <p:spPr bwMode="auto">
                <a:xfrm rot="4247563" flipV="1">
                  <a:off x="1491" y="1381"/>
                  <a:ext cx="151" cy="179"/>
                </a:xfrm>
                <a:custGeom>
                  <a:avLst/>
                  <a:gdLst/>
                  <a:ahLst/>
                  <a:cxnLst>
                    <a:cxn ang="0">
                      <a:pos x="0" y="120"/>
                    </a:cxn>
                    <a:cxn ang="0">
                      <a:pos x="21" y="149"/>
                    </a:cxn>
                    <a:cxn ang="0">
                      <a:pos x="189" y="29"/>
                    </a:cxn>
                    <a:cxn ang="0">
                      <a:pos x="168" y="0"/>
                    </a:cxn>
                    <a:cxn ang="0">
                      <a:pos x="0" y="120"/>
                    </a:cxn>
                  </a:cxnLst>
                  <a:rect l="0" t="0" r="r" b="b"/>
                  <a:pathLst>
                    <a:path w="189" h="149">
                      <a:moveTo>
                        <a:pt x="0" y="120"/>
                      </a:moveTo>
                      <a:lnTo>
                        <a:pt x="21" y="149"/>
                      </a:lnTo>
                      <a:lnTo>
                        <a:pt x="189" y="29"/>
                      </a:lnTo>
                      <a:lnTo>
                        <a:pt x="168" y="0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 cmpd="sng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37994" name="Freeform 426"/>
                <p:cNvSpPr>
                  <a:spLocks/>
                </p:cNvSpPr>
                <p:nvPr/>
              </p:nvSpPr>
              <p:spPr bwMode="auto">
                <a:xfrm rot="4247563" flipV="1">
                  <a:off x="1544" y="1479"/>
                  <a:ext cx="114" cy="143"/>
                </a:xfrm>
                <a:custGeom>
                  <a:avLst/>
                  <a:gdLst/>
                  <a:ahLst/>
                  <a:cxnLst>
                    <a:cxn ang="0">
                      <a:pos x="0" y="90"/>
                    </a:cxn>
                    <a:cxn ang="0">
                      <a:pos x="21" y="118"/>
                    </a:cxn>
                    <a:cxn ang="0">
                      <a:pos x="141" y="28"/>
                    </a:cxn>
                    <a:cxn ang="0">
                      <a:pos x="120" y="0"/>
                    </a:cxn>
                    <a:cxn ang="0">
                      <a:pos x="0" y="90"/>
                    </a:cxn>
                  </a:cxnLst>
                  <a:rect l="0" t="0" r="r" b="b"/>
                  <a:pathLst>
                    <a:path w="141" h="118">
                      <a:moveTo>
                        <a:pt x="0" y="90"/>
                      </a:moveTo>
                      <a:lnTo>
                        <a:pt x="21" y="118"/>
                      </a:lnTo>
                      <a:lnTo>
                        <a:pt x="141" y="28"/>
                      </a:lnTo>
                      <a:lnTo>
                        <a:pt x="120" y="0"/>
                      </a:lnTo>
                      <a:lnTo>
                        <a:pt x="0" y="90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 cmpd="sng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37995" name="Freeform 427"/>
                <p:cNvSpPr>
                  <a:spLocks/>
                </p:cNvSpPr>
                <p:nvPr/>
              </p:nvSpPr>
              <p:spPr bwMode="auto">
                <a:xfrm rot="4247563" flipV="1">
                  <a:off x="1568" y="1574"/>
                  <a:ext cx="111" cy="143"/>
                </a:xfrm>
                <a:custGeom>
                  <a:avLst/>
                  <a:gdLst/>
                  <a:ahLst/>
                  <a:cxnLst>
                    <a:cxn ang="0">
                      <a:pos x="0" y="90"/>
                    </a:cxn>
                    <a:cxn ang="0">
                      <a:pos x="21" y="118"/>
                    </a:cxn>
                    <a:cxn ang="0">
                      <a:pos x="141" y="28"/>
                    </a:cxn>
                    <a:cxn ang="0">
                      <a:pos x="120" y="0"/>
                    </a:cxn>
                    <a:cxn ang="0">
                      <a:pos x="0" y="90"/>
                    </a:cxn>
                  </a:cxnLst>
                  <a:rect l="0" t="0" r="r" b="b"/>
                  <a:pathLst>
                    <a:path w="141" h="118">
                      <a:moveTo>
                        <a:pt x="0" y="90"/>
                      </a:moveTo>
                      <a:lnTo>
                        <a:pt x="21" y="118"/>
                      </a:lnTo>
                      <a:lnTo>
                        <a:pt x="141" y="28"/>
                      </a:lnTo>
                      <a:lnTo>
                        <a:pt x="120" y="0"/>
                      </a:lnTo>
                      <a:lnTo>
                        <a:pt x="0" y="90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 cmpd="sng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37996" name="Freeform 428"/>
                <p:cNvSpPr>
                  <a:spLocks/>
                </p:cNvSpPr>
                <p:nvPr/>
              </p:nvSpPr>
              <p:spPr bwMode="auto">
                <a:xfrm rot="4247563" flipV="1">
                  <a:off x="1253" y="1017"/>
                  <a:ext cx="171" cy="207"/>
                </a:xfrm>
                <a:custGeom>
                  <a:avLst/>
                  <a:gdLst/>
                  <a:ahLst/>
                  <a:cxnLst>
                    <a:cxn ang="0">
                      <a:pos x="0" y="144"/>
                    </a:cxn>
                    <a:cxn ang="0">
                      <a:pos x="21" y="172"/>
                    </a:cxn>
                    <a:cxn ang="0">
                      <a:pos x="213" y="28"/>
                    </a:cxn>
                    <a:cxn ang="0">
                      <a:pos x="192" y="0"/>
                    </a:cxn>
                    <a:cxn ang="0">
                      <a:pos x="0" y="144"/>
                    </a:cxn>
                  </a:cxnLst>
                  <a:rect l="0" t="0" r="r" b="b"/>
                  <a:pathLst>
                    <a:path w="213" h="172">
                      <a:moveTo>
                        <a:pt x="0" y="144"/>
                      </a:moveTo>
                      <a:lnTo>
                        <a:pt x="21" y="172"/>
                      </a:lnTo>
                      <a:lnTo>
                        <a:pt x="213" y="28"/>
                      </a:lnTo>
                      <a:lnTo>
                        <a:pt x="192" y="0"/>
                      </a:lnTo>
                      <a:lnTo>
                        <a:pt x="0" y="144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 cmpd="sng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grpSp>
          <p:nvGrpSpPr>
            <p:cNvPr id="237997" name="Group 429"/>
            <p:cNvGrpSpPr>
              <a:grpSpLocks/>
            </p:cNvGrpSpPr>
            <p:nvPr/>
          </p:nvGrpSpPr>
          <p:grpSpPr bwMode="auto">
            <a:xfrm>
              <a:off x="3878" y="2432"/>
              <a:ext cx="416" cy="434"/>
              <a:chOff x="120" y="1065"/>
              <a:chExt cx="1322" cy="1244"/>
            </a:xfrm>
          </p:grpSpPr>
          <p:sp>
            <p:nvSpPr>
              <p:cNvPr id="237998" name="Oval 430"/>
              <p:cNvSpPr>
                <a:spLocks noChangeArrowheads="1"/>
              </p:cNvSpPr>
              <p:nvPr/>
            </p:nvSpPr>
            <p:spPr bwMode="auto">
              <a:xfrm>
                <a:off x="325" y="1248"/>
                <a:ext cx="912" cy="864"/>
              </a:xfrm>
              <a:prstGeom prst="ellipse">
                <a:avLst/>
              </a:prstGeom>
              <a:gradFill rotWithShape="0">
                <a:gsLst>
                  <a:gs pos="0">
                    <a:srgbClr val="33CC33"/>
                  </a:gs>
                  <a:gs pos="100000">
                    <a:srgbClr val="33CC33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7999" name="AutoShape 431"/>
              <p:cNvSpPr>
                <a:spLocks noChangeArrowheads="1"/>
              </p:cNvSpPr>
              <p:nvPr/>
            </p:nvSpPr>
            <p:spPr bwMode="auto">
              <a:xfrm>
                <a:off x="736" y="1112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8000" name="AutoShape 432"/>
              <p:cNvSpPr>
                <a:spLocks noChangeArrowheads="1"/>
              </p:cNvSpPr>
              <p:nvPr/>
            </p:nvSpPr>
            <p:spPr bwMode="auto">
              <a:xfrm rot="-1731536">
                <a:off x="482" y="1173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8001" name="AutoShape 433"/>
              <p:cNvSpPr>
                <a:spLocks noChangeArrowheads="1"/>
              </p:cNvSpPr>
              <p:nvPr/>
            </p:nvSpPr>
            <p:spPr bwMode="auto">
              <a:xfrm rot="-3428101">
                <a:off x="316" y="1304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8002" name="AutoShape 434"/>
              <p:cNvSpPr>
                <a:spLocks noChangeArrowheads="1"/>
              </p:cNvSpPr>
              <p:nvPr/>
            </p:nvSpPr>
            <p:spPr bwMode="auto">
              <a:xfrm rot="-4530700">
                <a:off x="229" y="1453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8003" name="AutoShape 435"/>
              <p:cNvSpPr>
                <a:spLocks noChangeArrowheads="1"/>
              </p:cNvSpPr>
              <p:nvPr/>
            </p:nvSpPr>
            <p:spPr bwMode="auto">
              <a:xfrm rot="-6208555">
                <a:off x="228" y="1706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8004" name="AutoShape 436"/>
              <p:cNvSpPr>
                <a:spLocks noChangeArrowheads="1"/>
              </p:cNvSpPr>
              <p:nvPr/>
            </p:nvSpPr>
            <p:spPr bwMode="auto">
              <a:xfrm rot="-7565748">
                <a:off x="281" y="1837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8005" name="AutoShape 437"/>
              <p:cNvSpPr>
                <a:spLocks noChangeArrowheads="1"/>
              </p:cNvSpPr>
              <p:nvPr/>
            </p:nvSpPr>
            <p:spPr bwMode="auto">
              <a:xfrm rot="-8367763">
                <a:off x="429" y="2011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8006" name="AutoShape 438"/>
              <p:cNvSpPr>
                <a:spLocks noChangeArrowheads="1"/>
              </p:cNvSpPr>
              <p:nvPr/>
            </p:nvSpPr>
            <p:spPr bwMode="auto">
              <a:xfrm rot="-9558205">
                <a:off x="596" y="2089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8007" name="AutoShape 439"/>
              <p:cNvSpPr>
                <a:spLocks noChangeArrowheads="1"/>
              </p:cNvSpPr>
              <p:nvPr/>
            </p:nvSpPr>
            <p:spPr bwMode="auto">
              <a:xfrm rot="9901211" flipH="1">
                <a:off x="867" y="2089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8008" name="AutoShape 440"/>
              <p:cNvSpPr>
                <a:spLocks noChangeArrowheads="1"/>
              </p:cNvSpPr>
              <p:nvPr/>
            </p:nvSpPr>
            <p:spPr bwMode="auto">
              <a:xfrm rot="9414293" flipH="1">
                <a:off x="988" y="2045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8009" name="AutoShape 441"/>
              <p:cNvSpPr>
                <a:spLocks noChangeArrowheads="1"/>
              </p:cNvSpPr>
              <p:nvPr/>
            </p:nvSpPr>
            <p:spPr bwMode="auto">
              <a:xfrm rot="7565748" flipH="1">
                <a:off x="1172" y="1882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8010" name="AutoShape 442"/>
              <p:cNvSpPr>
                <a:spLocks noChangeArrowheads="1"/>
              </p:cNvSpPr>
              <p:nvPr/>
            </p:nvSpPr>
            <p:spPr bwMode="auto">
              <a:xfrm rot="6208555" flipH="1">
                <a:off x="1249" y="1715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8011" name="AutoShape 443"/>
              <p:cNvSpPr>
                <a:spLocks noChangeArrowheads="1"/>
              </p:cNvSpPr>
              <p:nvPr/>
            </p:nvSpPr>
            <p:spPr bwMode="auto">
              <a:xfrm rot="4530700" flipH="1">
                <a:off x="1242" y="1470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8012" name="AutoShape 444"/>
              <p:cNvSpPr>
                <a:spLocks noChangeArrowheads="1"/>
              </p:cNvSpPr>
              <p:nvPr/>
            </p:nvSpPr>
            <p:spPr bwMode="auto">
              <a:xfrm rot="3428101" flipH="1">
                <a:off x="1154" y="1313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8013" name="AutoShape 445"/>
              <p:cNvSpPr>
                <a:spLocks noChangeArrowheads="1"/>
              </p:cNvSpPr>
              <p:nvPr/>
            </p:nvSpPr>
            <p:spPr bwMode="auto">
              <a:xfrm rot="1731536" flipH="1">
                <a:off x="1006" y="1182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238014" name="Group 446"/>
              <p:cNvGrpSpPr>
                <a:grpSpLocks/>
              </p:cNvGrpSpPr>
              <p:nvPr/>
            </p:nvGrpSpPr>
            <p:grpSpPr bwMode="auto">
              <a:xfrm>
                <a:off x="727" y="2104"/>
                <a:ext cx="143" cy="205"/>
                <a:chOff x="1441" y="1824"/>
                <a:chExt cx="143" cy="205"/>
              </a:xfrm>
            </p:grpSpPr>
            <p:sp>
              <p:nvSpPr>
                <p:cNvPr id="238015" name="AutoShape 447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8016" name="Oval 448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8017" name="Oval 449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8018" name="Group 450"/>
              <p:cNvGrpSpPr>
                <a:grpSpLocks/>
              </p:cNvGrpSpPr>
              <p:nvPr/>
            </p:nvGrpSpPr>
            <p:grpSpPr bwMode="auto">
              <a:xfrm rot="1113049" flipV="1">
                <a:off x="867" y="1074"/>
                <a:ext cx="143" cy="205"/>
                <a:chOff x="1441" y="1824"/>
                <a:chExt cx="143" cy="205"/>
              </a:xfrm>
            </p:grpSpPr>
            <p:sp>
              <p:nvSpPr>
                <p:cNvPr id="238019" name="AutoShape 451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8020" name="Oval 452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8021" name="Oval 453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8022" name="Group 454"/>
              <p:cNvGrpSpPr>
                <a:grpSpLocks/>
              </p:cNvGrpSpPr>
              <p:nvPr/>
            </p:nvGrpSpPr>
            <p:grpSpPr bwMode="auto">
              <a:xfrm rot="-1113049" flipH="1" flipV="1">
                <a:off x="553" y="1065"/>
                <a:ext cx="143" cy="205"/>
                <a:chOff x="1441" y="1824"/>
                <a:chExt cx="143" cy="205"/>
              </a:xfrm>
            </p:grpSpPr>
            <p:sp>
              <p:nvSpPr>
                <p:cNvPr id="238023" name="AutoShape 455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8024" name="Oval 456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8025" name="Oval 457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8026" name="Group 458"/>
              <p:cNvGrpSpPr>
                <a:grpSpLocks/>
              </p:cNvGrpSpPr>
              <p:nvPr/>
            </p:nvGrpSpPr>
            <p:grpSpPr bwMode="auto">
              <a:xfrm rot="-5190893" flipH="1" flipV="1">
                <a:off x="151" y="1553"/>
                <a:ext cx="143" cy="205"/>
                <a:chOff x="1441" y="1824"/>
                <a:chExt cx="143" cy="205"/>
              </a:xfrm>
            </p:grpSpPr>
            <p:sp>
              <p:nvSpPr>
                <p:cNvPr id="238027" name="AutoShape 459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8028" name="Oval 460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8029" name="Oval 461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8030" name="Group 462"/>
              <p:cNvGrpSpPr>
                <a:grpSpLocks/>
              </p:cNvGrpSpPr>
              <p:nvPr/>
            </p:nvGrpSpPr>
            <p:grpSpPr bwMode="auto">
              <a:xfrm rot="-5172987">
                <a:off x="1268" y="1563"/>
                <a:ext cx="143" cy="205"/>
                <a:chOff x="1441" y="1824"/>
                <a:chExt cx="143" cy="205"/>
              </a:xfrm>
            </p:grpSpPr>
            <p:sp>
              <p:nvSpPr>
                <p:cNvPr id="238031" name="AutoShape 463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8032" name="Oval 464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8033" name="Oval 465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8034" name="Group 466"/>
              <p:cNvGrpSpPr>
                <a:grpSpLocks/>
              </p:cNvGrpSpPr>
              <p:nvPr/>
            </p:nvGrpSpPr>
            <p:grpSpPr bwMode="auto">
              <a:xfrm rot="2463853">
                <a:off x="299" y="1930"/>
                <a:ext cx="143" cy="205"/>
                <a:chOff x="1441" y="1824"/>
                <a:chExt cx="143" cy="205"/>
              </a:xfrm>
            </p:grpSpPr>
            <p:sp>
              <p:nvSpPr>
                <p:cNvPr id="238035" name="AutoShape 467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8036" name="Oval 468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8037" name="Oval 469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8038" name="Group 470"/>
              <p:cNvGrpSpPr>
                <a:grpSpLocks/>
              </p:cNvGrpSpPr>
              <p:nvPr/>
            </p:nvGrpSpPr>
            <p:grpSpPr bwMode="auto">
              <a:xfrm rot="19136147" flipH="1">
                <a:off x="1093" y="1965"/>
                <a:ext cx="143" cy="205"/>
                <a:chOff x="1441" y="1824"/>
                <a:chExt cx="143" cy="205"/>
              </a:xfrm>
            </p:grpSpPr>
            <p:sp>
              <p:nvSpPr>
                <p:cNvPr id="238039" name="AutoShape 471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8040" name="Oval 472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8041" name="Oval 473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238042" name="Freeform 474"/>
              <p:cNvSpPr>
                <a:spLocks/>
              </p:cNvSpPr>
              <p:nvPr/>
            </p:nvSpPr>
            <p:spPr bwMode="auto">
              <a:xfrm rot="4247563" flipV="1">
                <a:off x="669" y="1494"/>
                <a:ext cx="171" cy="207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33CC33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8043" name="Freeform 475"/>
              <p:cNvSpPr>
                <a:spLocks/>
              </p:cNvSpPr>
              <p:nvPr/>
            </p:nvSpPr>
            <p:spPr bwMode="auto">
              <a:xfrm rot="4247563" flipV="1">
                <a:off x="593" y="1313"/>
                <a:ext cx="171" cy="206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33CC33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238044" name="Group 476"/>
              <p:cNvGrpSpPr>
                <a:grpSpLocks/>
              </p:cNvGrpSpPr>
              <p:nvPr/>
            </p:nvGrpSpPr>
            <p:grpSpPr bwMode="auto">
              <a:xfrm>
                <a:off x="504" y="1323"/>
                <a:ext cx="495" cy="727"/>
                <a:chOff x="1235" y="1035"/>
                <a:chExt cx="460" cy="666"/>
              </a:xfrm>
            </p:grpSpPr>
            <p:sp>
              <p:nvSpPr>
                <p:cNvPr id="238045" name="Freeform 477"/>
                <p:cNvSpPr>
                  <a:spLocks/>
                </p:cNvSpPr>
                <p:nvPr/>
              </p:nvSpPr>
              <p:spPr bwMode="auto">
                <a:xfrm rot="4247563" flipV="1">
                  <a:off x="1364" y="1113"/>
                  <a:ext cx="171" cy="206"/>
                </a:xfrm>
                <a:custGeom>
                  <a:avLst/>
                  <a:gdLst/>
                  <a:ahLst/>
                  <a:cxnLst>
                    <a:cxn ang="0">
                      <a:pos x="0" y="144"/>
                    </a:cxn>
                    <a:cxn ang="0">
                      <a:pos x="21" y="172"/>
                    </a:cxn>
                    <a:cxn ang="0">
                      <a:pos x="213" y="28"/>
                    </a:cxn>
                    <a:cxn ang="0">
                      <a:pos x="192" y="0"/>
                    </a:cxn>
                    <a:cxn ang="0">
                      <a:pos x="0" y="144"/>
                    </a:cxn>
                  </a:cxnLst>
                  <a:rect l="0" t="0" r="r" b="b"/>
                  <a:pathLst>
                    <a:path w="213" h="172">
                      <a:moveTo>
                        <a:pt x="0" y="144"/>
                      </a:moveTo>
                      <a:lnTo>
                        <a:pt x="21" y="172"/>
                      </a:lnTo>
                      <a:lnTo>
                        <a:pt x="213" y="28"/>
                      </a:lnTo>
                      <a:lnTo>
                        <a:pt x="192" y="0"/>
                      </a:lnTo>
                      <a:lnTo>
                        <a:pt x="0" y="144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 cmpd="sng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38046" name="Freeform 478"/>
                <p:cNvSpPr>
                  <a:spLocks/>
                </p:cNvSpPr>
                <p:nvPr/>
              </p:nvSpPr>
              <p:spPr bwMode="auto">
                <a:xfrm rot="4247563" flipV="1">
                  <a:off x="1452" y="1290"/>
                  <a:ext cx="152" cy="179"/>
                </a:xfrm>
                <a:custGeom>
                  <a:avLst/>
                  <a:gdLst/>
                  <a:ahLst/>
                  <a:cxnLst>
                    <a:cxn ang="0">
                      <a:pos x="0" y="120"/>
                    </a:cxn>
                    <a:cxn ang="0">
                      <a:pos x="21" y="149"/>
                    </a:cxn>
                    <a:cxn ang="0">
                      <a:pos x="189" y="29"/>
                    </a:cxn>
                    <a:cxn ang="0">
                      <a:pos x="168" y="0"/>
                    </a:cxn>
                    <a:cxn ang="0">
                      <a:pos x="0" y="120"/>
                    </a:cxn>
                  </a:cxnLst>
                  <a:rect l="0" t="0" r="r" b="b"/>
                  <a:pathLst>
                    <a:path w="189" h="149">
                      <a:moveTo>
                        <a:pt x="0" y="120"/>
                      </a:moveTo>
                      <a:lnTo>
                        <a:pt x="21" y="149"/>
                      </a:lnTo>
                      <a:lnTo>
                        <a:pt x="189" y="29"/>
                      </a:lnTo>
                      <a:lnTo>
                        <a:pt x="168" y="0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 cmpd="sng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38047" name="Freeform 479"/>
                <p:cNvSpPr>
                  <a:spLocks/>
                </p:cNvSpPr>
                <p:nvPr/>
              </p:nvSpPr>
              <p:spPr bwMode="auto">
                <a:xfrm rot="4247563" flipV="1">
                  <a:off x="1491" y="1381"/>
                  <a:ext cx="151" cy="179"/>
                </a:xfrm>
                <a:custGeom>
                  <a:avLst/>
                  <a:gdLst/>
                  <a:ahLst/>
                  <a:cxnLst>
                    <a:cxn ang="0">
                      <a:pos x="0" y="120"/>
                    </a:cxn>
                    <a:cxn ang="0">
                      <a:pos x="21" y="149"/>
                    </a:cxn>
                    <a:cxn ang="0">
                      <a:pos x="189" y="29"/>
                    </a:cxn>
                    <a:cxn ang="0">
                      <a:pos x="168" y="0"/>
                    </a:cxn>
                    <a:cxn ang="0">
                      <a:pos x="0" y="120"/>
                    </a:cxn>
                  </a:cxnLst>
                  <a:rect l="0" t="0" r="r" b="b"/>
                  <a:pathLst>
                    <a:path w="189" h="149">
                      <a:moveTo>
                        <a:pt x="0" y="120"/>
                      </a:moveTo>
                      <a:lnTo>
                        <a:pt x="21" y="149"/>
                      </a:lnTo>
                      <a:lnTo>
                        <a:pt x="189" y="29"/>
                      </a:lnTo>
                      <a:lnTo>
                        <a:pt x="168" y="0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 cmpd="sng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38048" name="Freeform 480"/>
                <p:cNvSpPr>
                  <a:spLocks/>
                </p:cNvSpPr>
                <p:nvPr/>
              </p:nvSpPr>
              <p:spPr bwMode="auto">
                <a:xfrm rot="4247563" flipV="1">
                  <a:off x="1544" y="1479"/>
                  <a:ext cx="114" cy="143"/>
                </a:xfrm>
                <a:custGeom>
                  <a:avLst/>
                  <a:gdLst/>
                  <a:ahLst/>
                  <a:cxnLst>
                    <a:cxn ang="0">
                      <a:pos x="0" y="90"/>
                    </a:cxn>
                    <a:cxn ang="0">
                      <a:pos x="21" y="118"/>
                    </a:cxn>
                    <a:cxn ang="0">
                      <a:pos x="141" y="28"/>
                    </a:cxn>
                    <a:cxn ang="0">
                      <a:pos x="120" y="0"/>
                    </a:cxn>
                    <a:cxn ang="0">
                      <a:pos x="0" y="90"/>
                    </a:cxn>
                  </a:cxnLst>
                  <a:rect l="0" t="0" r="r" b="b"/>
                  <a:pathLst>
                    <a:path w="141" h="118">
                      <a:moveTo>
                        <a:pt x="0" y="90"/>
                      </a:moveTo>
                      <a:lnTo>
                        <a:pt x="21" y="118"/>
                      </a:lnTo>
                      <a:lnTo>
                        <a:pt x="141" y="28"/>
                      </a:lnTo>
                      <a:lnTo>
                        <a:pt x="120" y="0"/>
                      </a:lnTo>
                      <a:lnTo>
                        <a:pt x="0" y="90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 cmpd="sng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38049" name="Freeform 481"/>
                <p:cNvSpPr>
                  <a:spLocks/>
                </p:cNvSpPr>
                <p:nvPr/>
              </p:nvSpPr>
              <p:spPr bwMode="auto">
                <a:xfrm rot="4247563" flipV="1">
                  <a:off x="1568" y="1574"/>
                  <a:ext cx="111" cy="143"/>
                </a:xfrm>
                <a:custGeom>
                  <a:avLst/>
                  <a:gdLst/>
                  <a:ahLst/>
                  <a:cxnLst>
                    <a:cxn ang="0">
                      <a:pos x="0" y="90"/>
                    </a:cxn>
                    <a:cxn ang="0">
                      <a:pos x="21" y="118"/>
                    </a:cxn>
                    <a:cxn ang="0">
                      <a:pos x="141" y="28"/>
                    </a:cxn>
                    <a:cxn ang="0">
                      <a:pos x="120" y="0"/>
                    </a:cxn>
                    <a:cxn ang="0">
                      <a:pos x="0" y="90"/>
                    </a:cxn>
                  </a:cxnLst>
                  <a:rect l="0" t="0" r="r" b="b"/>
                  <a:pathLst>
                    <a:path w="141" h="118">
                      <a:moveTo>
                        <a:pt x="0" y="90"/>
                      </a:moveTo>
                      <a:lnTo>
                        <a:pt x="21" y="118"/>
                      </a:lnTo>
                      <a:lnTo>
                        <a:pt x="141" y="28"/>
                      </a:lnTo>
                      <a:lnTo>
                        <a:pt x="120" y="0"/>
                      </a:lnTo>
                      <a:lnTo>
                        <a:pt x="0" y="90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 cmpd="sng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38050" name="Freeform 482"/>
                <p:cNvSpPr>
                  <a:spLocks/>
                </p:cNvSpPr>
                <p:nvPr/>
              </p:nvSpPr>
              <p:spPr bwMode="auto">
                <a:xfrm rot="4247563" flipV="1">
                  <a:off x="1253" y="1017"/>
                  <a:ext cx="171" cy="207"/>
                </a:xfrm>
                <a:custGeom>
                  <a:avLst/>
                  <a:gdLst/>
                  <a:ahLst/>
                  <a:cxnLst>
                    <a:cxn ang="0">
                      <a:pos x="0" y="144"/>
                    </a:cxn>
                    <a:cxn ang="0">
                      <a:pos x="21" y="172"/>
                    </a:cxn>
                    <a:cxn ang="0">
                      <a:pos x="213" y="28"/>
                    </a:cxn>
                    <a:cxn ang="0">
                      <a:pos x="192" y="0"/>
                    </a:cxn>
                    <a:cxn ang="0">
                      <a:pos x="0" y="144"/>
                    </a:cxn>
                  </a:cxnLst>
                  <a:rect l="0" t="0" r="r" b="b"/>
                  <a:pathLst>
                    <a:path w="213" h="172">
                      <a:moveTo>
                        <a:pt x="0" y="144"/>
                      </a:moveTo>
                      <a:lnTo>
                        <a:pt x="21" y="172"/>
                      </a:lnTo>
                      <a:lnTo>
                        <a:pt x="213" y="28"/>
                      </a:lnTo>
                      <a:lnTo>
                        <a:pt x="192" y="0"/>
                      </a:lnTo>
                      <a:lnTo>
                        <a:pt x="0" y="144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 cmpd="sng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grpSp>
          <p:nvGrpSpPr>
            <p:cNvPr id="238051" name="Group 483"/>
            <p:cNvGrpSpPr>
              <a:grpSpLocks/>
            </p:cNvGrpSpPr>
            <p:nvPr/>
          </p:nvGrpSpPr>
          <p:grpSpPr bwMode="auto">
            <a:xfrm>
              <a:off x="3923" y="2840"/>
              <a:ext cx="416" cy="434"/>
              <a:chOff x="120" y="1065"/>
              <a:chExt cx="1322" cy="1244"/>
            </a:xfrm>
          </p:grpSpPr>
          <p:sp>
            <p:nvSpPr>
              <p:cNvPr id="238052" name="Oval 484"/>
              <p:cNvSpPr>
                <a:spLocks noChangeArrowheads="1"/>
              </p:cNvSpPr>
              <p:nvPr/>
            </p:nvSpPr>
            <p:spPr bwMode="auto">
              <a:xfrm>
                <a:off x="325" y="1248"/>
                <a:ext cx="912" cy="864"/>
              </a:xfrm>
              <a:prstGeom prst="ellipse">
                <a:avLst/>
              </a:prstGeom>
              <a:gradFill rotWithShape="0">
                <a:gsLst>
                  <a:gs pos="0">
                    <a:srgbClr val="33CC33"/>
                  </a:gs>
                  <a:gs pos="100000">
                    <a:srgbClr val="33CC33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8053" name="AutoShape 485"/>
              <p:cNvSpPr>
                <a:spLocks noChangeArrowheads="1"/>
              </p:cNvSpPr>
              <p:nvPr/>
            </p:nvSpPr>
            <p:spPr bwMode="auto">
              <a:xfrm>
                <a:off x="736" y="1112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8054" name="AutoShape 486"/>
              <p:cNvSpPr>
                <a:spLocks noChangeArrowheads="1"/>
              </p:cNvSpPr>
              <p:nvPr/>
            </p:nvSpPr>
            <p:spPr bwMode="auto">
              <a:xfrm rot="-1731536">
                <a:off x="482" y="1173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8055" name="AutoShape 487"/>
              <p:cNvSpPr>
                <a:spLocks noChangeArrowheads="1"/>
              </p:cNvSpPr>
              <p:nvPr/>
            </p:nvSpPr>
            <p:spPr bwMode="auto">
              <a:xfrm rot="-3428101">
                <a:off x="316" y="1304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8056" name="AutoShape 488"/>
              <p:cNvSpPr>
                <a:spLocks noChangeArrowheads="1"/>
              </p:cNvSpPr>
              <p:nvPr/>
            </p:nvSpPr>
            <p:spPr bwMode="auto">
              <a:xfrm rot="-4530700">
                <a:off x="229" y="1453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8057" name="AutoShape 489"/>
              <p:cNvSpPr>
                <a:spLocks noChangeArrowheads="1"/>
              </p:cNvSpPr>
              <p:nvPr/>
            </p:nvSpPr>
            <p:spPr bwMode="auto">
              <a:xfrm rot="-6208555">
                <a:off x="228" y="1706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8058" name="AutoShape 490"/>
              <p:cNvSpPr>
                <a:spLocks noChangeArrowheads="1"/>
              </p:cNvSpPr>
              <p:nvPr/>
            </p:nvSpPr>
            <p:spPr bwMode="auto">
              <a:xfrm rot="-7565748">
                <a:off x="281" y="1837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8059" name="AutoShape 491"/>
              <p:cNvSpPr>
                <a:spLocks noChangeArrowheads="1"/>
              </p:cNvSpPr>
              <p:nvPr/>
            </p:nvSpPr>
            <p:spPr bwMode="auto">
              <a:xfrm rot="-8367763">
                <a:off x="429" y="2011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8060" name="AutoShape 492"/>
              <p:cNvSpPr>
                <a:spLocks noChangeArrowheads="1"/>
              </p:cNvSpPr>
              <p:nvPr/>
            </p:nvSpPr>
            <p:spPr bwMode="auto">
              <a:xfrm rot="-9558205">
                <a:off x="596" y="2089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8061" name="AutoShape 493"/>
              <p:cNvSpPr>
                <a:spLocks noChangeArrowheads="1"/>
              </p:cNvSpPr>
              <p:nvPr/>
            </p:nvSpPr>
            <p:spPr bwMode="auto">
              <a:xfrm rot="9901211" flipH="1">
                <a:off x="867" y="2089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8062" name="AutoShape 494"/>
              <p:cNvSpPr>
                <a:spLocks noChangeArrowheads="1"/>
              </p:cNvSpPr>
              <p:nvPr/>
            </p:nvSpPr>
            <p:spPr bwMode="auto">
              <a:xfrm rot="9414293" flipH="1">
                <a:off x="988" y="2045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8063" name="AutoShape 495"/>
              <p:cNvSpPr>
                <a:spLocks noChangeArrowheads="1"/>
              </p:cNvSpPr>
              <p:nvPr/>
            </p:nvSpPr>
            <p:spPr bwMode="auto">
              <a:xfrm rot="7565748" flipH="1">
                <a:off x="1172" y="1882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8064" name="AutoShape 496"/>
              <p:cNvSpPr>
                <a:spLocks noChangeArrowheads="1"/>
              </p:cNvSpPr>
              <p:nvPr/>
            </p:nvSpPr>
            <p:spPr bwMode="auto">
              <a:xfrm rot="6208555" flipH="1">
                <a:off x="1249" y="1715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8065" name="AutoShape 497"/>
              <p:cNvSpPr>
                <a:spLocks noChangeArrowheads="1"/>
              </p:cNvSpPr>
              <p:nvPr/>
            </p:nvSpPr>
            <p:spPr bwMode="auto">
              <a:xfrm rot="4530700" flipH="1">
                <a:off x="1242" y="1470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8066" name="AutoShape 498"/>
              <p:cNvSpPr>
                <a:spLocks noChangeArrowheads="1"/>
              </p:cNvSpPr>
              <p:nvPr/>
            </p:nvSpPr>
            <p:spPr bwMode="auto">
              <a:xfrm rot="3428101" flipH="1">
                <a:off x="1154" y="1313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8067" name="AutoShape 499"/>
              <p:cNvSpPr>
                <a:spLocks noChangeArrowheads="1"/>
              </p:cNvSpPr>
              <p:nvPr/>
            </p:nvSpPr>
            <p:spPr bwMode="auto">
              <a:xfrm rot="1731536" flipH="1">
                <a:off x="1006" y="1182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238068" name="Group 500"/>
              <p:cNvGrpSpPr>
                <a:grpSpLocks/>
              </p:cNvGrpSpPr>
              <p:nvPr/>
            </p:nvGrpSpPr>
            <p:grpSpPr bwMode="auto">
              <a:xfrm>
                <a:off x="727" y="2104"/>
                <a:ext cx="143" cy="205"/>
                <a:chOff x="1441" y="1824"/>
                <a:chExt cx="143" cy="205"/>
              </a:xfrm>
            </p:grpSpPr>
            <p:sp>
              <p:nvSpPr>
                <p:cNvPr id="238069" name="AutoShape 501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8070" name="Oval 502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8071" name="Oval 503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8072" name="Group 504"/>
              <p:cNvGrpSpPr>
                <a:grpSpLocks/>
              </p:cNvGrpSpPr>
              <p:nvPr/>
            </p:nvGrpSpPr>
            <p:grpSpPr bwMode="auto">
              <a:xfrm rot="1113049" flipV="1">
                <a:off x="867" y="1074"/>
                <a:ext cx="143" cy="205"/>
                <a:chOff x="1441" y="1824"/>
                <a:chExt cx="143" cy="205"/>
              </a:xfrm>
            </p:grpSpPr>
            <p:sp>
              <p:nvSpPr>
                <p:cNvPr id="238073" name="AutoShape 505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8074" name="Oval 506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8075" name="Oval 507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8076" name="Group 508"/>
              <p:cNvGrpSpPr>
                <a:grpSpLocks/>
              </p:cNvGrpSpPr>
              <p:nvPr/>
            </p:nvGrpSpPr>
            <p:grpSpPr bwMode="auto">
              <a:xfrm rot="-1113049" flipH="1" flipV="1">
                <a:off x="553" y="1065"/>
                <a:ext cx="143" cy="205"/>
                <a:chOff x="1441" y="1824"/>
                <a:chExt cx="143" cy="205"/>
              </a:xfrm>
            </p:grpSpPr>
            <p:sp>
              <p:nvSpPr>
                <p:cNvPr id="238077" name="AutoShape 509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8078" name="Oval 510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8079" name="Oval 511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8080" name="Group 512"/>
              <p:cNvGrpSpPr>
                <a:grpSpLocks/>
              </p:cNvGrpSpPr>
              <p:nvPr/>
            </p:nvGrpSpPr>
            <p:grpSpPr bwMode="auto">
              <a:xfrm rot="-5190893" flipH="1" flipV="1">
                <a:off x="151" y="1553"/>
                <a:ext cx="143" cy="205"/>
                <a:chOff x="1441" y="1824"/>
                <a:chExt cx="143" cy="205"/>
              </a:xfrm>
            </p:grpSpPr>
            <p:sp>
              <p:nvSpPr>
                <p:cNvPr id="238081" name="AutoShape 513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8082" name="Oval 514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8083" name="Oval 515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8084" name="Group 516"/>
              <p:cNvGrpSpPr>
                <a:grpSpLocks/>
              </p:cNvGrpSpPr>
              <p:nvPr/>
            </p:nvGrpSpPr>
            <p:grpSpPr bwMode="auto">
              <a:xfrm rot="-5172987">
                <a:off x="1268" y="1563"/>
                <a:ext cx="143" cy="205"/>
                <a:chOff x="1441" y="1824"/>
                <a:chExt cx="143" cy="205"/>
              </a:xfrm>
            </p:grpSpPr>
            <p:sp>
              <p:nvSpPr>
                <p:cNvPr id="238085" name="AutoShape 517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8086" name="Oval 518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8087" name="Oval 519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8088" name="Group 520"/>
              <p:cNvGrpSpPr>
                <a:grpSpLocks/>
              </p:cNvGrpSpPr>
              <p:nvPr/>
            </p:nvGrpSpPr>
            <p:grpSpPr bwMode="auto">
              <a:xfrm rot="2463853">
                <a:off x="299" y="1930"/>
                <a:ext cx="143" cy="205"/>
                <a:chOff x="1441" y="1824"/>
                <a:chExt cx="143" cy="205"/>
              </a:xfrm>
            </p:grpSpPr>
            <p:sp>
              <p:nvSpPr>
                <p:cNvPr id="238089" name="AutoShape 521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8090" name="Oval 522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8091" name="Oval 523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8092" name="Group 524"/>
              <p:cNvGrpSpPr>
                <a:grpSpLocks/>
              </p:cNvGrpSpPr>
              <p:nvPr/>
            </p:nvGrpSpPr>
            <p:grpSpPr bwMode="auto">
              <a:xfrm rot="19136147" flipH="1">
                <a:off x="1093" y="1965"/>
                <a:ext cx="143" cy="205"/>
                <a:chOff x="1441" y="1824"/>
                <a:chExt cx="143" cy="205"/>
              </a:xfrm>
            </p:grpSpPr>
            <p:sp>
              <p:nvSpPr>
                <p:cNvPr id="238093" name="AutoShape 525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8094" name="Oval 526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8095" name="Oval 527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238096" name="Freeform 528"/>
              <p:cNvSpPr>
                <a:spLocks/>
              </p:cNvSpPr>
              <p:nvPr/>
            </p:nvSpPr>
            <p:spPr bwMode="auto">
              <a:xfrm rot="4247563" flipV="1">
                <a:off x="669" y="1494"/>
                <a:ext cx="171" cy="207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33CC33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8097" name="Freeform 529"/>
              <p:cNvSpPr>
                <a:spLocks/>
              </p:cNvSpPr>
              <p:nvPr/>
            </p:nvSpPr>
            <p:spPr bwMode="auto">
              <a:xfrm rot="4247563" flipV="1">
                <a:off x="593" y="1313"/>
                <a:ext cx="171" cy="206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33CC33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238098" name="Group 530"/>
              <p:cNvGrpSpPr>
                <a:grpSpLocks/>
              </p:cNvGrpSpPr>
              <p:nvPr/>
            </p:nvGrpSpPr>
            <p:grpSpPr bwMode="auto">
              <a:xfrm>
                <a:off x="504" y="1323"/>
                <a:ext cx="495" cy="727"/>
                <a:chOff x="1235" y="1035"/>
                <a:chExt cx="460" cy="666"/>
              </a:xfrm>
            </p:grpSpPr>
            <p:sp>
              <p:nvSpPr>
                <p:cNvPr id="238099" name="Freeform 531"/>
                <p:cNvSpPr>
                  <a:spLocks/>
                </p:cNvSpPr>
                <p:nvPr/>
              </p:nvSpPr>
              <p:spPr bwMode="auto">
                <a:xfrm rot="4247563" flipV="1">
                  <a:off x="1364" y="1113"/>
                  <a:ext cx="171" cy="206"/>
                </a:xfrm>
                <a:custGeom>
                  <a:avLst/>
                  <a:gdLst/>
                  <a:ahLst/>
                  <a:cxnLst>
                    <a:cxn ang="0">
                      <a:pos x="0" y="144"/>
                    </a:cxn>
                    <a:cxn ang="0">
                      <a:pos x="21" y="172"/>
                    </a:cxn>
                    <a:cxn ang="0">
                      <a:pos x="213" y="28"/>
                    </a:cxn>
                    <a:cxn ang="0">
                      <a:pos x="192" y="0"/>
                    </a:cxn>
                    <a:cxn ang="0">
                      <a:pos x="0" y="144"/>
                    </a:cxn>
                  </a:cxnLst>
                  <a:rect l="0" t="0" r="r" b="b"/>
                  <a:pathLst>
                    <a:path w="213" h="172">
                      <a:moveTo>
                        <a:pt x="0" y="144"/>
                      </a:moveTo>
                      <a:lnTo>
                        <a:pt x="21" y="172"/>
                      </a:lnTo>
                      <a:lnTo>
                        <a:pt x="213" y="28"/>
                      </a:lnTo>
                      <a:lnTo>
                        <a:pt x="192" y="0"/>
                      </a:lnTo>
                      <a:lnTo>
                        <a:pt x="0" y="144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 cmpd="sng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38100" name="Freeform 532"/>
                <p:cNvSpPr>
                  <a:spLocks/>
                </p:cNvSpPr>
                <p:nvPr/>
              </p:nvSpPr>
              <p:spPr bwMode="auto">
                <a:xfrm rot="4247563" flipV="1">
                  <a:off x="1452" y="1290"/>
                  <a:ext cx="152" cy="179"/>
                </a:xfrm>
                <a:custGeom>
                  <a:avLst/>
                  <a:gdLst/>
                  <a:ahLst/>
                  <a:cxnLst>
                    <a:cxn ang="0">
                      <a:pos x="0" y="120"/>
                    </a:cxn>
                    <a:cxn ang="0">
                      <a:pos x="21" y="149"/>
                    </a:cxn>
                    <a:cxn ang="0">
                      <a:pos x="189" y="29"/>
                    </a:cxn>
                    <a:cxn ang="0">
                      <a:pos x="168" y="0"/>
                    </a:cxn>
                    <a:cxn ang="0">
                      <a:pos x="0" y="120"/>
                    </a:cxn>
                  </a:cxnLst>
                  <a:rect l="0" t="0" r="r" b="b"/>
                  <a:pathLst>
                    <a:path w="189" h="149">
                      <a:moveTo>
                        <a:pt x="0" y="120"/>
                      </a:moveTo>
                      <a:lnTo>
                        <a:pt x="21" y="149"/>
                      </a:lnTo>
                      <a:lnTo>
                        <a:pt x="189" y="29"/>
                      </a:lnTo>
                      <a:lnTo>
                        <a:pt x="168" y="0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 cmpd="sng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38101" name="Freeform 533"/>
                <p:cNvSpPr>
                  <a:spLocks/>
                </p:cNvSpPr>
                <p:nvPr/>
              </p:nvSpPr>
              <p:spPr bwMode="auto">
                <a:xfrm rot="4247563" flipV="1">
                  <a:off x="1491" y="1381"/>
                  <a:ext cx="151" cy="179"/>
                </a:xfrm>
                <a:custGeom>
                  <a:avLst/>
                  <a:gdLst/>
                  <a:ahLst/>
                  <a:cxnLst>
                    <a:cxn ang="0">
                      <a:pos x="0" y="120"/>
                    </a:cxn>
                    <a:cxn ang="0">
                      <a:pos x="21" y="149"/>
                    </a:cxn>
                    <a:cxn ang="0">
                      <a:pos x="189" y="29"/>
                    </a:cxn>
                    <a:cxn ang="0">
                      <a:pos x="168" y="0"/>
                    </a:cxn>
                    <a:cxn ang="0">
                      <a:pos x="0" y="120"/>
                    </a:cxn>
                  </a:cxnLst>
                  <a:rect l="0" t="0" r="r" b="b"/>
                  <a:pathLst>
                    <a:path w="189" h="149">
                      <a:moveTo>
                        <a:pt x="0" y="120"/>
                      </a:moveTo>
                      <a:lnTo>
                        <a:pt x="21" y="149"/>
                      </a:lnTo>
                      <a:lnTo>
                        <a:pt x="189" y="29"/>
                      </a:lnTo>
                      <a:lnTo>
                        <a:pt x="168" y="0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 cmpd="sng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38102" name="Freeform 534"/>
                <p:cNvSpPr>
                  <a:spLocks/>
                </p:cNvSpPr>
                <p:nvPr/>
              </p:nvSpPr>
              <p:spPr bwMode="auto">
                <a:xfrm rot="4247563" flipV="1">
                  <a:off x="1544" y="1479"/>
                  <a:ext cx="114" cy="143"/>
                </a:xfrm>
                <a:custGeom>
                  <a:avLst/>
                  <a:gdLst/>
                  <a:ahLst/>
                  <a:cxnLst>
                    <a:cxn ang="0">
                      <a:pos x="0" y="90"/>
                    </a:cxn>
                    <a:cxn ang="0">
                      <a:pos x="21" y="118"/>
                    </a:cxn>
                    <a:cxn ang="0">
                      <a:pos x="141" y="28"/>
                    </a:cxn>
                    <a:cxn ang="0">
                      <a:pos x="120" y="0"/>
                    </a:cxn>
                    <a:cxn ang="0">
                      <a:pos x="0" y="90"/>
                    </a:cxn>
                  </a:cxnLst>
                  <a:rect l="0" t="0" r="r" b="b"/>
                  <a:pathLst>
                    <a:path w="141" h="118">
                      <a:moveTo>
                        <a:pt x="0" y="90"/>
                      </a:moveTo>
                      <a:lnTo>
                        <a:pt x="21" y="118"/>
                      </a:lnTo>
                      <a:lnTo>
                        <a:pt x="141" y="28"/>
                      </a:lnTo>
                      <a:lnTo>
                        <a:pt x="120" y="0"/>
                      </a:lnTo>
                      <a:lnTo>
                        <a:pt x="0" y="90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 cmpd="sng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38103" name="Freeform 535"/>
                <p:cNvSpPr>
                  <a:spLocks/>
                </p:cNvSpPr>
                <p:nvPr/>
              </p:nvSpPr>
              <p:spPr bwMode="auto">
                <a:xfrm rot="4247563" flipV="1">
                  <a:off x="1568" y="1574"/>
                  <a:ext cx="111" cy="143"/>
                </a:xfrm>
                <a:custGeom>
                  <a:avLst/>
                  <a:gdLst/>
                  <a:ahLst/>
                  <a:cxnLst>
                    <a:cxn ang="0">
                      <a:pos x="0" y="90"/>
                    </a:cxn>
                    <a:cxn ang="0">
                      <a:pos x="21" y="118"/>
                    </a:cxn>
                    <a:cxn ang="0">
                      <a:pos x="141" y="28"/>
                    </a:cxn>
                    <a:cxn ang="0">
                      <a:pos x="120" y="0"/>
                    </a:cxn>
                    <a:cxn ang="0">
                      <a:pos x="0" y="90"/>
                    </a:cxn>
                  </a:cxnLst>
                  <a:rect l="0" t="0" r="r" b="b"/>
                  <a:pathLst>
                    <a:path w="141" h="118">
                      <a:moveTo>
                        <a:pt x="0" y="90"/>
                      </a:moveTo>
                      <a:lnTo>
                        <a:pt x="21" y="118"/>
                      </a:lnTo>
                      <a:lnTo>
                        <a:pt x="141" y="28"/>
                      </a:lnTo>
                      <a:lnTo>
                        <a:pt x="120" y="0"/>
                      </a:lnTo>
                      <a:lnTo>
                        <a:pt x="0" y="90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 cmpd="sng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38104" name="Freeform 536"/>
                <p:cNvSpPr>
                  <a:spLocks/>
                </p:cNvSpPr>
                <p:nvPr/>
              </p:nvSpPr>
              <p:spPr bwMode="auto">
                <a:xfrm rot="4247563" flipV="1">
                  <a:off x="1253" y="1017"/>
                  <a:ext cx="171" cy="207"/>
                </a:xfrm>
                <a:custGeom>
                  <a:avLst/>
                  <a:gdLst/>
                  <a:ahLst/>
                  <a:cxnLst>
                    <a:cxn ang="0">
                      <a:pos x="0" y="144"/>
                    </a:cxn>
                    <a:cxn ang="0">
                      <a:pos x="21" y="172"/>
                    </a:cxn>
                    <a:cxn ang="0">
                      <a:pos x="213" y="28"/>
                    </a:cxn>
                    <a:cxn ang="0">
                      <a:pos x="192" y="0"/>
                    </a:cxn>
                    <a:cxn ang="0">
                      <a:pos x="0" y="144"/>
                    </a:cxn>
                  </a:cxnLst>
                  <a:rect l="0" t="0" r="r" b="b"/>
                  <a:pathLst>
                    <a:path w="213" h="172">
                      <a:moveTo>
                        <a:pt x="0" y="144"/>
                      </a:moveTo>
                      <a:lnTo>
                        <a:pt x="21" y="172"/>
                      </a:lnTo>
                      <a:lnTo>
                        <a:pt x="213" y="28"/>
                      </a:lnTo>
                      <a:lnTo>
                        <a:pt x="192" y="0"/>
                      </a:lnTo>
                      <a:lnTo>
                        <a:pt x="0" y="144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 cmpd="sng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  <p:grpSp>
          <p:nvGrpSpPr>
            <p:cNvPr id="238105" name="Group 537"/>
            <p:cNvGrpSpPr>
              <a:grpSpLocks/>
            </p:cNvGrpSpPr>
            <p:nvPr/>
          </p:nvGrpSpPr>
          <p:grpSpPr bwMode="auto">
            <a:xfrm>
              <a:off x="3833" y="3339"/>
              <a:ext cx="416" cy="434"/>
              <a:chOff x="120" y="1065"/>
              <a:chExt cx="1322" cy="1244"/>
            </a:xfrm>
          </p:grpSpPr>
          <p:sp>
            <p:nvSpPr>
              <p:cNvPr id="238106" name="Oval 538"/>
              <p:cNvSpPr>
                <a:spLocks noChangeArrowheads="1"/>
              </p:cNvSpPr>
              <p:nvPr/>
            </p:nvSpPr>
            <p:spPr bwMode="auto">
              <a:xfrm>
                <a:off x="325" y="1248"/>
                <a:ext cx="912" cy="864"/>
              </a:xfrm>
              <a:prstGeom prst="ellipse">
                <a:avLst/>
              </a:prstGeom>
              <a:gradFill rotWithShape="0">
                <a:gsLst>
                  <a:gs pos="0">
                    <a:srgbClr val="33CC33"/>
                  </a:gs>
                  <a:gs pos="100000">
                    <a:srgbClr val="33CC33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28575">
                <a:solidFill>
                  <a:srgbClr val="008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8107" name="AutoShape 539"/>
              <p:cNvSpPr>
                <a:spLocks noChangeArrowheads="1"/>
              </p:cNvSpPr>
              <p:nvPr/>
            </p:nvSpPr>
            <p:spPr bwMode="auto">
              <a:xfrm>
                <a:off x="736" y="1112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8108" name="AutoShape 540"/>
              <p:cNvSpPr>
                <a:spLocks noChangeArrowheads="1"/>
              </p:cNvSpPr>
              <p:nvPr/>
            </p:nvSpPr>
            <p:spPr bwMode="auto">
              <a:xfrm rot="-1731536">
                <a:off x="482" y="1173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8109" name="AutoShape 541"/>
              <p:cNvSpPr>
                <a:spLocks noChangeArrowheads="1"/>
              </p:cNvSpPr>
              <p:nvPr/>
            </p:nvSpPr>
            <p:spPr bwMode="auto">
              <a:xfrm rot="-3428101">
                <a:off x="316" y="1304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8110" name="AutoShape 542"/>
              <p:cNvSpPr>
                <a:spLocks noChangeArrowheads="1"/>
              </p:cNvSpPr>
              <p:nvPr/>
            </p:nvSpPr>
            <p:spPr bwMode="auto">
              <a:xfrm rot="-4530700">
                <a:off x="229" y="1453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8111" name="AutoShape 543"/>
              <p:cNvSpPr>
                <a:spLocks noChangeArrowheads="1"/>
              </p:cNvSpPr>
              <p:nvPr/>
            </p:nvSpPr>
            <p:spPr bwMode="auto">
              <a:xfrm rot="-6208555">
                <a:off x="228" y="1706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8112" name="AutoShape 544"/>
              <p:cNvSpPr>
                <a:spLocks noChangeArrowheads="1"/>
              </p:cNvSpPr>
              <p:nvPr/>
            </p:nvSpPr>
            <p:spPr bwMode="auto">
              <a:xfrm rot="-7565748">
                <a:off x="281" y="1837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8113" name="AutoShape 545"/>
              <p:cNvSpPr>
                <a:spLocks noChangeArrowheads="1"/>
              </p:cNvSpPr>
              <p:nvPr/>
            </p:nvSpPr>
            <p:spPr bwMode="auto">
              <a:xfrm rot="-8367763">
                <a:off x="429" y="2011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8114" name="AutoShape 546"/>
              <p:cNvSpPr>
                <a:spLocks noChangeArrowheads="1"/>
              </p:cNvSpPr>
              <p:nvPr/>
            </p:nvSpPr>
            <p:spPr bwMode="auto">
              <a:xfrm rot="-9558205">
                <a:off x="596" y="2089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8115" name="AutoShape 547"/>
              <p:cNvSpPr>
                <a:spLocks noChangeArrowheads="1"/>
              </p:cNvSpPr>
              <p:nvPr/>
            </p:nvSpPr>
            <p:spPr bwMode="auto">
              <a:xfrm rot="9901211" flipH="1">
                <a:off x="867" y="2089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8116" name="AutoShape 548"/>
              <p:cNvSpPr>
                <a:spLocks noChangeArrowheads="1"/>
              </p:cNvSpPr>
              <p:nvPr/>
            </p:nvSpPr>
            <p:spPr bwMode="auto">
              <a:xfrm rot="9414293" flipH="1">
                <a:off x="988" y="2045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8117" name="AutoShape 549"/>
              <p:cNvSpPr>
                <a:spLocks noChangeArrowheads="1"/>
              </p:cNvSpPr>
              <p:nvPr/>
            </p:nvSpPr>
            <p:spPr bwMode="auto">
              <a:xfrm rot="7565748" flipH="1">
                <a:off x="1172" y="1882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8118" name="AutoShape 550"/>
              <p:cNvSpPr>
                <a:spLocks noChangeArrowheads="1"/>
              </p:cNvSpPr>
              <p:nvPr/>
            </p:nvSpPr>
            <p:spPr bwMode="auto">
              <a:xfrm rot="6208555" flipH="1">
                <a:off x="1249" y="1715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8119" name="AutoShape 551"/>
              <p:cNvSpPr>
                <a:spLocks noChangeArrowheads="1"/>
              </p:cNvSpPr>
              <p:nvPr/>
            </p:nvSpPr>
            <p:spPr bwMode="auto">
              <a:xfrm rot="4530700" flipH="1">
                <a:off x="1242" y="1470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8120" name="AutoShape 552"/>
              <p:cNvSpPr>
                <a:spLocks noChangeArrowheads="1"/>
              </p:cNvSpPr>
              <p:nvPr/>
            </p:nvSpPr>
            <p:spPr bwMode="auto">
              <a:xfrm rot="3428101" flipH="1">
                <a:off x="1154" y="1313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38121" name="AutoShape 553"/>
              <p:cNvSpPr>
                <a:spLocks noChangeArrowheads="1"/>
              </p:cNvSpPr>
              <p:nvPr/>
            </p:nvSpPr>
            <p:spPr bwMode="auto">
              <a:xfrm rot="1731536" flipH="1">
                <a:off x="1006" y="1182"/>
                <a:ext cx="96" cy="144"/>
              </a:xfrm>
              <a:prstGeom prst="can">
                <a:avLst>
                  <a:gd name="adj" fmla="val 37500"/>
                </a:avLst>
              </a:prstGeom>
              <a:solidFill>
                <a:srgbClr val="33CC33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238122" name="Group 554"/>
              <p:cNvGrpSpPr>
                <a:grpSpLocks/>
              </p:cNvGrpSpPr>
              <p:nvPr/>
            </p:nvGrpSpPr>
            <p:grpSpPr bwMode="auto">
              <a:xfrm>
                <a:off x="727" y="2104"/>
                <a:ext cx="143" cy="205"/>
                <a:chOff x="1441" y="1824"/>
                <a:chExt cx="143" cy="205"/>
              </a:xfrm>
            </p:grpSpPr>
            <p:sp>
              <p:nvSpPr>
                <p:cNvPr id="238123" name="AutoShape 555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8124" name="Oval 556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8125" name="Oval 557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8126" name="Group 558"/>
              <p:cNvGrpSpPr>
                <a:grpSpLocks/>
              </p:cNvGrpSpPr>
              <p:nvPr/>
            </p:nvGrpSpPr>
            <p:grpSpPr bwMode="auto">
              <a:xfrm rot="1113049" flipV="1">
                <a:off x="867" y="1074"/>
                <a:ext cx="143" cy="205"/>
                <a:chOff x="1441" y="1824"/>
                <a:chExt cx="143" cy="205"/>
              </a:xfrm>
            </p:grpSpPr>
            <p:sp>
              <p:nvSpPr>
                <p:cNvPr id="238127" name="AutoShape 559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8128" name="Oval 560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8129" name="Oval 561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8130" name="Group 562"/>
              <p:cNvGrpSpPr>
                <a:grpSpLocks/>
              </p:cNvGrpSpPr>
              <p:nvPr/>
            </p:nvGrpSpPr>
            <p:grpSpPr bwMode="auto">
              <a:xfrm rot="-1113049" flipH="1" flipV="1">
                <a:off x="553" y="1065"/>
                <a:ext cx="143" cy="205"/>
                <a:chOff x="1441" y="1824"/>
                <a:chExt cx="143" cy="205"/>
              </a:xfrm>
            </p:grpSpPr>
            <p:sp>
              <p:nvSpPr>
                <p:cNvPr id="238131" name="AutoShape 563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8132" name="Oval 564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8133" name="Oval 565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8134" name="Group 566"/>
              <p:cNvGrpSpPr>
                <a:grpSpLocks/>
              </p:cNvGrpSpPr>
              <p:nvPr/>
            </p:nvGrpSpPr>
            <p:grpSpPr bwMode="auto">
              <a:xfrm rot="-5190893" flipH="1" flipV="1">
                <a:off x="151" y="1553"/>
                <a:ext cx="143" cy="205"/>
                <a:chOff x="1441" y="1824"/>
                <a:chExt cx="143" cy="205"/>
              </a:xfrm>
            </p:grpSpPr>
            <p:sp>
              <p:nvSpPr>
                <p:cNvPr id="238135" name="AutoShape 567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8136" name="Oval 568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8137" name="Oval 569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8138" name="Group 570"/>
              <p:cNvGrpSpPr>
                <a:grpSpLocks/>
              </p:cNvGrpSpPr>
              <p:nvPr/>
            </p:nvGrpSpPr>
            <p:grpSpPr bwMode="auto">
              <a:xfrm rot="-5172987">
                <a:off x="1268" y="1563"/>
                <a:ext cx="143" cy="205"/>
                <a:chOff x="1441" y="1824"/>
                <a:chExt cx="143" cy="205"/>
              </a:xfrm>
            </p:grpSpPr>
            <p:sp>
              <p:nvSpPr>
                <p:cNvPr id="238139" name="AutoShape 571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8140" name="Oval 572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8141" name="Oval 573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8142" name="Group 574"/>
              <p:cNvGrpSpPr>
                <a:grpSpLocks/>
              </p:cNvGrpSpPr>
              <p:nvPr/>
            </p:nvGrpSpPr>
            <p:grpSpPr bwMode="auto">
              <a:xfrm rot="2463853">
                <a:off x="299" y="1930"/>
                <a:ext cx="143" cy="205"/>
                <a:chOff x="1441" y="1824"/>
                <a:chExt cx="143" cy="205"/>
              </a:xfrm>
            </p:grpSpPr>
            <p:sp>
              <p:nvSpPr>
                <p:cNvPr id="238143" name="AutoShape 575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8144" name="Oval 576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8145" name="Oval 577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grpSp>
            <p:nvGrpSpPr>
              <p:cNvPr id="238146" name="Group 578"/>
              <p:cNvGrpSpPr>
                <a:grpSpLocks/>
              </p:cNvGrpSpPr>
              <p:nvPr/>
            </p:nvGrpSpPr>
            <p:grpSpPr bwMode="auto">
              <a:xfrm rot="19136147" flipH="1">
                <a:off x="1093" y="1965"/>
                <a:ext cx="143" cy="205"/>
                <a:chOff x="1441" y="1824"/>
                <a:chExt cx="143" cy="205"/>
              </a:xfrm>
            </p:grpSpPr>
            <p:sp>
              <p:nvSpPr>
                <p:cNvPr id="238147" name="AutoShape 579"/>
                <p:cNvSpPr>
                  <a:spLocks noChangeArrowheads="1"/>
                </p:cNvSpPr>
                <p:nvPr/>
              </p:nvSpPr>
              <p:spPr bwMode="auto">
                <a:xfrm>
                  <a:off x="1484" y="1824"/>
                  <a:ext cx="56" cy="148"/>
                </a:xfrm>
                <a:prstGeom prst="can">
                  <a:avLst>
                    <a:gd name="adj" fmla="val 66071"/>
                  </a:avLst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8148" name="Oval 580"/>
                <p:cNvSpPr>
                  <a:spLocks noChangeArrowheads="1"/>
                </p:cNvSpPr>
                <p:nvPr/>
              </p:nvSpPr>
              <p:spPr bwMode="auto">
                <a:xfrm>
                  <a:off x="1441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38149" name="Oval 581"/>
                <p:cNvSpPr>
                  <a:spLocks noChangeArrowheads="1"/>
                </p:cNvSpPr>
                <p:nvPr/>
              </p:nvSpPr>
              <p:spPr bwMode="auto">
                <a:xfrm>
                  <a:off x="1502" y="1955"/>
                  <a:ext cx="82" cy="74"/>
                </a:xfrm>
                <a:prstGeom prst="ellipse">
                  <a:avLst/>
                </a:prstGeom>
                <a:solidFill>
                  <a:srgbClr val="008000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238150" name="Freeform 582"/>
              <p:cNvSpPr>
                <a:spLocks/>
              </p:cNvSpPr>
              <p:nvPr/>
            </p:nvSpPr>
            <p:spPr bwMode="auto">
              <a:xfrm rot="4247563" flipV="1">
                <a:off x="669" y="1494"/>
                <a:ext cx="171" cy="207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33CC33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8151" name="Freeform 583"/>
              <p:cNvSpPr>
                <a:spLocks/>
              </p:cNvSpPr>
              <p:nvPr/>
            </p:nvSpPr>
            <p:spPr bwMode="auto">
              <a:xfrm rot="4247563" flipV="1">
                <a:off x="593" y="1313"/>
                <a:ext cx="171" cy="206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33CC33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238152" name="Group 584"/>
              <p:cNvGrpSpPr>
                <a:grpSpLocks/>
              </p:cNvGrpSpPr>
              <p:nvPr/>
            </p:nvGrpSpPr>
            <p:grpSpPr bwMode="auto">
              <a:xfrm>
                <a:off x="504" y="1323"/>
                <a:ext cx="495" cy="727"/>
                <a:chOff x="1235" y="1035"/>
                <a:chExt cx="460" cy="666"/>
              </a:xfrm>
            </p:grpSpPr>
            <p:sp>
              <p:nvSpPr>
                <p:cNvPr id="238153" name="Freeform 585"/>
                <p:cNvSpPr>
                  <a:spLocks/>
                </p:cNvSpPr>
                <p:nvPr/>
              </p:nvSpPr>
              <p:spPr bwMode="auto">
                <a:xfrm rot="4247563" flipV="1">
                  <a:off x="1364" y="1113"/>
                  <a:ext cx="171" cy="206"/>
                </a:xfrm>
                <a:custGeom>
                  <a:avLst/>
                  <a:gdLst/>
                  <a:ahLst/>
                  <a:cxnLst>
                    <a:cxn ang="0">
                      <a:pos x="0" y="144"/>
                    </a:cxn>
                    <a:cxn ang="0">
                      <a:pos x="21" y="172"/>
                    </a:cxn>
                    <a:cxn ang="0">
                      <a:pos x="213" y="28"/>
                    </a:cxn>
                    <a:cxn ang="0">
                      <a:pos x="192" y="0"/>
                    </a:cxn>
                    <a:cxn ang="0">
                      <a:pos x="0" y="144"/>
                    </a:cxn>
                  </a:cxnLst>
                  <a:rect l="0" t="0" r="r" b="b"/>
                  <a:pathLst>
                    <a:path w="213" h="172">
                      <a:moveTo>
                        <a:pt x="0" y="144"/>
                      </a:moveTo>
                      <a:lnTo>
                        <a:pt x="21" y="172"/>
                      </a:lnTo>
                      <a:lnTo>
                        <a:pt x="213" y="28"/>
                      </a:lnTo>
                      <a:lnTo>
                        <a:pt x="192" y="0"/>
                      </a:lnTo>
                      <a:lnTo>
                        <a:pt x="0" y="144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 cmpd="sng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38154" name="Freeform 586"/>
                <p:cNvSpPr>
                  <a:spLocks/>
                </p:cNvSpPr>
                <p:nvPr/>
              </p:nvSpPr>
              <p:spPr bwMode="auto">
                <a:xfrm rot="4247563" flipV="1">
                  <a:off x="1452" y="1290"/>
                  <a:ext cx="152" cy="179"/>
                </a:xfrm>
                <a:custGeom>
                  <a:avLst/>
                  <a:gdLst/>
                  <a:ahLst/>
                  <a:cxnLst>
                    <a:cxn ang="0">
                      <a:pos x="0" y="120"/>
                    </a:cxn>
                    <a:cxn ang="0">
                      <a:pos x="21" y="149"/>
                    </a:cxn>
                    <a:cxn ang="0">
                      <a:pos x="189" y="29"/>
                    </a:cxn>
                    <a:cxn ang="0">
                      <a:pos x="168" y="0"/>
                    </a:cxn>
                    <a:cxn ang="0">
                      <a:pos x="0" y="120"/>
                    </a:cxn>
                  </a:cxnLst>
                  <a:rect l="0" t="0" r="r" b="b"/>
                  <a:pathLst>
                    <a:path w="189" h="149">
                      <a:moveTo>
                        <a:pt x="0" y="120"/>
                      </a:moveTo>
                      <a:lnTo>
                        <a:pt x="21" y="149"/>
                      </a:lnTo>
                      <a:lnTo>
                        <a:pt x="189" y="29"/>
                      </a:lnTo>
                      <a:lnTo>
                        <a:pt x="168" y="0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 cmpd="sng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38155" name="Freeform 587"/>
                <p:cNvSpPr>
                  <a:spLocks/>
                </p:cNvSpPr>
                <p:nvPr/>
              </p:nvSpPr>
              <p:spPr bwMode="auto">
                <a:xfrm rot="4247563" flipV="1">
                  <a:off x="1491" y="1381"/>
                  <a:ext cx="151" cy="179"/>
                </a:xfrm>
                <a:custGeom>
                  <a:avLst/>
                  <a:gdLst/>
                  <a:ahLst/>
                  <a:cxnLst>
                    <a:cxn ang="0">
                      <a:pos x="0" y="120"/>
                    </a:cxn>
                    <a:cxn ang="0">
                      <a:pos x="21" y="149"/>
                    </a:cxn>
                    <a:cxn ang="0">
                      <a:pos x="189" y="29"/>
                    </a:cxn>
                    <a:cxn ang="0">
                      <a:pos x="168" y="0"/>
                    </a:cxn>
                    <a:cxn ang="0">
                      <a:pos x="0" y="120"/>
                    </a:cxn>
                  </a:cxnLst>
                  <a:rect l="0" t="0" r="r" b="b"/>
                  <a:pathLst>
                    <a:path w="189" h="149">
                      <a:moveTo>
                        <a:pt x="0" y="120"/>
                      </a:moveTo>
                      <a:lnTo>
                        <a:pt x="21" y="149"/>
                      </a:lnTo>
                      <a:lnTo>
                        <a:pt x="189" y="29"/>
                      </a:lnTo>
                      <a:lnTo>
                        <a:pt x="168" y="0"/>
                      </a:lnTo>
                      <a:lnTo>
                        <a:pt x="0" y="120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 cmpd="sng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38156" name="Freeform 588"/>
                <p:cNvSpPr>
                  <a:spLocks/>
                </p:cNvSpPr>
                <p:nvPr/>
              </p:nvSpPr>
              <p:spPr bwMode="auto">
                <a:xfrm rot="4247563" flipV="1">
                  <a:off x="1544" y="1479"/>
                  <a:ext cx="114" cy="143"/>
                </a:xfrm>
                <a:custGeom>
                  <a:avLst/>
                  <a:gdLst/>
                  <a:ahLst/>
                  <a:cxnLst>
                    <a:cxn ang="0">
                      <a:pos x="0" y="90"/>
                    </a:cxn>
                    <a:cxn ang="0">
                      <a:pos x="21" y="118"/>
                    </a:cxn>
                    <a:cxn ang="0">
                      <a:pos x="141" y="28"/>
                    </a:cxn>
                    <a:cxn ang="0">
                      <a:pos x="120" y="0"/>
                    </a:cxn>
                    <a:cxn ang="0">
                      <a:pos x="0" y="90"/>
                    </a:cxn>
                  </a:cxnLst>
                  <a:rect l="0" t="0" r="r" b="b"/>
                  <a:pathLst>
                    <a:path w="141" h="118">
                      <a:moveTo>
                        <a:pt x="0" y="90"/>
                      </a:moveTo>
                      <a:lnTo>
                        <a:pt x="21" y="118"/>
                      </a:lnTo>
                      <a:lnTo>
                        <a:pt x="141" y="28"/>
                      </a:lnTo>
                      <a:lnTo>
                        <a:pt x="120" y="0"/>
                      </a:lnTo>
                      <a:lnTo>
                        <a:pt x="0" y="90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 cmpd="sng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38157" name="Freeform 589"/>
                <p:cNvSpPr>
                  <a:spLocks/>
                </p:cNvSpPr>
                <p:nvPr/>
              </p:nvSpPr>
              <p:spPr bwMode="auto">
                <a:xfrm rot="4247563" flipV="1">
                  <a:off x="1568" y="1574"/>
                  <a:ext cx="111" cy="143"/>
                </a:xfrm>
                <a:custGeom>
                  <a:avLst/>
                  <a:gdLst/>
                  <a:ahLst/>
                  <a:cxnLst>
                    <a:cxn ang="0">
                      <a:pos x="0" y="90"/>
                    </a:cxn>
                    <a:cxn ang="0">
                      <a:pos x="21" y="118"/>
                    </a:cxn>
                    <a:cxn ang="0">
                      <a:pos x="141" y="28"/>
                    </a:cxn>
                    <a:cxn ang="0">
                      <a:pos x="120" y="0"/>
                    </a:cxn>
                    <a:cxn ang="0">
                      <a:pos x="0" y="90"/>
                    </a:cxn>
                  </a:cxnLst>
                  <a:rect l="0" t="0" r="r" b="b"/>
                  <a:pathLst>
                    <a:path w="141" h="118">
                      <a:moveTo>
                        <a:pt x="0" y="90"/>
                      </a:moveTo>
                      <a:lnTo>
                        <a:pt x="21" y="118"/>
                      </a:lnTo>
                      <a:lnTo>
                        <a:pt x="141" y="28"/>
                      </a:lnTo>
                      <a:lnTo>
                        <a:pt x="120" y="0"/>
                      </a:lnTo>
                      <a:lnTo>
                        <a:pt x="0" y="90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 cmpd="sng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238158" name="Freeform 590"/>
                <p:cNvSpPr>
                  <a:spLocks/>
                </p:cNvSpPr>
                <p:nvPr/>
              </p:nvSpPr>
              <p:spPr bwMode="auto">
                <a:xfrm rot="4247563" flipV="1">
                  <a:off x="1253" y="1017"/>
                  <a:ext cx="171" cy="207"/>
                </a:xfrm>
                <a:custGeom>
                  <a:avLst/>
                  <a:gdLst/>
                  <a:ahLst/>
                  <a:cxnLst>
                    <a:cxn ang="0">
                      <a:pos x="0" y="144"/>
                    </a:cxn>
                    <a:cxn ang="0">
                      <a:pos x="21" y="172"/>
                    </a:cxn>
                    <a:cxn ang="0">
                      <a:pos x="213" y="28"/>
                    </a:cxn>
                    <a:cxn ang="0">
                      <a:pos x="192" y="0"/>
                    </a:cxn>
                    <a:cxn ang="0">
                      <a:pos x="0" y="144"/>
                    </a:cxn>
                  </a:cxnLst>
                  <a:rect l="0" t="0" r="r" b="b"/>
                  <a:pathLst>
                    <a:path w="213" h="172">
                      <a:moveTo>
                        <a:pt x="0" y="144"/>
                      </a:moveTo>
                      <a:lnTo>
                        <a:pt x="21" y="172"/>
                      </a:lnTo>
                      <a:lnTo>
                        <a:pt x="213" y="28"/>
                      </a:lnTo>
                      <a:lnTo>
                        <a:pt x="192" y="0"/>
                      </a:lnTo>
                      <a:lnTo>
                        <a:pt x="0" y="144"/>
                      </a:lnTo>
                      <a:close/>
                    </a:path>
                  </a:pathLst>
                </a:custGeom>
                <a:solidFill>
                  <a:srgbClr val="33CC33"/>
                </a:solidFill>
                <a:ln w="9525" cmpd="sng">
                  <a:solidFill>
                    <a:schemeClr val="accent2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GB"/>
                </a:p>
              </p:txBody>
            </p:sp>
          </p:grpSp>
        </p:grpSp>
      </p:grpSp>
      <p:grpSp>
        <p:nvGrpSpPr>
          <p:cNvPr id="238159" name="Group 591"/>
          <p:cNvGrpSpPr>
            <a:grpSpLocks/>
          </p:cNvGrpSpPr>
          <p:nvPr/>
        </p:nvGrpSpPr>
        <p:grpSpPr bwMode="auto">
          <a:xfrm>
            <a:off x="7308850" y="2133600"/>
            <a:ext cx="1435100" cy="4197350"/>
            <a:chOff x="4604" y="1344"/>
            <a:chExt cx="904" cy="2644"/>
          </a:xfrm>
        </p:grpSpPr>
        <p:sp>
          <p:nvSpPr>
            <p:cNvPr id="238160" name="Oval 592"/>
            <p:cNvSpPr>
              <a:spLocks noChangeArrowheads="1"/>
            </p:cNvSpPr>
            <p:nvPr/>
          </p:nvSpPr>
          <p:spPr bwMode="auto">
            <a:xfrm>
              <a:off x="4740" y="2205"/>
              <a:ext cx="315" cy="33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GB" sz="2400">
                  <a:latin typeface="Times New Roman" pitchFamily="18" charset="0"/>
                </a:rPr>
                <a:t>IFN-</a:t>
              </a:r>
              <a:r>
                <a:rPr lang="en-GB" sz="2400">
                  <a:latin typeface="Symbol" pitchFamily="18" charset="2"/>
                </a:rPr>
                <a:t>b</a:t>
              </a: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238161" name="Oval 593"/>
            <p:cNvSpPr>
              <a:spLocks noChangeArrowheads="1"/>
            </p:cNvSpPr>
            <p:nvPr/>
          </p:nvSpPr>
          <p:spPr bwMode="auto">
            <a:xfrm>
              <a:off x="5057" y="2478"/>
              <a:ext cx="315" cy="33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GB" sz="2400">
                  <a:latin typeface="Times New Roman" pitchFamily="18" charset="0"/>
                </a:rPr>
                <a:t>IFN-</a:t>
              </a:r>
              <a:r>
                <a:rPr lang="en-GB" sz="2400">
                  <a:latin typeface="Symbol" pitchFamily="18" charset="2"/>
                </a:rPr>
                <a:t>b</a:t>
              </a: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238162" name="Oval 594"/>
            <p:cNvSpPr>
              <a:spLocks noChangeArrowheads="1"/>
            </p:cNvSpPr>
            <p:nvPr/>
          </p:nvSpPr>
          <p:spPr bwMode="auto">
            <a:xfrm>
              <a:off x="4604" y="2568"/>
              <a:ext cx="315" cy="33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GB" sz="2400">
                  <a:latin typeface="Times New Roman" pitchFamily="18" charset="0"/>
                </a:rPr>
                <a:t>IFN-</a:t>
              </a:r>
              <a:r>
                <a:rPr lang="en-GB" sz="2400">
                  <a:latin typeface="Symbol" pitchFamily="18" charset="2"/>
                </a:rPr>
                <a:t>b</a:t>
              </a: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238163" name="Oval 595"/>
            <p:cNvSpPr>
              <a:spLocks noChangeArrowheads="1"/>
            </p:cNvSpPr>
            <p:nvPr/>
          </p:nvSpPr>
          <p:spPr bwMode="auto">
            <a:xfrm>
              <a:off x="4830" y="2886"/>
              <a:ext cx="315" cy="33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GB" sz="2400">
                  <a:latin typeface="Times New Roman" pitchFamily="18" charset="0"/>
                </a:rPr>
                <a:t>IFN-</a:t>
              </a:r>
              <a:r>
                <a:rPr lang="en-GB" sz="2400">
                  <a:latin typeface="Symbol" pitchFamily="18" charset="2"/>
                </a:rPr>
                <a:t>b</a:t>
              </a: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238164" name="Oval 596"/>
            <p:cNvSpPr>
              <a:spLocks noChangeArrowheads="1"/>
            </p:cNvSpPr>
            <p:nvPr/>
          </p:nvSpPr>
          <p:spPr bwMode="auto">
            <a:xfrm>
              <a:off x="4921" y="1706"/>
              <a:ext cx="315" cy="33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GB" sz="2400">
                  <a:latin typeface="Times New Roman" pitchFamily="18" charset="0"/>
                </a:rPr>
                <a:t>IFN-</a:t>
              </a:r>
              <a:r>
                <a:rPr lang="en-GB" sz="2400">
                  <a:latin typeface="Symbol" pitchFamily="18" charset="2"/>
                </a:rPr>
                <a:t>b</a:t>
              </a: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238165" name="Oval 597"/>
            <p:cNvSpPr>
              <a:spLocks noChangeArrowheads="1"/>
            </p:cNvSpPr>
            <p:nvPr/>
          </p:nvSpPr>
          <p:spPr bwMode="auto">
            <a:xfrm>
              <a:off x="5057" y="1842"/>
              <a:ext cx="315" cy="33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GB" sz="2400">
                  <a:latin typeface="Times New Roman" pitchFamily="18" charset="0"/>
                </a:rPr>
                <a:t>IFN-</a:t>
              </a:r>
              <a:r>
                <a:rPr lang="en-GB" sz="2400">
                  <a:latin typeface="Symbol" pitchFamily="18" charset="2"/>
                </a:rPr>
                <a:t>b</a:t>
              </a: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238166" name="Oval 598"/>
            <p:cNvSpPr>
              <a:spLocks noChangeArrowheads="1"/>
            </p:cNvSpPr>
            <p:nvPr/>
          </p:nvSpPr>
          <p:spPr bwMode="auto">
            <a:xfrm>
              <a:off x="5193" y="1978"/>
              <a:ext cx="315" cy="33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GB" sz="2400">
                  <a:latin typeface="Times New Roman" pitchFamily="18" charset="0"/>
                </a:rPr>
                <a:t>IFN-</a:t>
              </a:r>
              <a:r>
                <a:rPr lang="en-GB" sz="2400">
                  <a:latin typeface="Symbol" pitchFamily="18" charset="2"/>
                </a:rPr>
                <a:t>b</a:t>
              </a: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238167" name="Oval 599"/>
            <p:cNvSpPr>
              <a:spLocks noChangeArrowheads="1"/>
            </p:cNvSpPr>
            <p:nvPr/>
          </p:nvSpPr>
          <p:spPr bwMode="auto">
            <a:xfrm>
              <a:off x="4830" y="1344"/>
              <a:ext cx="315" cy="33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GB" sz="2400">
                  <a:latin typeface="Times New Roman" pitchFamily="18" charset="0"/>
                </a:rPr>
                <a:t>IFN-</a:t>
              </a:r>
              <a:r>
                <a:rPr lang="en-GB" sz="2400">
                  <a:latin typeface="Symbol" pitchFamily="18" charset="2"/>
                </a:rPr>
                <a:t>b</a:t>
              </a: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238168" name="Oval 600"/>
            <p:cNvSpPr>
              <a:spLocks noChangeArrowheads="1"/>
            </p:cNvSpPr>
            <p:nvPr/>
          </p:nvSpPr>
          <p:spPr bwMode="auto">
            <a:xfrm>
              <a:off x="4966" y="3022"/>
              <a:ext cx="315" cy="33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GB" sz="2400">
                  <a:latin typeface="Times New Roman" pitchFamily="18" charset="0"/>
                </a:rPr>
                <a:t>IFN-</a:t>
              </a:r>
              <a:r>
                <a:rPr lang="en-GB" sz="2400">
                  <a:latin typeface="Symbol" pitchFamily="18" charset="2"/>
                </a:rPr>
                <a:t>b</a:t>
              </a: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238169" name="Oval 601"/>
            <p:cNvSpPr>
              <a:spLocks noChangeArrowheads="1"/>
            </p:cNvSpPr>
            <p:nvPr/>
          </p:nvSpPr>
          <p:spPr bwMode="auto">
            <a:xfrm>
              <a:off x="5102" y="3158"/>
              <a:ext cx="315" cy="33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GB" sz="2400">
                  <a:latin typeface="Times New Roman" pitchFamily="18" charset="0"/>
                </a:rPr>
                <a:t>IFN-</a:t>
              </a:r>
              <a:r>
                <a:rPr lang="en-GB" sz="2400">
                  <a:latin typeface="Symbol" pitchFamily="18" charset="2"/>
                </a:rPr>
                <a:t>b</a:t>
              </a: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238170" name="Oval 602"/>
            <p:cNvSpPr>
              <a:spLocks noChangeArrowheads="1"/>
            </p:cNvSpPr>
            <p:nvPr/>
          </p:nvSpPr>
          <p:spPr bwMode="auto">
            <a:xfrm>
              <a:off x="4694" y="3385"/>
              <a:ext cx="315" cy="33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GB" sz="2400">
                  <a:latin typeface="Times New Roman" pitchFamily="18" charset="0"/>
                </a:rPr>
                <a:t>IFN-</a:t>
              </a:r>
              <a:r>
                <a:rPr lang="en-GB" sz="2400">
                  <a:latin typeface="Symbol" pitchFamily="18" charset="2"/>
                </a:rPr>
                <a:t>b</a:t>
              </a: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238171" name="Oval 603"/>
            <p:cNvSpPr>
              <a:spLocks noChangeArrowheads="1"/>
            </p:cNvSpPr>
            <p:nvPr/>
          </p:nvSpPr>
          <p:spPr bwMode="auto">
            <a:xfrm>
              <a:off x="4830" y="3521"/>
              <a:ext cx="315" cy="33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GB" sz="2400">
                  <a:latin typeface="Times New Roman" pitchFamily="18" charset="0"/>
                </a:rPr>
                <a:t>IFN-</a:t>
              </a:r>
              <a:r>
                <a:rPr lang="en-GB" sz="2400">
                  <a:latin typeface="Symbol" pitchFamily="18" charset="2"/>
                </a:rPr>
                <a:t>b</a:t>
              </a: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238172" name="Oval 604"/>
            <p:cNvSpPr>
              <a:spLocks noChangeArrowheads="1"/>
            </p:cNvSpPr>
            <p:nvPr/>
          </p:nvSpPr>
          <p:spPr bwMode="auto">
            <a:xfrm>
              <a:off x="4966" y="3657"/>
              <a:ext cx="315" cy="33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GB" sz="2400">
                  <a:latin typeface="Times New Roman" pitchFamily="18" charset="0"/>
                </a:rPr>
                <a:t>IFN-</a:t>
              </a:r>
              <a:r>
                <a:rPr lang="en-GB" sz="2400">
                  <a:latin typeface="Symbol" pitchFamily="18" charset="2"/>
                </a:rPr>
                <a:t>b</a:t>
              </a:r>
              <a:endParaRPr lang="en-US" sz="2400">
                <a:latin typeface="Times New Roman" pitchFamily="18" charset="0"/>
              </a:endParaRPr>
            </a:p>
          </p:txBody>
        </p:sp>
        <p:sp>
          <p:nvSpPr>
            <p:cNvPr id="238173" name="Oval 605"/>
            <p:cNvSpPr>
              <a:spLocks noChangeArrowheads="1"/>
            </p:cNvSpPr>
            <p:nvPr/>
          </p:nvSpPr>
          <p:spPr bwMode="auto">
            <a:xfrm>
              <a:off x="5193" y="3566"/>
              <a:ext cx="315" cy="331"/>
            </a:xfrm>
            <a:prstGeom prst="ellipse">
              <a:avLst/>
            </a:prstGeom>
            <a:gradFill rotWithShape="1">
              <a:gsLst>
                <a:gs pos="0">
                  <a:srgbClr val="FFCC00"/>
                </a:gs>
                <a:gs pos="100000">
                  <a:srgbClr val="FFCC00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GB" sz="2400">
                  <a:latin typeface="Times New Roman" pitchFamily="18" charset="0"/>
                </a:rPr>
                <a:t>IFN-</a:t>
              </a:r>
              <a:r>
                <a:rPr lang="en-GB" sz="2400">
                  <a:latin typeface="Symbol" pitchFamily="18" charset="2"/>
                </a:rPr>
                <a:t>b</a:t>
              </a:r>
              <a:endParaRPr lang="en-US" sz="2400"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7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8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2"/>
          </a:solidFill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Annual influenza in the UK</a:t>
            </a:r>
          </a:p>
        </p:txBody>
      </p:sp>
      <p:graphicFrame>
        <p:nvGraphicFramePr>
          <p:cNvPr id="110595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758825" y="1600200"/>
          <a:ext cx="7626350" cy="4525963"/>
        </p:xfrm>
        <a:graphic>
          <a:graphicData uri="http://schemas.openxmlformats.org/presentationml/2006/ole">
            <p:oleObj spid="_x0000_s110599" name="Chart" r:id="rId3" imgW="8458200" imgH="5019751" progId="MSGraph.Chart.8">
              <p:embed followColorScheme="full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2"/>
          </a:solidFill>
        </p:spPr>
        <p:txBody>
          <a:bodyPr/>
          <a:lstStyle/>
          <a:p>
            <a:r>
              <a:rPr lang="en-GB" sz="4000" dirty="0">
                <a:solidFill>
                  <a:schemeClr val="bg1"/>
                </a:solidFill>
              </a:rPr>
              <a:t>Influenza predisposes to secondary bacterial pneumonia</a:t>
            </a:r>
          </a:p>
        </p:txBody>
      </p:sp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2" cstate="print"/>
          <a:srcRect t="55833"/>
          <a:stretch>
            <a:fillRect/>
          </a:stretch>
        </p:blipFill>
        <p:spPr bwMode="auto">
          <a:xfrm>
            <a:off x="0" y="1700213"/>
            <a:ext cx="8713788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827088" y="4292600"/>
            <a:ext cx="7200900" cy="1951038"/>
            <a:chOff x="521" y="2704"/>
            <a:chExt cx="4536" cy="1229"/>
          </a:xfrm>
        </p:grpSpPr>
        <p:sp>
          <p:nvSpPr>
            <p:cNvPr id="80902" name="Rectangle 6"/>
            <p:cNvSpPr>
              <a:spLocks noChangeArrowheads="1"/>
            </p:cNvSpPr>
            <p:nvPr/>
          </p:nvSpPr>
          <p:spPr bwMode="auto">
            <a:xfrm>
              <a:off x="1111" y="2840"/>
              <a:ext cx="3221" cy="22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GB"/>
                <a:t>PB1</a:t>
              </a:r>
            </a:p>
          </p:txBody>
        </p:sp>
        <p:sp>
          <p:nvSpPr>
            <p:cNvPr id="80903" name="Rectangle 7"/>
            <p:cNvSpPr>
              <a:spLocks noChangeArrowheads="1"/>
            </p:cNvSpPr>
            <p:nvPr/>
          </p:nvSpPr>
          <p:spPr bwMode="auto">
            <a:xfrm>
              <a:off x="1610" y="3701"/>
              <a:ext cx="1361" cy="227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GB"/>
                <a:t>PB1-F2</a:t>
              </a:r>
            </a:p>
          </p:txBody>
        </p:sp>
        <p:sp>
          <p:nvSpPr>
            <p:cNvPr id="80904" name="Text Box 8"/>
            <p:cNvSpPr txBox="1">
              <a:spLocks noChangeArrowheads="1"/>
            </p:cNvSpPr>
            <p:nvPr/>
          </p:nvSpPr>
          <p:spPr bwMode="auto">
            <a:xfrm>
              <a:off x="1066" y="2704"/>
              <a:ext cx="45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200" b="1"/>
                <a:t>ATG</a:t>
              </a:r>
            </a:p>
          </p:txBody>
        </p:sp>
        <p:sp>
          <p:nvSpPr>
            <p:cNvPr id="80905" name="Text Box 9"/>
            <p:cNvSpPr txBox="1">
              <a:spLocks noChangeArrowheads="1"/>
            </p:cNvSpPr>
            <p:nvPr/>
          </p:nvSpPr>
          <p:spPr bwMode="auto">
            <a:xfrm>
              <a:off x="1564" y="3565"/>
              <a:ext cx="1769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200" b="1"/>
                <a:t>ATG +1 READING FRAME</a:t>
              </a:r>
            </a:p>
          </p:txBody>
        </p:sp>
        <p:sp>
          <p:nvSpPr>
            <p:cNvPr id="80906" name="Line 10"/>
            <p:cNvSpPr>
              <a:spLocks noChangeShapeType="1"/>
            </p:cNvSpPr>
            <p:nvPr/>
          </p:nvSpPr>
          <p:spPr bwMode="auto">
            <a:xfrm flipH="1">
              <a:off x="793" y="2930"/>
              <a:ext cx="31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80907" name="Line 11"/>
            <p:cNvSpPr>
              <a:spLocks noChangeShapeType="1"/>
            </p:cNvSpPr>
            <p:nvPr/>
          </p:nvSpPr>
          <p:spPr bwMode="auto">
            <a:xfrm flipV="1">
              <a:off x="4332" y="2931"/>
              <a:ext cx="4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80908" name="Line 12"/>
            <p:cNvSpPr>
              <a:spLocks noChangeShapeType="1"/>
            </p:cNvSpPr>
            <p:nvPr/>
          </p:nvSpPr>
          <p:spPr bwMode="auto">
            <a:xfrm flipH="1">
              <a:off x="793" y="3792"/>
              <a:ext cx="81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80909" name="Line 13"/>
            <p:cNvSpPr>
              <a:spLocks noChangeShapeType="1"/>
            </p:cNvSpPr>
            <p:nvPr/>
          </p:nvSpPr>
          <p:spPr bwMode="auto">
            <a:xfrm flipV="1">
              <a:off x="2971" y="3793"/>
              <a:ext cx="176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80910" name="Text Box 14"/>
            <p:cNvSpPr txBox="1">
              <a:spLocks noChangeArrowheads="1"/>
            </p:cNvSpPr>
            <p:nvPr/>
          </p:nvSpPr>
          <p:spPr bwMode="auto">
            <a:xfrm>
              <a:off x="521" y="3702"/>
              <a:ext cx="36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b="1"/>
                <a:t>N</a:t>
              </a:r>
            </a:p>
          </p:txBody>
        </p:sp>
        <p:sp>
          <p:nvSpPr>
            <p:cNvPr id="80911" name="Text Box 15"/>
            <p:cNvSpPr txBox="1">
              <a:spLocks noChangeArrowheads="1"/>
            </p:cNvSpPr>
            <p:nvPr/>
          </p:nvSpPr>
          <p:spPr bwMode="auto">
            <a:xfrm>
              <a:off x="521" y="2840"/>
              <a:ext cx="36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b="1"/>
                <a:t>N</a:t>
              </a:r>
            </a:p>
          </p:txBody>
        </p:sp>
        <p:sp>
          <p:nvSpPr>
            <p:cNvPr id="80912" name="Text Box 16"/>
            <p:cNvSpPr txBox="1">
              <a:spLocks noChangeArrowheads="1"/>
            </p:cNvSpPr>
            <p:nvPr/>
          </p:nvSpPr>
          <p:spPr bwMode="auto">
            <a:xfrm>
              <a:off x="4694" y="3657"/>
              <a:ext cx="36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b="1"/>
                <a:t>C</a:t>
              </a:r>
            </a:p>
          </p:txBody>
        </p:sp>
        <p:sp>
          <p:nvSpPr>
            <p:cNvPr id="80913" name="Text Box 17"/>
            <p:cNvSpPr txBox="1">
              <a:spLocks noChangeArrowheads="1"/>
            </p:cNvSpPr>
            <p:nvPr/>
          </p:nvSpPr>
          <p:spPr bwMode="auto">
            <a:xfrm>
              <a:off x="4694" y="2795"/>
              <a:ext cx="36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GB" b="1"/>
                <a:t>C</a:t>
              </a:r>
            </a:p>
          </p:txBody>
        </p:sp>
        <p:sp>
          <p:nvSpPr>
            <p:cNvPr id="80914" name="Rectangle 18"/>
            <p:cNvSpPr>
              <a:spLocks noChangeArrowheads="1"/>
            </p:cNvSpPr>
            <p:nvPr/>
          </p:nvSpPr>
          <p:spPr bwMode="auto">
            <a:xfrm>
              <a:off x="2608" y="3702"/>
              <a:ext cx="272" cy="227"/>
            </a:xfrm>
            <a:prstGeom prst="rect">
              <a:avLst/>
            </a:prstGeom>
            <a:solidFill>
              <a:srgbClr val="00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GB" sz="1400"/>
                <a:t>MTS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720661" y="6209497"/>
            <a:ext cx="3031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McCauley et al. </a:t>
            </a:r>
          </a:p>
          <a:p>
            <a:r>
              <a:rPr lang="en-GB" dirty="0" smtClean="0"/>
              <a:t>Cell Host and Microbe 2008</a:t>
            </a:r>
            <a:endParaRPr lang="en-GB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2"/>
          </a:solidFill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Causes of severe outcomes from pH1N1 2009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 smtClean="0"/>
              <a:t>High dose, route of exposure</a:t>
            </a:r>
          </a:p>
          <a:p>
            <a:r>
              <a:rPr lang="en-GB" sz="2800" dirty="0" smtClean="0"/>
              <a:t>Mutant virus (D225G mutation in HA associated with 25% fatal cases in Norway)</a:t>
            </a:r>
          </a:p>
          <a:p>
            <a:r>
              <a:rPr lang="en-GB" sz="2800" dirty="0" smtClean="0"/>
              <a:t>Bacterial </a:t>
            </a:r>
            <a:r>
              <a:rPr lang="en-GB" sz="2800" dirty="0" err="1" smtClean="0"/>
              <a:t>superinfection</a:t>
            </a:r>
            <a:r>
              <a:rPr lang="en-GB" sz="2800" dirty="0" smtClean="0"/>
              <a:t> (Odds ratio of 125 after other factors accounted for in Argentinian study)</a:t>
            </a:r>
          </a:p>
          <a:p>
            <a:r>
              <a:rPr lang="en-GB" sz="2800" dirty="0" smtClean="0"/>
              <a:t>Co morbidity: Asthma, pregnancy, obesity, diabetes</a:t>
            </a:r>
          </a:p>
          <a:p>
            <a:r>
              <a:rPr lang="en-GB" sz="2800" dirty="0" smtClean="0"/>
              <a:t>Genetic predisposition</a:t>
            </a:r>
            <a:r>
              <a:rPr lang="en-GB" sz="2800" dirty="0" smtClean="0"/>
              <a:t>: IFITM3 mutation; </a:t>
            </a:r>
            <a:r>
              <a:rPr lang="en-GB" sz="2800" dirty="0" smtClean="0"/>
              <a:t>ethnic bias</a:t>
            </a:r>
            <a:endParaRPr lang="en-GB" sz="2800" dirty="0"/>
          </a:p>
        </p:txBody>
      </p:sp>
    </p:spTree>
    <p:extLst>
      <p:ext uri="{BB962C8B-B14F-4D97-AF65-F5344CB8AC3E}">
        <p14:creationId xmlns="" xmlns:p14="http://schemas.microsoft.com/office/powerpoint/2010/main" val="1133330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2"/>
          </a:solidFill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Previous experience of </a:t>
            </a:r>
            <a:r>
              <a:rPr lang="en-GB" dirty="0" smtClean="0">
                <a:solidFill>
                  <a:schemeClr val="bg1"/>
                </a:solidFill>
              </a:rPr>
              <a:t>influenza affects disease outcome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A</a:t>
            </a:r>
            <a:r>
              <a:rPr lang="en-GB" dirty="0" smtClean="0"/>
              <a:t>ntibodies </a:t>
            </a:r>
            <a:r>
              <a:rPr lang="en-GB" dirty="0" smtClean="0"/>
              <a:t>to a matched </a:t>
            </a:r>
            <a:r>
              <a:rPr lang="en-GB" dirty="0" smtClean="0"/>
              <a:t>strain protect from infection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2"/>
          </a:solidFill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Elderly spared from H1N1 2009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309" y="1844824"/>
            <a:ext cx="7805561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19290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571472" y="214290"/>
            <a:ext cx="8077200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endParaRPr lang="en-GB" sz="3600" dirty="0">
              <a:latin typeface="+mj-lt"/>
            </a:endParaRPr>
          </a:p>
        </p:txBody>
      </p:sp>
      <p:sp>
        <p:nvSpPr>
          <p:cNvPr id="10245" name="Line 5"/>
          <p:cNvSpPr>
            <a:spLocks noChangeShapeType="1"/>
          </p:cNvSpPr>
          <p:nvPr/>
        </p:nvSpPr>
        <p:spPr bwMode="auto">
          <a:xfrm>
            <a:off x="1168402" y="2038352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GB"/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>
            <a:off x="1954215" y="2038352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GB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>
            <a:off x="2738440" y="2038352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GB"/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>
            <a:off x="3524252" y="2038352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GB"/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>
            <a:off x="4308477" y="2038352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GB"/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>
            <a:off x="5092702" y="2038352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GB"/>
          </a:p>
        </p:txBody>
      </p:sp>
      <p:sp>
        <p:nvSpPr>
          <p:cNvPr id="10251" name="Line 11"/>
          <p:cNvSpPr>
            <a:spLocks noChangeShapeType="1"/>
          </p:cNvSpPr>
          <p:nvPr/>
        </p:nvSpPr>
        <p:spPr bwMode="auto">
          <a:xfrm>
            <a:off x="5878515" y="2038352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GB"/>
          </a:p>
        </p:txBody>
      </p:sp>
      <p:sp>
        <p:nvSpPr>
          <p:cNvPr id="10252" name="Line 12"/>
          <p:cNvSpPr>
            <a:spLocks noChangeShapeType="1"/>
          </p:cNvSpPr>
          <p:nvPr/>
        </p:nvSpPr>
        <p:spPr bwMode="auto">
          <a:xfrm>
            <a:off x="6662740" y="2038352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GB"/>
          </a:p>
        </p:txBody>
      </p:sp>
      <p:sp>
        <p:nvSpPr>
          <p:cNvPr id="10253" name="Line 13"/>
          <p:cNvSpPr>
            <a:spLocks noChangeShapeType="1"/>
          </p:cNvSpPr>
          <p:nvPr/>
        </p:nvSpPr>
        <p:spPr bwMode="auto">
          <a:xfrm>
            <a:off x="7448552" y="2038352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GB"/>
          </a:p>
        </p:txBody>
      </p:sp>
      <p:sp>
        <p:nvSpPr>
          <p:cNvPr id="10254" name="Line 14"/>
          <p:cNvSpPr>
            <a:spLocks noChangeShapeType="1"/>
          </p:cNvSpPr>
          <p:nvPr/>
        </p:nvSpPr>
        <p:spPr bwMode="auto">
          <a:xfrm>
            <a:off x="384177" y="2038352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GB"/>
          </a:p>
        </p:txBody>
      </p:sp>
      <p:sp>
        <p:nvSpPr>
          <p:cNvPr id="10255" name="Text Box 15"/>
          <p:cNvSpPr txBox="1">
            <a:spLocks noChangeArrowheads="1"/>
          </p:cNvSpPr>
          <p:nvPr/>
        </p:nvSpPr>
        <p:spPr bwMode="auto">
          <a:xfrm>
            <a:off x="0" y="1571612"/>
            <a:ext cx="8786842" cy="276999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GB" sz="1200" dirty="0" smtClean="0">
                <a:latin typeface="Times New Roman" pitchFamily="18" charset="0"/>
              </a:rPr>
              <a:t>1910            </a:t>
            </a:r>
            <a:r>
              <a:rPr lang="en-GB" sz="1200" dirty="0">
                <a:latin typeface="Times New Roman" pitchFamily="18" charset="0"/>
              </a:rPr>
              <a:t>1920              1930           1940             1950            1960             1970             1980             1990            </a:t>
            </a:r>
            <a:r>
              <a:rPr lang="en-GB" sz="1200" dirty="0" smtClean="0">
                <a:latin typeface="Times New Roman" pitchFamily="18" charset="0"/>
              </a:rPr>
              <a:t>2000          2009   	</a:t>
            </a:r>
            <a:endParaRPr lang="en-GB" sz="1200" dirty="0">
              <a:latin typeface="Times New Roman" pitchFamily="18" charset="0"/>
            </a:endParaRPr>
          </a:p>
        </p:txBody>
      </p:sp>
      <p:sp>
        <p:nvSpPr>
          <p:cNvPr id="10256" name="Rectangle 16"/>
          <p:cNvSpPr>
            <a:spLocks noChangeArrowheads="1"/>
          </p:cNvSpPr>
          <p:nvPr/>
        </p:nvSpPr>
        <p:spPr bwMode="auto">
          <a:xfrm>
            <a:off x="0" y="2000240"/>
            <a:ext cx="861986" cy="13335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0257" name="Rectangle 17"/>
          <p:cNvSpPr>
            <a:spLocks noChangeArrowheads="1"/>
          </p:cNvSpPr>
          <p:nvPr/>
        </p:nvSpPr>
        <p:spPr bwMode="auto">
          <a:xfrm>
            <a:off x="785786" y="2285992"/>
            <a:ext cx="3048000" cy="152400"/>
          </a:xfrm>
          <a:prstGeom prst="rect">
            <a:avLst/>
          </a:pr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0260" name="Text Box 20"/>
          <p:cNvSpPr txBox="1">
            <a:spLocks noChangeArrowheads="1"/>
          </p:cNvSpPr>
          <p:nvPr/>
        </p:nvSpPr>
        <p:spPr bwMode="auto">
          <a:xfrm>
            <a:off x="1852586" y="1904992"/>
            <a:ext cx="7489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 smtClean="0">
                <a:latin typeface="Times New Roman" pitchFamily="18" charset="0"/>
              </a:rPr>
              <a:t>H1N1</a:t>
            </a:r>
            <a:endParaRPr lang="en-GB" dirty="0">
              <a:latin typeface="Times New Roman" pitchFamily="18" charset="0"/>
            </a:endParaRPr>
          </a:p>
        </p:txBody>
      </p:sp>
      <p:sp>
        <p:nvSpPr>
          <p:cNvPr id="10264" name="Line 24"/>
          <p:cNvSpPr>
            <a:spLocks noChangeShapeType="1"/>
          </p:cNvSpPr>
          <p:nvPr/>
        </p:nvSpPr>
        <p:spPr bwMode="auto">
          <a:xfrm flipV="1">
            <a:off x="3352800" y="4572000"/>
            <a:ext cx="114300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en-GB"/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428596" y="2500306"/>
            <a:ext cx="1447792" cy="1295408"/>
            <a:chOff x="982" y="646"/>
            <a:chExt cx="1322" cy="1244"/>
          </a:xfrm>
        </p:grpSpPr>
        <p:sp>
          <p:nvSpPr>
            <p:cNvPr id="10267" name="Oval 27"/>
            <p:cNvSpPr>
              <a:spLocks noChangeArrowheads="1"/>
            </p:cNvSpPr>
            <p:nvPr/>
          </p:nvSpPr>
          <p:spPr bwMode="auto">
            <a:xfrm>
              <a:off x="1187" y="829"/>
              <a:ext cx="912" cy="864"/>
            </a:xfrm>
            <a:prstGeom prst="ellipse">
              <a:avLst/>
            </a:prstGeom>
            <a:gradFill rotWithShape="0">
              <a:gsLst>
                <a:gs pos="0">
                  <a:srgbClr val="9999FF"/>
                </a:gs>
                <a:gs pos="100000">
                  <a:srgbClr val="9999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268" name="AutoShape 28"/>
            <p:cNvSpPr>
              <a:spLocks noChangeArrowheads="1"/>
            </p:cNvSpPr>
            <p:nvPr/>
          </p:nvSpPr>
          <p:spPr bwMode="auto">
            <a:xfrm>
              <a:off x="1598" y="69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269" name="AutoShape 29"/>
            <p:cNvSpPr>
              <a:spLocks noChangeArrowheads="1"/>
            </p:cNvSpPr>
            <p:nvPr/>
          </p:nvSpPr>
          <p:spPr bwMode="auto">
            <a:xfrm rot="-1731536">
              <a:off x="1344" y="75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270" name="AutoShape 30"/>
            <p:cNvSpPr>
              <a:spLocks noChangeArrowheads="1"/>
            </p:cNvSpPr>
            <p:nvPr/>
          </p:nvSpPr>
          <p:spPr bwMode="auto">
            <a:xfrm rot="-3428101">
              <a:off x="1178" y="885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271" name="AutoShape 31"/>
            <p:cNvSpPr>
              <a:spLocks noChangeArrowheads="1"/>
            </p:cNvSpPr>
            <p:nvPr/>
          </p:nvSpPr>
          <p:spPr bwMode="auto">
            <a:xfrm rot="-4530700">
              <a:off x="1091" y="103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272" name="AutoShape 32"/>
            <p:cNvSpPr>
              <a:spLocks noChangeArrowheads="1"/>
            </p:cNvSpPr>
            <p:nvPr/>
          </p:nvSpPr>
          <p:spPr bwMode="auto">
            <a:xfrm rot="-6208555">
              <a:off x="1090" y="1287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273" name="AutoShape 33"/>
            <p:cNvSpPr>
              <a:spLocks noChangeArrowheads="1"/>
            </p:cNvSpPr>
            <p:nvPr/>
          </p:nvSpPr>
          <p:spPr bwMode="auto">
            <a:xfrm rot="-7565748">
              <a:off x="1143" y="1418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274" name="AutoShape 34"/>
            <p:cNvSpPr>
              <a:spLocks noChangeArrowheads="1"/>
            </p:cNvSpPr>
            <p:nvPr/>
          </p:nvSpPr>
          <p:spPr bwMode="auto">
            <a:xfrm rot="-8367763">
              <a:off x="1291" y="1592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275" name="AutoShape 35"/>
            <p:cNvSpPr>
              <a:spLocks noChangeArrowheads="1"/>
            </p:cNvSpPr>
            <p:nvPr/>
          </p:nvSpPr>
          <p:spPr bwMode="auto">
            <a:xfrm rot="-9558205">
              <a:off x="1458" y="1670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276" name="AutoShape 36"/>
            <p:cNvSpPr>
              <a:spLocks noChangeArrowheads="1"/>
            </p:cNvSpPr>
            <p:nvPr/>
          </p:nvSpPr>
          <p:spPr bwMode="auto">
            <a:xfrm rot="9901211" flipH="1">
              <a:off x="1729" y="1670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277" name="AutoShape 37"/>
            <p:cNvSpPr>
              <a:spLocks noChangeArrowheads="1"/>
            </p:cNvSpPr>
            <p:nvPr/>
          </p:nvSpPr>
          <p:spPr bwMode="auto">
            <a:xfrm rot="9414293" flipH="1">
              <a:off x="1850" y="1626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278" name="AutoShape 38"/>
            <p:cNvSpPr>
              <a:spLocks noChangeArrowheads="1"/>
            </p:cNvSpPr>
            <p:nvPr/>
          </p:nvSpPr>
          <p:spPr bwMode="auto">
            <a:xfrm rot="7565748" flipH="1">
              <a:off x="2034" y="146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279" name="AutoShape 39"/>
            <p:cNvSpPr>
              <a:spLocks noChangeArrowheads="1"/>
            </p:cNvSpPr>
            <p:nvPr/>
          </p:nvSpPr>
          <p:spPr bwMode="auto">
            <a:xfrm rot="6208555" flipH="1">
              <a:off x="2111" y="1296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280" name="AutoShape 40"/>
            <p:cNvSpPr>
              <a:spLocks noChangeArrowheads="1"/>
            </p:cNvSpPr>
            <p:nvPr/>
          </p:nvSpPr>
          <p:spPr bwMode="auto">
            <a:xfrm rot="4530700" flipH="1">
              <a:off x="2104" y="1051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281" name="AutoShape 41"/>
            <p:cNvSpPr>
              <a:spLocks noChangeArrowheads="1"/>
            </p:cNvSpPr>
            <p:nvPr/>
          </p:nvSpPr>
          <p:spPr bwMode="auto">
            <a:xfrm rot="3428101" flipH="1">
              <a:off x="2016" y="89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0282" name="AutoShape 42"/>
            <p:cNvSpPr>
              <a:spLocks noChangeArrowheads="1"/>
            </p:cNvSpPr>
            <p:nvPr/>
          </p:nvSpPr>
          <p:spPr bwMode="auto">
            <a:xfrm rot="1731536" flipH="1">
              <a:off x="1868" y="76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" name="Group 43"/>
            <p:cNvGrpSpPr>
              <a:grpSpLocks/>
            </p:cNvGrpSpPr>
            <p:nvPr/>
          </p:nvGrpSpPr>
          <p:grpSpPr bwMode="auto">
            <a:xfrm>
              <a:off x="1589" y="1685"/>
              <a:ext cx="143" cy="205"/>
              <a:chOff x="1441" y="1824"/>
              <a:chExt cx="143" cy="205"/>
            </a:xfrm>
          </p:grpSpPr>
          <p:sp>
            <p:nvSpPr>
              <p:cNvPr id="10284" name="AutoShape 44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285" name="Oval 45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286" name="Oval 46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4" name="Group 47"/>
            <p:cNvGrpSpPr>
              <a:grpSpLocks/>
            </p:cNvGrpSpPr>
            <p:nvPr/>
          </p:nvGrpSpPr>
          <p:grpSpPr bwMode="auto">
            <a:xfrm rot="1113049" flipV="1">
              <a:off x="1729" y="655"/>
              <a:ext cx="143" cy="205"/>
              <a:chOff x="1441" y="1824"/>
              <a:chExt cx="143" cy="205"/>
            </a:xfrm>
          </p:grpSpPr>
          <p:sp>
            <p:nvSpPr>
              <p:cNvPr id="10288" name="AutoShape 48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289" name="Oval 49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290" name="Oval 50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5" name="Group 51"/>
            <p:cNvGrpSpPr>
              <a:grpSpLocks/>
            </p:cNvGrpSpPr>
            <p:nvPr/>
          </p:nvGrpSpPr>
          <p:grpSpPr bwMode="auto">
            <a:xfrm rot="-1113049" flipH="1" flipV="1">
              <a:off x="1415" y="646"/>
              <a:ext cx="143" cy="205"/>
              <a:chOff x="1441" y="1824"/>
              <a:chExt cx="143" cy="205"/>
            </a:xfrm>
          </p:grpSpPr>
          <p:sp>
            <p:nvSpPr>
              <p:cNvPr id="10292" name="AutoShape 52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293" name="Oval 53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294" name="Oval 54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6" name="Group 55"/>
            <p:cNvGrpSpPr>
              <a:grpSpLocks/>
            </p:cNvGrpSpPr>
            <p:nvPr/>
          </p:nvGrpSpPr>
          <p:grpSpPr bwMode="auto">
            <a:xfrm rot="-5190893" flipH="1" flipV="1">
              <a:off x="1013" y="1134"/>
              <a:ext cx="143" cy="205"/>
              <a:chOff x="1441" y="1824"/>
              <a:chExt cx="143" cy="205"/>
            </a:xfrm>
          </p:grpSpPr>
          <p:sp>
            <p:nvSpPr>
              <p:cNvPr id="10296" name="AutoShape 56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297" name="Oval 57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298" name="Oval 58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7" name="Group 59"/>
            <p:cNvGrpSpPr>
              <a:grpSpLocks/>
            </p:cNvGrpSpPr>
            <p:nvPr/>
          </p:nvGrpSpPr>
          <p:grpSpPr bwMode="auto">
            <a:xfrm rot="-5172987">
              <a:off x="2130" y="1144"/>
              <a:ext cx="143" cy="205"/>
              <a:chOff x="1441" y="1824"/>
              <a:chExt cx="143" cy="205"/>
            </a:xfrm>
          </p:grpSpPr>
          <p:sp>
            <p:nvSpPr>
              <p:cNvPr id="10300" name="AutoShape 60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301" name="Oval 61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302" name="Oval 62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8" name="Group 63"/>
            <p:cNvGrpSpPr>
              <a:grpSpLocks/>
            </p:cNvGrpSpPr>
            <p:nvPr/>
          </p:nvGrpSpPr>
          <p:grpSpPr bwMode="auto">
            <a:xfrm rot="2463853">
              <a:off x="1161" y="1511"/>
              <a:ext cx="143" cy="205"/>
              <a:chOff x="1441" y="1824"/>
              <a:chExt cx="143" cy="205"/>
            </a:xfrm>
          </p:grpSpPr>
          <p:sp>
            <p:nvSpPr>
              <p:cNvPr id="10304" name="AutoShape 64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305" name="Oval 65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306" name="Oval 66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9" name="Group 67"/>
            <p:cNvGrpSpPr>
              <a:grpSpLocks/>
            </p:cNvGrpSpPr>
            <p:nvPr/>
          </p:nvGrpSpPr>
          <p:grpSpPr bwMode="auto">
            <a:xfrm rot="19136147" flipH="1">
              <a:off x="1955" y="1546"/>
              <a:ext cx="143" cy="205"/>
              <a:chOff x="1441" y="1824"/>
              <a:chExt cx="143" cy="205"/>
            </a:xfrm>
          </p:grpSpPr>
          <p:sp>
            <p:nvSpPr>
              <p:cNvPr id="10308" name="AutoShape 68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309" name="Oval 69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0310" name="Oval 70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10311" name="Freeform 71"/>
            <p:cNvSpPr>
              <a:spLocks/>
            </p:cNvSpPr>
            <p:nvPr/>
          </p:nvSpPr>
          <p:spPr bwMode="auto">
            <a:xfrm rot="4247563" flipV="1">
              <a:off x="1531" y="1075"/>
              <a:ext cx="171" cy="207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312" name="Freeform 72"/>
            <p:cNvSpPr>
              <a:spLocks/>
            </p:cNvSpPr>
            <p:nvPr/>
          </p:nvSpPr>
          <p:spPr bwMode="auto">
            <a:xfrm rot="4247563" flipV="1">
              <a:off x="1455" y="894"/>
              <a:ext cx="171" cy="206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0" name="Group 73"/>
            <p:cNvGrpSpPr>
              <a:grpSpLocks/>
            </p:cNvGrpSpPr>
            <p:nvPr/>
          </p:nvGrpSpPr>
          <p:grpSpPr bwMode="auto">
            <a:xfrm>
              <a:off x="1366" y="904"/>
              <a:ext cx="495" cy="727"/>
              <a:chOff x="1235" y="1035"/>
              <a:chExt cx="460" cy="666"/>
            </a:xfrm>
          </p:grpSpPr>
          <p:sp>
            <p:nvSpPr>
              <p:cNvPr id="10314" name="Freeform 74"/>
              <p:cNvSpPr>
                <a:spLocks/>
              </p:cNvSpPr>
              <p:nvPr/>
            </p:nvSpPr>
            <p:spPr bwMode="auto">
              <a:xfrm rot="4247563" flipV="1">
                <a:off x="1364" y="1113"/>
                <a:ext cx="171" cy="206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15" name="Freeform 75"/>
              <p:cNvSpPr>
                <a:spLocks/>
              </p:cNvSpPr>
              <p:nvPr/>
            </p:nvSpPr>
            <p:spPr bwMode="auto">
              <a:xfrm rot="4247563" flipV="1">
                <a:off x="1452" y="1290"/>
                <a:ext cx="152" cy="1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16" name="Freeform 76"/>
              <p:cNvSpPr>
                <a:spLocks/>
              </p:cNvSpPr>
              <p:nvPr/>
            </p:nvSpPr>
            <p:spPr bwMode="auto">
              <a:xfrm rot="4247563" flipV="1">
                <a:off x="1491" y="1381"/>
                <a:ext cx="151" cy="1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17" name="Freeform 77"/>
              <p:cNvSpPr>
                <a:spLocks/>
              </p:cNvSpPr>
              <p:nvPr/>
            </p:nvSpPr>
            <p:spPr bwMode="auto">
              <a:xfrm rot="4247563" flipV="1">
                <a:off x="1544" y="1479"/>
                <a:ext cx="114" cy="14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18" name="Freeform 78"/>
              <p:cNvSpPr>
                <a:spLocks/>
              </p:cNvSpPr>
              <p:nvPr/>
            </p:nvSpPr>
            <p:spPr bwMode="auto">
              <a:xfrm rot="4247563" flipV="1">
                <a:off x="1568" y="1574"/>
                <a:ext cx="111" cy="14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319" name="Freeform 79"/>
              <p:cNvSpPr>
                <a:spLocks/>
              </p:cNvSpPr>
              <p:nvPr/>
            </p:nvSpPr>
            <p:spPr bwMode="auto">
              <a:xfrm rot="4247563" flipV="1">
                <a:off x="1253" y="1017"/>
                <a:ext cx="171" cy="207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10536" name="Rectangle 296"/>
          <p:cNvSpPr>
            <a:spLocks noChangeArrowheads="1"/>
          </p:cNvSpPr>
          <p:nvPr/>
        </p:nvSpPr>
        <p:spPr bwMode="auto">
          <a:xfrm>
            <a:off x="5456211" y="2285992"/>
            <a:ext cx="2473375" cy="142876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97" name="TextBox 296"/>
          <p:cNvSpPr txBox="1"/>
          <p:nvPr/>
        </p:nvSpPr>
        <p:spPr>
          <a:xfrm>
            <a:off x="0" y="228599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1918</a:t>
            </a:r>
            <a:endParaRPr lang="en-GB" dirty="0"/>
          </a:p>
        </p:txBody>
      </p:sp>
      <p:grpSp>
        <p:nvGrpSpPr>
          <p:cNvPr id="11" name="Group 26"/>
          <p:cNvGrpSpPr>
            <a:grpSpLocks/>
          </p:cNvGrpSpPr>
          <p:nvPr/>
        </p:nvGrpSpPr>
        <p:grpSpPr bwMode="auto">
          <a:xfrm>
            <a:off x="4929190" y="2428868"/>
            <a:ext cx="1447792" cy="1295408"/>
            <a:chOff x="982" y="646"/>
            <a:chExt cx="1322" cy="1244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299" name="Oval 27"/>
            <p:cNvSpPr>
              <a:spLocks noChangeArrowheads="1"/>
            </p:cNvSpPr>
            <p:nvPr/>
          </p:nvSpPr>
          <p:spPr bwMode="auto">
            <a:xfrm>
              <a:off x="1187" y="829"/>
              <a:ext cx="912" cy="864"/>
            </a:xfrm>
            <a:prstGeom prst="ellipse">
              <a:avLst/>
            </a:prstGeom>
            <a:grpFill/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0" name="AutoShape 28"/>
            <p:cNvSpPr>
              <a:spLocks noChangeArrowheads="1"/>
            </p:cNvSpPr>
            <p:nvPr/>
          </p:nvSpPr>
          <p:spPr bwMode="auto">
            <a:xfrm>
              <a:off x="1598" y="693"/>
              <a:ext cx="96" cy="144"/>
            </a:xfrm>
            <a:prstGeom prst="can">
              <a:avLst>
                <a:gd name="adj" fmla="val 37500"/>
              </a:avLst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1" name="AutoShape 29"/>
            <p:cNvSpPr>
              <a:spLocks noChangeArrowheads="1"/>
            </p:cNvSpPr>
            <p:nvPr/>
          </p:nvSpPr>
          <p:spPr bwMode="auto">
            <a:xfrm rot="-1731536">
              <a:off x="1344" y="754"/>
              <a:ext cx="96" cy="144"/>
            </a:xfrm>
            <a:prstGeom prst="can">
              <a:avLst>
                <a:gd name="adj" fmla="val 37500"/>
              </a:avLst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2" name="AutoShape 30"/>
            <p:cNvSpPr>
              <a:spLocks noChangeArrowheads="1"/>
            </p:cNvSpPr>
            <p:nvPr/>
          </p:nvSpPr>
          <p:spPr bwMode="auto">
            <a:xfrm rot="-3428101">
              <a:off x="1178" y="885"/>
              <a:ext cx="96" cy="144"/>
            </a:xfrm>
            <a:prstGeom prst="can">
              <a:avLst>
                <a:gd name="adj" fmla="val 37500"/>
              </a:avLst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3" name="AutoShape 31"/>
            <p:cNvSpPr>
              <a:spLocks noChangeArrowheads="1"/>
            </p:cNvSpPr>
            <p:nvPr/>
          </p:nvSpPr>
          <p:spPr bwMode="auto">
            <a:xfrm rot="-4530700">
              <a:off x="1091" y="1034"/>
              <a:ext cx="96" cy="144"/>
            </a:xfrm>
            <a:prstGeom prst="can">
              <a:avLst>
                <a:gd name="adj" fmla="val 37500"/>
              </a:avLst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4" name="AutoShape 32"/>
            <p:cNvSpPr>
              <a:spLocks noChangeArrowheads="1"/>
            </p:cNvSpPr>
            <p:nvPr/>
          </p:nvSpPr>
          <p:spPr bwMode="auto">
            <a:xfrm rot="-6208555">
              <a:off x="1090" y="1287"/>
              <a:ext cx="96" cy="144"/>
            </a:xfrm>
            <a:prstGeom prst="can">
              <a:avLst>
                <a:gd name="adj" fmla="val 37500"/>
              </a:avLst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5" name="AutoShape 33"/>
            <p:cNvSpPr>
              <a:spLocks noChangeArrowheads="1"/>
            </p:cNvSpPr>
            <p:nvPr/>
          </p:nvSpPr>
          <p:spPr bwMode="auto">
            <a:xfrm rot="-7565748">
              <a:off x="1143" y="1418"/>
              <a:ext cx="96" cy="144"/>
            </a:xfrm>
            <a:prstGeom prst="can">
              <a:avLst>
                <a:gd name="adj" fmla="val 37500"/>
              </a:avLst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6" name="AutoShape 34"/>
            <p:cNvSpPr>
              <a:spLocks noChangeArrowheads="1"/>
            </p:cNvSpPr>
            <p:nvPr/>
          </p:nvSpPr>
          <p:spPr bwMode="auto">
            <a:xfrm rot="-8367763">
              <a:off x="1291" y="1592"/>
              <a:ext cx="96" cy="144"/>
            </a:xfrm>
            <a:prstGeom prst="can">
              <a:avLst>
                <a:gd name="adj" fmla="val 37500"/>
              </a:avLst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7" name="AutoShape 35"/>
            <p:cNvSpPr>
              <a:spLocks noChangeArrowheads="1"/>
            </p:cNvSpPr>
            <p:nvPr/>
          </p:nvSpPr>
          <p:spPr bwMode="auto">
            <a:xfrm rot="-9558205">
              <a:off x="1458" y="1670"/>
              <a:ext cx="96" cy="144"/>
            </a:xfrm>
            <a:prstGeom prst="can">
              <a:avLst>
                <a:gd name="adj" fmla="val 37500"/>
              </a:avLst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8" name="AutoShape 36"/>
            <p:cNvSpPr>
              <a:spLocks noChangeArrowheads="1"/>
            </p:cNvSpPr>
            <p:nvPr/>
          </p:nvSpPr>
          <p:spPr bwMode="auto">
            <a:xfrm rot="9901211" flipH="1">
              <a:off x="1729" y="1670"/>
              <a:ext cx="96" cy="144"/>
            </a:xfrm>
            <a:prstGeom prst="can">
              <a:avLst>
                <a:gd name="adj" fmla="val 37500"/>
              </a:avLst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9" name="AutoShape 37"/>
            <p:cNvSpPr>
              <a:spLocks noChangeArrowheads="1"/>
            </p:cNvSpPr>
            <p:nvPr/>
          </p:nvSpPr>
          <p:spPr bwMode="auto">
            <a:xfrm rot="9414293" flipH="1">
              <a:off x="1850" y="1626"/>
              <a:ext cx="96" cy="144"/>
            </a:xfrm>
            <a:prstGeom prst="can">
              <a:avLst>
                <a:gd name="adj" fmla="val 37500"/>
              </a:avLst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0" name="AutoShape 38"/>
            <p:cNvSpPr>
              <a:spLocks noChangeArrowheads="1"/>
            </p:cNvSpPr>
            <p:nvPr/>
          </p:nvSpPr>
          <p:spPr bwMode="auto">
            <a:xfrm rot="7565748" flipH="1">
              <a:off x="2034" y="1463"/>
              <a:ext cx="96" cy="144"/>
            </a:xfrm>
            <a:prstGeom prst="can">
              <a:avLst>
                <a:gd name="adj" fmla="val 37500"/>
              </a:avLst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1" name="AutoShape 39"/>
            <p:cNvSpPr>
              <a:spLocks noChangeArrowheads="1"/>
            </p:cNvSpPr>
            <p:nvPr/>
          </p:nvSpPr>
          <p:spPr bwMode="auto">
            <a:xfrm rot="6208555" flipH="1">
              <a:off x="2111" y="1296"/>
              <a:ext cx="96" cy="144"/>
            </a:xfrm>
            <a:prstGeom prst="can">
              <a:avLst>
                <a:gd name="adj" fmla="val 37500"/>
              </a:avLst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2" name="AutoShape 40"/>
            <p:cNvSpPr>
              <a:spLocks noChangeArrowheads="1"/>
            </p:cNvSpPr>
            <p:nvPr/>
          </p:nvSpPr>
          <p:spPr bwMode="auto">
            <a:xfrm rot="4530700" flipH="1">
              <a:off x="2104" y="1051"/>
              <a:ext cx="96" cy="144"/>
            </a:xfrm>
            <a:prstGeom prst="can">
              <a:avLst>
                <a:gd name="adj" fmla="val 37500"/>
              </a:avLst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3" name="AutoShape 41"/>
            <p:cNvSpPr>
              <a:spLocks noChangeArrowheads="1"/>
            </p:cNvSpPr>
            <p:nvPr/>
          </p:nvSpPr>
          <p:spPr bwMode="auto">
            <a:xfrm rot="3428101" flipH="1">
              <a:off x="2016" y="894"/>
              <a:ext cx="96" cy="144"/>
            </a:xfrm>
            <a:prstGeom prst="can">
              <a:avLst>
                <a:gd name="adj" fmla="val 37500"/>
              </a:avLst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4" name="AutoShape 42"/>
            <p:cNvSpPr>
              <a:spLocks noChangeArrowheads="1"/>
            </p:cNvSpPr>
            <p:nvPr/>
          </p:nvSpPr>
          <p:spPr bwMode="auto">
            <a:xfrm rot="1731536" flipH="1">
              <a:off x="1868" y="763"/>
              <a:ext cx="96" cy="144"/>
            </a:xfrm>
            <a:prstGeom prst="can">
              <a:avLst>
                <a:gd name="adj" fmla="val 37500"/>
              </a:avLst>
            </a:prstGeom>
            <a:grp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12" name="Group 43"/>
            <p:cNvGrpSpPr>
              <a:grpSpLocks/>
            </p:cNvGrpSpPr>
            <p:nvPr/>
          </p:nvGrpSpPr>
          <p:grpSpPr bwMode="auto">
            <a:xfrm>
              <a:off x="1589" y="1685"/>
              <a:ext cx="143" cy="205"/>
              <a:chOff x="1441" y="1824"/>
              <a:chExt cx="143" cy="205"/>
            </a:xfrm>
            <a:grpFill/>
          </p:grpSpPr>
          <p:sp>
            <p:nvSpPr>
              <p:cNvPr id="349" name="AutoShape 44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50" name="Oval 45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51" name="Oval 46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3" name="Group 47"/>
            <p:cNvGrpSpPr>
              <a:grpSpLocks/>
            </p:cNvGrpSpPr>
            <p:nvPr/>
          </p:nvGrpSpPr>
          <p:grpSpPr bwMode="auto">
            <a:xfrm rot="1113049" flipV="1">
              <a:off x="1729" y="655"/>
              <a:ext cx="143" cy="205"/>
              <a:chOff x="1441" y="1824"/>
              <a:chExt cx="143" cy="205"/>
            </a:xfrm>
            <a:grpFill/>
          </p:grpSpPr>
          <p:sp>
            <p:nvSpPr>
              <p:cNvPr id="346" name="AutoShape 48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7" name="Oval 49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8" name="Oval 50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4" name="Group 51"/>
            <p:cNvGrpSpPr>
              <a:grpSpLocks/>
            </p:cNvGrpSpPr>
            <p:nvPr/>
          </p:nvGrpSpPr>
          <p:grpSpPr bwMode="auto">
            <a:xfrm rot="-1113049" flipH="1" flipV="1">
              <a:off x="1415" y="646"/>
              <a:ext cx="143" cy="205"/>
              <a:chOff x="1441" y="1824"/>
              <a:chExt cx="143" cy="205"/>
            </a:xfrm>
            <a:grpFill/>
          </p:grpSpPr>
          <p:sp>
            <p:nvSpPr>
              <p:cNvPr id="343" name="AutoShape 52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4" name="Oval 53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5" name="Oval 54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5" name="Group 55"/>
            <p:cNvGrpSpPr>
              <a:grpSpLocks/>
            </p:cNvGrpSpPr>
            <p:nvPr/>
          </p:nvGrpSpPr>
          <p:grpSpPr bwMode="auto">
            <a:xfrm rot="-5190893" flipH="1" flipV="1">
              <a:off x="1013" y="1134"/>
              <a:ext cx="143" cy="205"/>
              <a:chOff x="1441" y="1824"/>
              <a:chExt cx="143" cy="205"/>
            </a:xfrm>
            <a:grpFill/>
          </p:grpSpPr>
          <p:sp>
            <p:nvSpPr>
              <p:cNvPr id="340" name="AutoShape 56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1" name="Oval 57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42" name="Oval 58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6" name="Group 59"/>
            <p:cNvGrpSpPr>
              <a:grpSpLocks/>
            </p:cNvGrpSpPr>
            <p:nvPr/>
          </p:nvGrpSpPr>
          <p:grpSpPr bwMode="auto">
            <a:xfrm rot="-5172987">
              <a:off x="2130" y="1144"/>
              <a:ext cx="143" cy="205"/>
              <a:chOff x="1441" y="1824"/>
              <a:chExt cx="143" cy="205"/>
            </a:xfrm>
            <a:grpFill/>
          </p:grpSpPr>
          <p:sp>
            <p:nvSpPr>
              <p:cNvPr id="337" name="AutoShape 60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38" name="Oval 61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39" name="Oval 62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7" name="Group 63"/>
            <p:cNvGrpSpPr>
              <a:grpSpLocks/>
            </p:cNvGrpSpPr>
            <p:nvPr/>
          </p:nvGrpSpPr>
          <p:grpSpPr bwMode="auto">
            <a:xfrm rot="2463853">
              <a:off x="1162" y="1511"/>
              <a:ext cx="143" cy="205"/>
              <a:chOff x="1441" y="1824"/>
              <a:chExt cx="143" cy="205"/>
            </a:xfrm>
            <a:grpFill/>
          </p:grpSpPr>
          <p:sp>
            <p:nvSpPr>
              <p:cNvPr id="334" name="AutoShape 64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35" name="Oval 65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36" name="Oval 66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8" name="Group 67"/>
            <p:cNvGrpSpPr>
              <a:grpSpLocks/>
            </p:cNvGrpSpPr>
            <p:nvPr/>
          </p:nvGrpSpPr>
          <p:grpSpPr bwMode="auto">
            <a:xfrm rot="19136147" flipH="1">
              <a:off x="1954" y="1546"/>
              <a:ext cx="143" cy="205"/>
              <a:chOff x="1441" y="1824"/>
              <a:chExt cx="143" cy="205"/>
            </a:xfrm>
            <a:grpFill/>
          </p:grpSpPr>
          <p:sp>
            <p:nvSpPr>
              <p:cNvPr id="331" name="AutoShape 68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32" name="Oval 69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33" name="Oval 70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grp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322" name="Freeform 71"/>
            <p:cNvSpPr>
              <a:spLocks/>
            </p:cNvSpPr>
            <p:nvPr/>
          </p:nvSpPr>
          <p:spPr bwMode="auto">
            <a:xfrm rot="4247563" flipV="1">
              <a:off x="1531" y="1075"/>
              <a:ext cx="171" cy="207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grpFill/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auto">
            <a:xfrm rot="4247563" flipV="1">
              <a:off x="1455" y="894"/>
              <a:ext cx="171" cy="206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grpFill/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9" name="Group 73"/>
            <p:cNvGrpSpPr>
              <a:grpSpLocks/>
            </p:cNvGrpSpPr>
            <p:nvPr/>
          </p:nvGrpSpPr>
          <p:grpSpPr bwMode="auto">
            <a:xfrm>
              <a:off x="1369" y="909"/>
              <a:ext cx="496" cy="730"/>
              <a:chOff x="1235" y="1035"/>
              <a:chExt cx="460" cy="666"/>
            </a:xfrm>
            <a:grpFill/>
          </p:grpSpPr>
          <p:sp>
            <p:nvSpPr>
              <p:cNvPr id="325" name="Freeform 74"/>
              <p:cNvSpPr>
                <a:spLocks/>
              </p:cNvSpPr>
              <p:nvPr/>
            </p:nvSpPr>
            <p:spPr bwMode="auto">
              <a:xfrm rot="4247563" flipV="1">
                <a:off x="1364" y="1113"/>
                <a:ext cx="171" cy="206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6" name="Freeform 75"/>
              <p:cNvSpPr>
                <a:spLocks/>
              </p:cNvSpPr>
              <p:nvPr/>
            </p:nvSpPr>
            <p:spPr bwMode="auto">
              <a:xfrm rot="4247563" flipV="1">
                <a:off x="1452" y="1290"/>
                <a:ext cx="152" cy="1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7" name="Freeform 76"/>
              <p:cNvSpPr>
                <a:spLocks/>
              </p:cNvSpPr>
              <p:nvPr/>
            </p:nvSpPr>
            <p:spPr bwMode="auto">
              <a:xfrm rot="4247563" flipV="1">
                <a:off x="1491" y="1381"/>
                <a:ext cx="151" cy="1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8" name="Freeform 77"/>
              <p:cNvSpPr>
                <a:spLocks/>
              </p:cNvSpPr>
              <p:nvPr/>
            </p:nvSpPr>
            <p:spPr bwMode="auto">
              <a:xfrm rot="4247563" flipV="1">
                <a:off x="1544" y="1479"/>
                <a:ext cx="114" cy="14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29" name="Freeform 78"/>
              <p:cNvSpPr>
                <a:spLocks/>
              </p:cNvSpPr>
              <p:nvPr/>
            </p:nvSpPr>
            <p:spPr bwMode="auto">
              <a:xfrm rot="4247563" flipV="1">
                <a:off x="1568" y="1574"/>
                <a:ext cx="111" cy="14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30" name="Freeform 79"/>
              <p:cNvSpPr>
                <a:spLocks/>
              </p:cNvSpPr>
              <p:nvPr/>
            </p:nvSpPr>
            <p:spPr bwMode="auto">
              <a:xfrm rot="4247563" flipV="1">
                <a:off x="1253" y="1017"/>
                <a:ext cx="171" cy="207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grpFill/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20" name="Group 26"/>
          <p:cNvGrpSpPr>
            <a:grpSpLocks/>
          </p:cNvGrpSpPr>
          <p:nvPr/>
        </p:nvGrpSpPr>
        <p:grpSpPr bwMode="auto">
          <a:xfrm>
            <a:off x="1142976" y="4071942"/>
            <a:ext cx="1447792" cy="1295408"/>
            <a:chOff x="982" y="646"/>
            <a:chExt cx="1322" cy="1244"/>
          </a:xfrm>
        </p:grpSpPr>
        <p:sp>
          <p:nvSpPr>
            <p:cNvPr id="353" name="Oval 27"/>
            <p:cNvSpPr>
              <a:spLocks noChangeArrowheads="1"/>
            </p:cNvSpPr>
            <p:nvPr/>
          </p:nvSpPr>
          <p:spPr bwMode="auto">
            <a:xfrm>
              <a:off x="1187" y="829"/>
              <a:ext cx="912" cy="864"/>
            </a:xfrm>
            <a:prstGeom prst="ellipse">
              <a:avLst/>
            </a:prstGeom>
            <a:gradFill rotWithShape="0">
              <a:gsLst>
                <a:gs pos="0">
                  <a:srgbClr val="9999FF"/>
                </a:gs>
                <a:gs pos="100000">
                  <a:srgbClr val="9999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54" name="AutoShape 28"/>
            <p:cNvSpPr>
              <a:spLocks noChangeArrowheads="1"/>
            </p:cNvSpPr>
            <p:nvPr/>
          </p:nvSpPr>
          <p:spPr bwMode="auto">
            <a:xfrm>
              <a:off x="1598" y="69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55" name="AutoShape 29"/>
            <p:cNvSpPr>
              <a:spLocks noChangeArrowheads="1"/>
            </p:cNvSpPr>
            <p:nvPr/>
          </p:nvSpPr>
          <p:spPr bwMode="auto">
            <a:xfrm rot="-1731536">
              <a:off x="1344" y="75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56" name="AutoShape 30"/>
            <p:cNvSpPr>
              <a:spLocks noChangeArrowheads="1"/>
            </p:cNvSpPr>
            <p:nvPr/>
          </p:nvSpPr>
          <p:spPr bwMode="auto">
            <a:xfrm rot="-3428101">
              <a:off x="1178" y="885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57" name="AutoShape 31"/>
            <p:cNvSpPr>
              <a:spLocks noChangeArrowheads="1"/>
            </p:cNvSpPr>
            <p:nvPr/>
          </p:nvSpPr>
          <p:spPr bwMode="auto">
            <a:xfrm rot="-4530700">
              <a:off x="1091" y="103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58" name="AutoShape 32"/>
            <p:cNvSpPr>
              <a:spLocks noChangeArrowheads="1"/>
            </p:cNvSpPr>
            <p:nvPr/>
          </p:nvSpPr>
          <p:spPr bwMode="auto">
            <a:xfrm rot="-6208555">
              <a:off x="1090" y="1287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59" name="AutoShape 33"/>
            <p:cNvSpPr>
              <a:spLocks noChangeArrowheads="1"/>
            </p:cNvSpPr>
            <p:nvPr/>
          </p:nvSpPr>
          <p:spPr bwMode="auto">
            <a:xfrm rot="-7565748">
              <a:off x="1143" y="1418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60" name="AutoShape 34"/>
            <p:cNvSpPr>
              <a:spLocks noChangeArrowheads="1"/>
            </p:cNvSpPr>
            <p:nvPr/>
          </p:nvSpPr>
          <p:spPr bwMode="auto">
            <a:xfrm rot="-8367763">
              <a:off x="1291" y="1592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61" name="AutoShape 35"/>
            <p:cNvSpPr>
              <a:spLocks noChangeArrowheads="1"/>
            </p:cNvSpPr>
            <p:nvPr/>
          </p:nvSpPr>
          <p:spPr bwMode="auto">
            <a:xfrm rot="-9558205">
              <a:off x="1458" y="1670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62" name="AutoShape 36"/>
            <p:cNvSpPr>
              <a:spLocks noChangeArrowheads="1"/>
            </p:cNvSpPr>
            <p:nvPr/>
          </p:nvSpPr>
          <p:spPr bwMode="auto">
            <a:xfrm rot="9901211" flipH="1">
              <a:off x="1729" y="1670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63" name="AutoShape 37"/>
            <p:cNvSpPr>
              <a:spLocks noChangeArrowheads="1"/>
            </p:cNvSpPr>
            <p:nvPr/>
          </p:nvSpPr>
          <p:spPr bwMode="auto">
            <a:xfrm rot="9414293" flipH="1">
              <a:off x="1850" y="1626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64" name="AutoShape 38"/>
            <p:cNvSpPr>
              <a:spLocks noChangeArrowheads="1"/>
            </p:cNvSpPr>
            <p:nvPr/>
          </p:nvSpPr>
          <p:spPr bwMode="auto">
            <a:xfrm rot="7565748" flipH="1">
              <a:off x="2034" y="146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65" name="AutoShape 39"/>
            <p:cNvSpPr>
              <a:spLocks noChangeArrowheads="1"/>
            </p:cNvSpPr>
            <p:nvPr/>
          </p:nvSpPr>
          <p:spPr bwMode="auto">
            <a:xfrm rot="6208555" flipH="1">
              <a:off x="2111" y="1296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66" name="AutoShape 40"/>
            <p:cNvSpPr>
              <a:spLocks noChangeArrowheads="1"/>
            </p:cNvSpPr>
            <p:nvPr/>
          </p:nvSpPr>
          <p:spPr bwMode="auto">
            <a:xfrm rot="4530700" flipH="1">
              <a:off x="2104" y="1051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67" name="AutoShape 41"/>
            <p:cNvSpPr>
              <a:spLocks noChangeArrowheads="1"/>
            </p:cNvSpPr>
            <p:nvPr/>
          </p:nvSpPr>
          <p:spPr bwMode="auto">
            <a:xfrm rot="3428101" flipH="1">
              <a:off x="2016" y="89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68" name="AutoShape 42"/>
            <p:cNvSpPr>
              <a:spLocks noChangeArrowheads="1"/>
            </p:cNvSpPr>
            <p:nvPr/>
          </p:nvSpPr>
          <p:spPr bwMode="auto">
            <a:xfrm rot="1731536" flipH="1">
              <a:off x="1868" y="76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21" name="Group 43"/>
            <p:cNvGrpSpPr>
              <a:grpSpLocks/>
            </p:cNvGrpSpPr>
            <p:nvPr/>
          </p:nvGrpSpPr>
          <p:grpSpPr bwMode="auto">
            <a:xfrm>
              <a:off x="1589" y="1685"/>
              <a:ext cx="143" cy="205"/>
              <a:chOff x="1441" y="1824"/>
              <a:chExt cx="143" cy="205"/>
            </a:xfrm>
          </p:grpSpPr>
          <p:sp>
            <p:nvSpPr>
              <p:cNvPr id="403" name="AutoShape 44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04" name="Oval 45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05" name="Oval 46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2" name="Group 47"/>
            <p:cNvGrpSpPr>
              <a:grpSpLocks/>
            </p:cNvGrpSpPr>
            <p:nvPr/>
          </p:nvGrpSpPr>
          <p:grpSpPr bwMode="auto">
            <a:xfrm rot="1113049" flipV="1">
              <a:off x="1729" y="655"/>
              <a:ext cx="143" cy="205"/>
              <a:chOff x="1441" y="1824"/>
              <a:chExt cx="143" cy="205"/>
            </a:xfrm>
          </p:grpSpPr>
          <p:sp>
            <p:nvSpPr>
              <p:cNvPr id="400" name="AutoShape 48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01" name="Oval 49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02" name="Oval 50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3" name="Group 51"/>
            <p:cNvGrpSpPr>
              <a:grpSpLocks/>
            </p:cNvGrpSpPr>
            <p:nvPr/>
          </p:nvGrpSpPr>
          <p:grpSpPr bwMode="auto">
            <a:xfrm rot="-1113049" flipH="1" flipV="1">
              <a:off x="1415" y="646"/>
              <a:ext cx="143" cy="205"/>
              <a:chOff x="1441" y="1824"/>
              <a:chExt cx="143" cy="205"/>
            </a:xfrm>
          </p:grpSpPr>
          <p:sp>
            <p:nvSpPr>
              <p:cNvPr id="397" name="AutoShape 52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98" name="Oval 53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99" name="Oval 54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" name="Group 55"/>
            <p:cNvGrpSpPr>
              <a:grpSpLocks/>
            </p:cNvGrpSpPr>
            <p:nvPr/>
          </p:nvGrpSpPr>
          <p:grpSpPr bwMode="auto">
            <a:xfrm rot="-5190893" flipH="1" flipV="1">
              <a:off x="1013" y="1134"/>
              <a:ext cx="143" cy="205"/>
              <a:chOff x="1441" y="1824"/>
              <a:chExt cx="143" cy="205"/>
            </a:xfrm>
          </p:grpSpPr>
          <p:sp>
            <p:nvSpPr>
              <p:cNvPr id="394" name="AutoShape 56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95" name="Oval 57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96" name="Oval 58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5" name="Group 59"/>
            <p:cNvGrpSpPr>
              <a:grpSpLocks/>
            </p:cNvGrpSpPr>
            <p:nvPr/>
          </p:nvGrpSpPr>
          <p:grpSpPr bwMode="auto">
            <a:xfrm rot="-5172987">
              <a:off x="2130" y="1144"/>
              <a:ext cx="143" cy="205"/>
              <a:chOff x="1441" y="1824"/>
              <a:chExt cx="143" cy="205"/>
            </a:xfrm>
          </p:grpSpPr>
          <p:sp>
            <p:nvSpPr>
              <p:cNvPr id="391" name="AutoShape 60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92" name="Oval 61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93" name="Oval 62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6" name="Group 63"/>
            <p:cNvGrpSpPr>
              <a:grpSpLocks/>
            </p:cNvGrpSpPr>
            <p:nvPr/>
          </p:nvGrpSpPr>
          <p:grpSpPr bwMode="auto">
            <a:xfrm rot="2463853">
              <a:off x="1162" y="1511"/>
              <a:ext cx="143" cy="205"/>
              <a:chOff x="1441" y="1824"/>
              <a:chExt cx="143" cy="205"/>
            </a:xfrm>
          </p:grpSpPr>
          <p:sp>
            <p:nvSpPr>
              <p:cNvPr id="388" name="AutoShape 64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89" name="Oval 65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90" name="Oval 66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7" name="Group 67"/>
            <p:cNvGrpSpPr>
              <a:grpSpLocks/>
            </p:cNvGrpSpPr>
            <p:nvPr/>
          </p:nvGrpSpPr>
          <p:grpSpPr bwMode="auto">
            <a:xfrm rot="19136147" flipH="1">
              <a:off x="1954" y="1546"/>
              <a:ext cx="143" cy="205"/>
              <a:chOff x="1441" y="1824"/>
              <a:chExt cx="143" cy="205"/>
            </a:xfrm>
          </p:grpSpPr>
          <p:sp>
            <p:nvSpPr>
              <p:cNvPr id="385" name="AutoShape 68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86" name="Oval 69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87" name="Oval 70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00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376" name="Freeform 71"/>
            <p:cNvSpPr>
              <a:spLocks/>
            </p:cNvSpPr>
            <p:nvPr/>
          </p:nvSpPr>
          <p:spPr bwMode="auto">
            <a:xfrm rot="4247563" flipV="1">
              <a:off x="1531" y="1075"/>
              <a:ext cx="171" cy="207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7" name="Freeform 72"/>
            <p:cNvSpPr>
              <a:spLocks/>
            </p:cNvSpPr>
            <p:nvPr/>
          </p:nvSpPr>
          <p:spPr bwMode="auto">
            <a:xfrm rot="4247563" flipV="1">
              <a:off x="1455" y="894"/>
              <a:ext cx="171" cy="206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8" name="Group 73"/>
            <p:cNvGrpSpPr>
              <a:grpSpLocks/>
            </p:cNvGrpSpPr>
            <p:nvPr/>
          </p:nvGrpSpPr>
          <p:grpSpPr bwMode="auto">
            <a:xfrm>
              <a:off x="1369" y="909"/>
              <a:ext cx="496" cy="730"/>
              <a:chOff x="1235" y="1035"/>
              <a:chExt cx="460" cy="666"/>
            </a:xfrm>
          </p:grpSpPr>
          <p:sp>
            <p:nvSpPr>
              <p:cNvPr id="379" name="Freeform 74"/>
              <p:cNvSpPr>
                <a:spLocks/>
              </p:cNvSpPr>
              <p:nvPr/>
            </p:nvSpPr>
            <p:spPr bwMode="auto">
              <a:xfrm rot="4247563" flipV="1">
                <a:off x="1364" y="1113"/>
                <a:ext cx="171" cy="206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0" name="Freeform 75"/>
              <p:cNvSpPr>
                <a:spLocks/>
              </p:cNvSpPr>
              <p:nvPr/>
            </p:nvSpPr>
            <p:spPr bwMode="auto">
              <a:xfrm rot="4247563" flipV="1">
                <a:off x="1452" y="1290"/>
                <a:ext cx="152" cy="1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1" name="Freeform 76"/>
              <p:cNvSpPr>
                <a:spLocks/>
              </p:cNvSpPr>
              <p:nvPr/>
            </p:nvSpPr>
            <p:spPr bwMode="auto">
              <a:xfrm rot="4247563" flipV="1">
                <a:off x="1491" y="1381"/>
                <a:ext cx="151" cy="1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2" name="Freeform 77"/>
              <p:cNvSpPr>
                <a:spLocks/>
              </p:cNvSpPr>
              <p:nvPr/>
            </p:nvSpPr>
            <p:spPr bwMode="auto">
              <a:xfrm rot="4247563" flipV="1">
                <a:off x="1544" y="1479"/>
                <a:ext cx="114" cy="14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3" name="Freeform 78"/>
              <p:cNvSpPr>
                <a:spLocks/>
              </p:cNvSpPr>
              <p:nvPr/>
            </p:nvSpPr>
            <p:spPr bwMode="auto">
              <a:xfrm rot="4247563" flipV="1">
                <a:off x="1568" y="1574"/>
                <a:ext cx="111" cy="14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384" name="Freeform 79"/>
              <p:cNvSpPr>
                <a:spLocks/>
              </p:cNvSpPr>
              <p:nvPr/>
            </p:nvSpPr>
            <p:spPr bwMode="auto">
              <a:xfrm rot="4247563" flipV="1">
                <a:off x="1253" y="1017"/>
                <a:ext cx="171" cy="207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sp>
        <p:nvSpPr>
          <p:cNvPr id="406" name="TextBox 405"/>
          <p:cNvSpPr txBox="1"/>
          <p:nvPr/>
        </p:nvSpPr>
        <p:spPr>
          <a:xfrm>
            <a:off x="0" y="4286256"/>
            <a:ext cx="1026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Classical </a:t>
            </a:r>
          </a:p>
          <a:p>
            <a:r>
              <a:rPr lang="en-GB" dirty="0" smtClean="0"/>
              <a:t>swine flu</a:t>
            </a:r>
            <a:endParaRPr lang="en-GB" dirty="0"/>
          </a:p>
        </p:txBody>
      </p:sp>
      <p:sp>
        <p:nvSpPr>
          <p:cNvPr id="184" name="Rectangle 17"/>
          <p:cNvSpPr>
            <a:spLocks noChangeArrowheads="1"/>
          </p:cNvSpPr>
          <p:nvPr/>
        </p:nvSpPr>
        <p:spPr bwMode="auto">
          <a:xfrm>
            <a:off x="1043608" y="3861048"/>
            <a:ext cx="6912768" cy="144016"/>
          </a:xfrm>
          <a:prstGeom prst="rect">
            <a:avLst/>
          </a:pr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85" name="Rectangle 17"/>
          <p:cNvSpPr>
            <a:spLocks noChangeArrowheads="1"/>
          </p:cNvSpPr>
          <p:nvPr/>
        </p:nvSpPr>
        <p:spPr bwMode="auto">
          <a:xfrm>
            <a:off x="7884368" y="4869160"/>
            <a:ext cx="1043608" cy="144016"/>
          </a:xfrm>
          <a:prstGeom prst="rect">
            <a:avLst/>
          </a:pr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186" name="Text Box 20"/>
          <p:cNvSpPr txBox="1">
            <a:spLocks noChangeArrowheads="1"/>
          </p:cNvSpPr>
          <p:nvPr/>
        </p:nvSpPr>
        <p:spPr bwMode="auto">
          <a:xfrm>
            <a:off x="7760288" y="5085184"/>
            <a:ext cx="13837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 smtClean="0">
                <a:latin typeface="Times New Roman" pitchFamily="18" charset="0"/>
              </a:rPr>
              <a:t>pH1N1 2009</a:t>
            </a:r>
            <a:endParaRPr lang="en-GB" dirty="0">
              <a:latin typeface="Times New Roman" pitchFamily="18" charset="0"/>
            </a:endParaRPr>
          </a:p>
        </p:txBody>
      </p:sp>
      <p:sp>
        <p:nvSpPr>
          <p:cNvPr id="187" name="Rectangle 186"/>
          <p:cNvSpPr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GB" sz="3200" dirty="0" smtClean="0">
                <a:solidFill>
                  <a:schemeClr val="bg1"/>
                </a:solidFill>
              </a:rPr>
              <a:t>People alive in 1920-1940 had been infected with </a:t>
            </a:r>
            <a:r>
              <a:rPr lang="en-GB" sz="3200" dirty="0" err="1" smtClean="0">
                <a:solidFill>
                  <a:schemeClr val="bg1"/>
                </a:solidFill>
              </a:rPr>
              <a:t>antigenically</a:t>
            </a:r>
            <a:r>
              <a:rPr lang="en-GB" sz="3200" dirty="0" smtClean="0">
                <a:solidFill>
                  <a:schemeClr val="bg1"/>
                </a:solidFill>
              </a:rPr>
              <a:t> similar virus to pH1N1 2009.</a:t>
            </a:r>
            <a:endParaRPr lang="en-GB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2"/>
          </a:solidFill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Previous experience of influenza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Protective antibodies to a matched strain</a:t>
            </a:r>
          </a:p>
          <a:p>
            <a:endParaRPr lang="en-GB" dirty="0" smtClean="0"/>
          </a:p>
          <a:p>
            <a:r>
              <a:rPr lang="en-GB" dirty="0" smtClean="0"/>
              <a:t>Recent infection induces cross reactive T cells that protect from disease.</a:t>
            </a:r>
          </a:p>
          <a:p>
            <a:endParaRPr lang="en-GB" dirty="0" smtClean="0"/>
          </a:p>
          <a:p>
            <a:r>
              <a:rPr lang="en-GB" dirty="0" smtClean="0"/>
              <a:t>Cross reacting but non-neutralizing antibodies leading to complement deposition in the lung and ENHANCED disease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2"/>
          </a:solidFill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Antibodies that bind influenza but do not neutralize are bad news!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79554" name="Picture 2"/>
          <p:cNvPicPr>
            <a:picLocks noChangeAspect="1" noChangeArrowheads="1"/>
          </p:cNvPicPr>
          <p:nvPr/>
        </p:nvPicPr>
        <p:blipFill>
          <a:blip r:embed="rId2" cstate="print"/>
          <a:srcRect l="5607" t="23265" r="25000" b="51220"/>
          <a:stretch>
            <a:fillRect/>
          </a:stretch>
        </p:blipFill>
        <p:spPr bwMode="auto">
          <a:xfrm>
            <a:off x="251520" y="1772816"/>
            <a:ext cx="8460432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9555" name="Picture 3"/>
          <p:cNvPicPr>
            <a:picLocks noChangeAspect="1" noChangeArrowheads="1"/>
          </p:cNvPicPr>
          <p:nvPr/>
        </p:nvPicPr>
        <p:blipFill>
          <a:blip r:embed="rId3" cstate="print"/>
          <a:srcRect l="6294" t="38660" r="22832" b="41495"/>
          <a:stretch>
            <a:fillRect/>
          </a:stretch>
        </p:blipFill>
        <p:spPr bwMode="auto">
          <a:xfrm>
            <a:off x="251520" y="4437112"/>
            <a:ext cx="8640960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644008" y="6093296"/>
            <a:ext cx="4104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 smtClean="0"/>
              <a:t>Monsalvo</a:t>
            </a:r>
            <a:r>
              <a:rPr lang="en-GB" dirty="0" smtClean="0"/>
              <a:t> et al. Nature Medicine 2011.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539552" y="4149080"/>
            <a:ext cx="5160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Complement deposition in lung and other organs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738" t="21282" r="29500" b="12766"/>
          <a:stretch>
            <a:fillRect/>
          </a:stretch>
        </p:blipFill>
        <p:spPr bwMode="auto">
          <a:xfrm>
            <a:off x="1187624" y="1772816"/>
            <a:ext cx="6804248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2"/>
          </a:solidFill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Self remedy?</a:t>
            </a:r>
            <a:endParaRPr lang="en-GB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2"/>
          </a:solidFill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Aspirin and influenza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3645024"/>
            <a:ext cx="8229600" cy="2481139"/>
          </a:xfrm>
        </p:spPr>
        <p:txBody>
          <a:bodyPr/>
          <a:lstStyle/>
          <a:p>
            <a:r>
              <a:rPr lang="en-GB" sz="2400" dirty="0" smtClean="0"/>
              <a:t>Aspirin use up to 7g in 24 hours</a:t>
            </a:r>
          </a:p>
          <a:p>
            <a:r>
              <a:rPr lang="en-GB" sz="2400" dirty="0" smtClean="0"/>
              <a:t>Pulmonary oedema, hyperventilation, increased lung fluid, decreased </a:t>
            </a:r>
            <a:r>
              <a:rPr lang="en-GB" sz="2400" dirty="0" err="1" smtClean="0"/>
              <a:t>mucociliary</a:t>
            </a:r>
            <a:r>
              <a:rPr lang="en-GB" sz="2400" dirty="0" smtClean="0"/>
              <a:t> clearance.</a:t>
            </a:r>
          </a:p>
          <a:p>
            <a:r>
              <a:rPr lang="en-GB" sz="2400" dirty="0" smtClean="0"/>
              <a:t>1918 mortality 1% without aspirin and 5-30% treated with aspirin in hospitals or armed forces.</a:t>
            </a:r>
            <a:endParaRPr lang="en-GB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1774" t="41160" r="32453" b="39344"/>
          <a:stretch>
            <a:fillRect/>
          </a:stretch>
        </p:blipFill>
        <p:spPr bwMode="auto">
          <a:xfrm>
            <a:off x="899592" y="1484784"/>
            <a:ext cx="6987907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2"/>
          </a:solidFill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The appropriate response to a pandemic?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Antiviral </a:t>
            </a:r>
            <a:r>
              <a:rPr lang="en-GB" dirty="0"/>
              <a:t>to target </a:t>
            </a:r>
            <a:r>
              <a:rPr lang="en-GB" dirty="0" smtClean="0"/>
              <a:t>virus (and prophylaxis in the ‘containment phase’) </a:t>
            </a:r>
          </a:p>
          <a:p>
            <a:r>
              <a:rPr lang="en-GB" dirty="0" smtClean="0"/>
              <a:t>Vaccines</a:t>
            </a:r>
            <a:endParaRPr lang="en-GB" dirty="0"/>
          </a:p>
          <a:p>
            <a:r>
              <a:rPr lang="en-GB" dirty="0" smtClean="0">
                <a:solidFill>
                  <a:schemeClr val="bg2">
                    <a:lumMod val="60000"/>
                    <a:lumOff val="40000"/>
                  </a:schemeClr>
                </a:solidFill>
              </a:rPr>
              <a:t>Therapies to counter the host response.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 smtClean="0"/>
              <a:t>Independent review by Dame Deirdre Hine published </a:t>
            </a:r>
            <a:r>
              <a:rPr lang="en-GB" dirty="0" smtClean="0"/>
              <a:t>2010</a:t>
            </a:r>
            <a:endParaRPr lang="en-GB" dirty="0" smtClean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  <a:solidFill>
            <a:schemeClr val="accent2"/>
          </a:solidFill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Influenza virus morphology</a:t>
            </a:r>
          </a:p>
        </p:txBody>
      </p:sp>
      <p:grpSp>
        <p:nvGrpSpPr>
          <p:cNvPr id="119811" name="Group 3"/>
          <p:cNvGrpSpPr>
            <a:grpSpLocks/>
          </p:cNvGrpSpPr>
          <p:nvPr/>
        </p:nvGrpSpPr>
        <p:grpSpPr bwMode="auto">
          <a:xfrm>
            <a:off x="3733800" y="1447800"/>
            <a:ext cx="5095875" cy="4965700"/>
            <a:chOff x="2352" y="912"/>
            <a:chExt cx="3210" cy="3128"/>
          </a:xfrm>
        </p:grpSpPr>
        <p:pic>
          <p:nvPicPr>
            <p:cNvPr id="119812" name="Picture 4" descr="slide7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467" y="912"/>
              <a:ext cx="3095" cy="3128"/>
            </a:xfrm>
            <a:prstGeom prst="rect">
              <a:avLst/>
            </a:prstGeom>
            <a:noFill/>
          </p:spPr>
        </p:pic>
        <p:sp>
          <p:nvSpPr>
            <p:cNvPr id="119813" name="Line 5"/>
            <p:cNvSpPr>
              <a:spLocks noChangeShapeType="1"/>
            </p:cNvSpPr>
            <p:nvPr/>
          </p:nvSpPr>
          <p:spPr bwMode="auto">
            <a:xfrm flipH="1" flipV="1">
              <a:off x="3479" y="1230"/>
              <a:ext cx="445" cy="987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9814" name="Text Box 6"/>
            <p:cNvSpPr txBox="1">
              <a:spLocks noChangeArrowheads="1"/>
            </p:cNvSpPr>
            <p:nvPr/>
          </p:nvSpPr>
          <p:spPr bwMode="auto">
            <a:xfrm>
              <a:off x="2352" y="972"/>
              <a:ext cx="1631" cy="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2800" b="1">
                  <a:cs typeface="Arial" charset="0"/>
                </a:rPr>
                <a:t>RNA</a:t>
              </a:r>
              <a:r>
                <a:rPr lang="en-US" sz="2800" b="1">
                  <a:solidFill>
                    <a:schemeClr val="bg1"/>
                  </a:solidFill>
                  <a:cs typeface="Arial" charset="0"/>
                </a:rPr>
                <a:t> </a:t>
              </a:r>
              <a:r>
                <a:rPr lang="en-US" sz="2800" b="1">
                  <a:cs typeface="Arial" charset="0"/>
                </a:rPr>
                <a:t>segments</a:t>
              </a:r>
              <a:endParaRPr lang="en-US" sz="2800" b="1">
                <a:solidFill>
                  <a:schemeClr val="bg1"/>
                </a:solidFill>
                <a:cs typeface="Arial" charset="0"/>
              </a:endParaRPr>
            </a:p>
          </p:txBody>
        </p:sp>
        <p:sp>
          <p:nvSpPr>
            <p:cNvPr id="119815" name="Text Box 7"/>
            <p:cNvSpPr txBox="1">
              <a:spLocks noChangeArrowheads="1"/>
            </p:cNvSpPr>
            <p:nvPr/>
          </p:nvSpPr>
          <p:spPr bwMode="auto">
            <a:xfrm>
              <a:off x="4235" y="1075"/>
              <a:ext cx="541" cy="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2800" b="1">
                  <a:cs typeface="Arial" charset="0"/>
                </a:rPr>
                <a:t>NA</a:t>
              </a:r>
            </a:p>
          </p:txBody>
        </p:sp>
        <p:sp>
          <p:nvSpPr>
            <p:cNvPr id="119816" name="Text Box 8"/>
            <p:cNvSpPr txBox="1">
              <a:spLocks noChangeArrowheads="1"/>
            </p:cNvSpPr>
            <p:nvPr/>
          </p:nvSpPr>
          <p:spPr bwMode="auto">
            <a:xfrm>
              <a:off x="4747" y="1355"/>
              <a:ext cx="563" cy="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lnSpc>
                  <a:spcPct val="85000"/>
                </a:lnSpc>
                <a:spcBef>
                  <a:spcPct val="50000"/>
                </a:spcBef>
              </a:pPr>
              <a:r>
                <a:rPr lang="en-US" sz="2800" b="1">
                  <a:cs typeface="Arial" charset="0"/>
                </a:rPr>
                <a:t>HA</a:t>
              </a:r>
              <a:endParaRPr lang="en-US" sz="2800" b="1">
                <a:solidFill>
                  <a:schemeClr val="bg1"/>
                </a:solidFill>
                <a:cs typeface="Arial" charset="0"/>
              </a:endParaRPr>
            </a:p>
          </p:txBody>
        </p:sp>
      </p:grpSp>
      <p:grpSp>
        <p:nvGrpSpPr>
          <p:cNvPr id="119817" name="Group 9"/>
          <p:cNvGrpSpPr>
            <a:grpSpLocks/>
          </p:cNvGrpSpPr>
          <p:nvPr/>
        </p:nvGrpSpPr>
        <p:grpSpPr bwMode="auto">
          <a:xfrm>
            <a:off x="5580063" y="3141663"/>
            <a:ext cx="360362" cy="360362"/>
            <a:chOff x="2018" y="1888"/>
            <a:chExt cx="227" cy="227"/>
          </a:xfrm>
        </p:grpSpPr>
        <p:sp>
          <p:nvSpPr>
            <p:cNvPr id="119818" name="Oval 10"/>
            <p:cNvSpPr>
              <a:spLocks noChangeArrowheads="1"/>
            </p:cNvSpPr>
            <p:nvPr/>
          </p:nvSpPr>
          <p:spPr bwMode="auto">
            <a:xfrm>
              <a:off x="2018" y="1979"/>
              <a:ext cx="136" cy="13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9819" name="Oval 11"/>
            <p:cNvSpPr>
              <a:spLocks noChangeArrowheads="1"/>
            </p:cNvSpPr>
            <p:nvPr/>
          </p:nvSpPr>
          <p:spPr bwMode="auto">
            <a:xfrm>
              <a:off x="2109" y="1979"/>
              <a:ext cx="136" cy="136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9820" name="Oval 12"/>
            <p:cNvSpPr>
              <a:spLocks noChangeArrowheads="1"/>
            </p:cNvSpPr>
            <p:nvPr/>
          </p:nvSpPr>
          <p:spPr bwMode="auto">
            <a:xfrm>
              <a:off x="2064" y="1888"/>
              <a:ext cx="136" cy="136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19821" name="Group 13"/>
          <p:cNvGrpSpPr>
            <a:grpSpLocks/>
          </p:cNvGrpSpPr>
          <p:nvPr/>
        </p:nvGrpSpPr>
        <p:grpSpPr bwMode="auto">
          <a:xfrm>
            <a:off x="5867400" y="2997200"/>
            <a:ext cx="360363" cy="360363"/>
            <a:chOff x="2018" y="1888"/>
            <a:chExt cx="227" cy="227"/>
          </a:xfrm>
        </p:grpSpPr>
        <p:sp>
          <p:nvSpPr>
            <p:cNvPr id="119822" name="Oval 14"/>
            <p:cNvSpPr>
              <a:spLocks noChangeArrowheads="1"/>
            </p:cNvSpPr>
            <p:nvPr/>
          </p:nvSpPr>
          <p:spPr bwMode="auto">
            <a:xfrm>
              <a:off x="2018" y="1979"/>
              <a:ext cx="136" cy="13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9823" name="Oval 15"/>
            <p:cNvSpPr>
              <a:spLocks noChangeArrowheads="1"/>
            </p:cNvSpPr>
            <p:nvPr/>
          </p:nvSpPr>
          <p:spPr bwMode="auto">
            <a:xfrm>
              <a:off x="2109" y="1979"/>
              <a:ext cx="136" cy="136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9824" name="Oval 16"/>
            <p:cNvSpPr>
              <a:spLocks noChangeArrowheads="1"/>
            </p:cNvSpPr>
            <p:nvPr/>
          </p:nvSpPr>
          <p:spPr bwMode="auto">
            <a:xfrm>
              <a:off x="2064" y="1888"/>
              <a:ext cx="136" cy="136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19825" name="Group 17"/>
          <p:cNvGrpSpPr>
            <a:grpSpLocks/>
          </p:cNvGrpSpPr>
          <p:nvPr/>
        </p:nvGrpSpPr>
        <p:grpSpPr bwMode="auto">
          <a:xfrm>
            <a:off x="6083300" y="3213100"/>
            <a:ext cx="360363" cy="360363"/>
            <a:chOff x="2018" y="1888"/>
            <a:chExt cx="227" cy="227"/>
          </a:xfrm>
        </p:grpSpPr>
        <p:sp>
          <p:nvSpPr>
            <p:cNvPr id="119826" name="Oval 18"/>
            <p:cNvSpPr>
              <a:spLocks noChangeArrowheads="1"/>
            </p:cNvSpPr>
            <p:nvPr/>
          </p:nvSpPr>
          <p:spPr bwMode="auto">
            <a:xfrm>
              <a:off x="2018" y="1979"/>
              <a:ext cx="136" cy="13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9827" name="Oval 19"/>
            <p:cNvSpPr>
              <a:spLocks noChangeArrowheads="1"/>
            </p:cNvSpPr>
            <p:nvPr/>
          </p:nvSpPr>
          <p:spPr bwMode="auto">
            <a:xfrm>
              <a:off x="2109" y="1979"/>
              <a:ext cx="136" cy="136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9828" name="Oval 20"/>
            <p:cNvSpPr>
              <a:spLocks noChangeArrowheads="1"/>
            </p:cNvSpPr>
            <p:nvPr/>
          </p:nvSpPr>
          <p:spPr bwMode="auto">
            <a:xfrm>
              <a:off x="2064" y="1888"/>
              <a:ext cx="136" cy="136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grpSp>
        <p:nvGrpSpPr>
          <p:cNvPr id="119829" name="Group 21"/>
          <p:cNvGrpSpPr>
            <a:grpSpLocks/>
          </p:cNvGrpSpPr>
          <p:nvPr/>
        </p:nvGrpSpPr>
        <p:grpSpPr bwMode="auto">
          <a:xfrm>
            <a:off x="6300788" y="3213100"/>
            <a:ext cx="360362" cy="360363"/>
            <a:chOff x="2018" y="1888"/>
            <a:chExt cx="227" cy="227"/>
          </a:xfrm>
        </p:grpSpPr>
        <p:sp>
          <p:nvSpPr>
            <p:cNvPr id="119830" name="Oval 22"/>
            <p:cNvSpPr>
              <a:spLocks noChangeArrowheads="1"/>
            </p:cNvSpPr>
            <p:nvPr/>
          </p:nvSpPr>
          <p:spPr bwMode="auto">
            <a:xfrm>
              <a:off x="2018" y="1979"/>
              <a:ext cx="136" cy="13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9831" name="Oval 23"/>
            <p:cNvSpPr>
              <a:spLocks noChangeArrowheads="1"/>
            </p:cNvSpPr>
            <p:nvPr/>
          </p:nvSpPr>
          <p:spPr bwMode="auto">
            <a:xfrm>
              <a:off x="2109" y="1979"/>
              <a:ext cx="136" cy="136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9832" name="Oval 24"/>
            <p:cNvSpPr>
              <a:spLocks noChangeArrowheads="1"/>
            </p:cNvSpPr>
            <p:nvPr/>
          </p:nvSpPr>
          <p:spPr bwMode="auto">
            <a:xfrm>
              <a:off x="2064" y="1888"/>
              <a:ext cx="136" cy="136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grpSp>
        <p:nvGrpSpPr>
          <p:cNvPr id="119833" name="Group 25"/>
          <p:cNvGrpSpPr>
            <a:grpSpLocks/>
          </p:cNvGrpSpPr>
          <p:nvPr/>
        </p:nvGrpSpPr>
        <p:grpSpPr bwMode="auto">
          <a:xfrm>
            <a:off x="6443663" y="3500438"/>
            <a:ext cx="360362" cy="360362"/>
            <a:chOff x="2018" y="1888"/>
            <a:chExt cx="227" cy="227"/>
          </a:xfrm>
        </p:grpSpPr>
        <p:sp>
          <p:nvSpPr>
            <p:cNvPr id="119834" name="Oval 26"/>
            <p:cNvSpPr>
              <a:spLocks noChangeArrowheads="1"/>
            </p:cNvSpPr>
            <p:nvPr/>
          </p:nvSpPr>
          <p:spPr bwMode="auto">
            <a:xfrm>
              <a:off x="2018" y="1979"/>
              <a:ext cx="136" cy="13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9835" name="Oval 27"/>
            <p:cNvSpPr>
              <a:spLocks noChangeArrowheads="1"/>
            </p:cNvSpPr>
            <p:nvPr/>
          </p:nvSpPr>
          <p:spPr bwMode="auto">
            <a:xfrm>
              <a:off x="2109" y="1979"/>
              <a:ext cx="136" cy="136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9836" name="Oval 28"/>
            <p:cNvSpPr>
              <a:spLocks noChangeArrowheads="1"/>
            </p:cNvSpPr>
            <p:nvPr/>
          </p:nvSpPr>
          <p:spPr bwMode="auto">
            <a:xfrm>
              <a:off x="2064" y="1888"/>
              <a:ext cx="136" cy="136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grpSp>
        <p:nvGrpSpPr>
          <p:cNvPr id="119837" name="Group 29"/>
          <p:cNvGrpSpPr>
            <a:grpSpLocks/>
          </p:cNvGrpSpPr>
          <p:nvPr/>
        </p:nvGrpSpPr>
        <p:grpSpPr bwMode="auto">
          <a:xfrm>
            <a:off x="6588125" y="3500438"/>
            <a:ext cx="360363" cy="360362"/>
            <a:chOff x="2018" y="1888"/>
            <a:chExt cx="227" cy="227"/>
          </a:xfrm>
        </p:grpSpPr>
        <p:sp>
          <p:nvSpPr>
            <p:cNvPr id="119838" name="Oval 30"/>
            <p:cNvSpPr>
              <a:spLocks noChangeArrowheads="1"/>
            </p:cNvSpPr>
            <p:nvPr/>
          </p:nvSpPr>
          <p:spPr bwMode="auto">
            <a:xfrm>
              <a:off x="2018" y="1979"/>
              <a:ext cx="136" cy="13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9839" name="Oval 31"/>
            <p:cNvSpPr>
              <a:spLocks noChangeArrowheads="1"/>
            </p:cNvSpPr>
            <p:nvPr/>
          </p:nvSpPr>
          <p:spPr bwMode="auto">
            <a:xfrm>
              <a:off x="2109" y="1979"/>
              <a:ext cx="136" cy="136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9840" name="Oval 32"/>
            <p:cNvSpPr>
              <a:spLocks noChangeArrowheads="1"/>
            </p:cNvSpPr>
            <p:nvPr/>
          </p:nvSpPr>
          <p:spPr bwMode="auto">
            <a:xfrm>
              <a:off x="2064" y="1888"/>
              <a:ext cx="136" cy="136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grpSp>
        <p:nvGrpSpPr>
          <p:cNvPr id="119841" name="Group 33"/>
          <p:cNvGrpSpPr>
            <a:grpSpLocks/>
          </p:cNvGrpSpPr>
          <p:nvPr/>
        </p:nvGrpSpPr>
        <p:grpSpPr bwMode="auto">
          <a:xfrm>
            <a:off x="6804025" y="3716338"/>
            <a:ext cx="360363" cy="360362"/>
            <a:chOff x="2018" y="1888"/>
            <a:chExt cx="227" cy="227"/>
          </a:xfrm>
        </p:grpSpPr>
        <p:sp>
          <p:nvSpPr>
            <p:cNvPr id="119842" name="Oval 34"/>
            <p:cNvSpPr>
              <a:spLocks noChangeArrowheads="1"/>
            </p:cNvSpPr>
            <p:nvPr/>
          </p:nvSpPr>
          <p:spPr bwMode="auto">
            <a:xfrm>
              <a:off x="2018" y="1979"/>
              <a:ext cx="136" cy="13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9843" name="Oval 35"/>
            <p:cNvSpPr>
              <a:spLocks noChangeArrowheads="1"/>
            </p:cNvSpPr>
            <p:nvPr/>
          </p:nvSpPr>
          <p:spPr bwMode="auto">
            <a:xfrm>
              <a:off x="2109" y="1979"/>
              <a:ext cx="136" cy="136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9844" name="Oval 36"/>
            <p:cNvSpPr>
              <a:spLocks noChangeArrowheads="1"/>
            </p:cNvSpPr>
            <p:nvPr/>
          </p:nvSpPr>
          <p:spPr bwMode="auto">
            <a:xfrm>
              <a:off x="2064" y="1888"/>
              <a:ext cx="136" cy="136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grpSp>
        <p:nvGrpSpPr>
          <p:cNvPr id="119845" name="Group 37"/>
          <p:cNvGrpSpPr>
            <a:grpSpLocks/>
          </p:cNvGrpSpPr>
          <p:nvPr/>
        </p:nvGrpSpPr>
        <p:grpSpPr bwMode="auto">
          <a:xfrm>
            <a:off x="7019925" y="3789363"/>
            <a:ext cx="360363" cy="360362"/>
            <a:chOff x="2018" y="1888"/>
            <a:chExt cx="227" cy="227"/>
          </a:xfrm>
        </p:grpSpPr>
        <p:sp>
          <p:nvSpPr>
            <p:cNvPr id="119846" name="Oval 38"/>
            <p:cNvSpPr>
              <a:spLocks noChangeArrowheads="1"/>
            </p:cNvSpPr>
            <p:nvPr/>
          </p:nvSpPr>
          <p:spPr bwMode="auto">
            <a:xfrm>
              <a:off x="2018" y="1979"/>
              <a:ext cx="136" cy="13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9847" name="Oval 39"/>
            <p:cNvSpPr>
              <a:spLocks noChangeArrowheads="1"/>
            </p:cNvSpPr>
            <p:nvPr/>
          </p:nvSpPr>
          <p:spPr bwMode="auto">
            <a:xfrm>
              <a:off x="2109" y="1979"/>
              <a:ext cx="136" cy="136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9848" name="Oval 40"/>
            <p:cNvSpPr>
              <a:spLocks noChangeArrowheads="1"/>
            </p:cNvSpPr>
            <p:nvPr/>
          </p:nvSpPr>
          <p:spPr bwMode="auto">
            <a:xfrm>
              <a:off x="2064" y="1888"/>
              <a:ext cx="136" cy="136"/>
            </a:xfrm>
            <a:prstGeom prst="ellipse">
              <a:avLst/>
            </a:prstGeom>
            <a:solidFill>
              <a:srgbClr val="00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sp>
        <p:nvSpPr>
          <p:cNvPr id="119849" name="Line 41"/>
          <p:cNvSpPr>
            <a:spLocks noChangeShapeType="1"/>
          </p:cNvSpPr>
          <p:nvPr/>
        </p:nvSpPr>
        <p:spPr bwMode="auto">
          <a:xfrm flipH="1" flipV="1">
            <a:off x="2627313" y="3068638"/>
            <a:ext cx="2952750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9850" name="Text Box 42"/>
          <p:cNvSpPr txBox="1">
            <a:spLocks noChangeArrowheads="1"/>
          </p:cNvSpPr>
          <p:nvPr/>
        </p:nvSpPr>
        <p:spPr bwMode="auto">
          <a:xfrm>
            <a:off x="539750" y="2636838"/>
            <a:ext cx="3600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/>
              <a:t>RNA dependent RNA polymerase</a:t>
            </a:r>
          </a:p>
          <a:p>
            <a:r>
              <a:rPr lang="en-GB"/>
              <a:t>PB1,PB2 and PA</a:t>
            </a:r>
          </a:p>
        </p:txBody>
      </p:sp>
      <p:sp>
        <p:nvSpPr>
          <p:cNvPr id="119851" name="Line 43"/>
          <p:cNvSpPr>
            <a:spLocks noChangeShapeType="1"/>
          </p:cNvSpPr>
          <p:nvPr/>
        </p:nvSpPr>
        <p:spPr bwMode="auto">
          <a:xfrm flipH="1">
            <a:off x="3492500" y="3860800"/>
            <a:ext cx="1584325" cy="10810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9852" name="Text Box 44"/>
          <p:cNvSpPr txBox="1">
            <a:spLocks noChangeArrowheads="1"/>
          </p:cNvSpPr>
          <p:nvPr/>
        </p:nvSpPr>
        <p:spPr bwMode="auto">
          <a:xfrm>
            <a:off x="2895600" y="4889500"/>
            <a:ext cx="1060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/>
              <a:t>Matrix,M</a:t>
            </a:r>
          </a:p>
        </p:txBody>
      </p:sp>
      <p:sp>
        <p:nvSpPr>
          <p:cNvPr id="119853" name="AutoShape 45"/>
          <p:cNvSpPr>
            <a:spLocks noChangeArrowheads="1"/>
          </p:cNvSpPr>
          <p:nvPr/>
        </p:nvSpPr>
        <p:spPr bwMode="auto">
          <a:xfrm rot="2534076">
            <a:off x="7380288" y="2781300"/>
            <a:ext cx="144462" cy="287338"/>
          </a:xfrm>
          <a:prstGeom prst="can">
            <a:avLst>
              <a:gd name="adj" fmla="val 49726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9854" name="AutoShape 46"/>
          <p:cNvSpPr>
            <a:spLocks noChangeArrowheads="1"/>
          </p:cNvSpPr>
          <p:nvPr/>
        </p:nvSpPr>
        <p:spPr bwMode="auto">
          <a:xfrm rot="17172524">
            <a:off x="4716463" y="3644900"/>
            <a:ext cx="144462" cy="287338"/>
          </a:xfrm>
          <a:prstGeom prst="can">
            <a:avLst>
              <a:gd name="adj" fmla="val 49726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9855" name="AutoShape 47"/>
          <p:cNvSpPr>
            <a:spLocks noChangeArrowheads="1"/>
          </p:cNvSpPr>
          <p:nvPr/>
        </p:nvSpPr>
        <p:spPr bwMode="auto">
          <a:xfrm rot="13489148">
            <a:off x="5291138" y="4581525"/>
            <a:ext cx="144462" cy="287338"/>
          </a:xfrm>
          <a:prstGeom prst="can">
            <a:avLst>
              <a:gd name="adj" fmla="val 49726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9856" name="Line 48"/>
          <p:cNvSpPr>
            <a:spLocks noChangeShapeType="1"/>
          </p:cNvSpPr>
          <p:nvPr/>
        </p:nvSpPr>
        <p:spPr bwMode="auto">
          <a:xfrm flipH="1">
            <a:off x="2987675" y="3789363"/>
            <a:ext cx="1584325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9857" name="Text Box 49"/>
          <p:cNvSpPr txBox="1">
            <a:spLocks noChangeArrowheads="1"/>
          </p:cNvSpPr>
          <p:nvPr/>
        </p:nvSpPr>
        <p:spPr bwMode="auto">
          <a:xfrm>
            <a:off x="1476375" y="3789363"/>
            <a:ext cx="1733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/>
              <a:t>M2 ion channel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341438"/>
            <a:ext cx="9144000" cy="1143000"/>
          </a:xfrm>
          <a:solidFill>
            <a:schemeClr val="accent2"/>
          </a:solidFill>
        </p:spPr>
        <p:txBody>
          <a:bodyPr/>
          <a:lstStyle/>
          <a:p>
            <a:r>
              <a:rPr lang="en-GB" sz="4000" dirty="0">
                <a:solidFill>
                  <a:schemeClr val="bg1"/>
                </a:solidFill>
              </a:rPr>
              <a:t>Antiviral therapy to treat influenza virus infection</a:t>
            </a:r>
          </a:p>
        </p:txBody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3141663"/>
            <a:ext cx="8229600" cy="2303561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GB" dirty="0" smtClean="0"/>
              <a:t>Three or four </a:t>
            </a:r>
            <a:r>
              <a:rPr lang="en-GB" dirty="0"/>
              <a:t>different antiviral </a:t>
            </a:r>
            <a:r>
              <a:rPr lang="en-GB" dirty="0" smtClean="0"/>
              <a:t>drugs already </a:t>
            </a:r>
            <a:r>
              <a:rPr lang="en-GB" dirty="0"/>
              <a:t>exist for influenza, and are licensed for use in the clinic</a:t>
            </a:r>
            <a:r>
              <a:rPr lang="en-GB" dirty="0" smtClean="0"/>
              <a:t>. However unlike HAART for HIV we don’t use them together.</a:t>
            </a:r>
            <a:endParaRPr lang="en-GB" dirty="0"/>
          </a:p>
          <a:p>
            <a:pPr>
              <a:lnSpc>
                <a:spcPct val="90000"/>
              </a:lnSpc>
              <a:buFontTx/>
              <a:buNone/>
            </a:pPr>
            <a:endParaRPr lang="en-GB" dirty="0"/>
          </a:p>
          <a:p>
            <a:pPr>
              <a:lnSpc>
                <a:spcPct val="90000"/>
              </a:lnSpc>
              <a:buFontTx/>
              <a:buNone/>
            </a:pPr>
            <a:r>
              <a:rPr lang="en-GB" dirty="0"/>
              <a:t>True of false?</a:t>
            </a:r>
          </a:p>
        </p:txBody>
      </p:sp>
      <p:pic>
        <p:nvPicPr>
          <p:cNvPr id="257028" name="PRS Question Icon" descr="PRS Question Icon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0" y="6223000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2"/>
          </a:solidFill>
        </p:spPr>
        <p:txBody>
          <a:bodyPr/>
          <a:lstStyle/>
          <a:p>
            <a:r>
              <a:rPr lang="en-GB" dirty="0" err="1">
                <a:solidFill>
                  <a:schemeClr val="bg1"/>
                </a:solidFill>
              </a:rPr>
              <a:t>Antivirals</a:t>
            </a:r>
            <a:r>
              <a:rPr lang="en-GB" dirty="0">
                <a:solidFill>
                  <a:schemeClr val="bg1"/>
                </a:solidFill>
              </a:rPr>
              <a:t> for Influenza</a:t>
            </a:r>
          </a:p>
        </p:txBody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556792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GB" sz="2800" b="1" dirty="0" err="1"/>
              <a:t>Amantadine</a:t>
            </a:r>
            <a:endParaRPr lang="en-GB" sz="2800" b="1" dirty="0"/>
          </a:p>
          <a:p>
            <a:r>
              <a:rPr lang="en-GB" sz="2800" dirty="0"/>
              <a:t>Targets M2 ion channel</a:t>
            </a:r>
          </a:p>
          <a:p>
            <a:r>
              <a:rPr lang="en-GB" sz="2800" dirty="0"/>
              <a:t>Single amino acid mutation in M2 </a:t>
            </a:r>
            <a:r>
              <a:rPr lang="en-GB" sz="2800" dirty="0" smtClean="0"/>
              <a:t>(S31N) renders </a:t>
            </a:r>
            <a:r>
              <a:rPr lang="en-GB" sz="2800" dirty="0"/>
              <a:t>virus </a:t>
            </a:r>
            <a:r>
              <a:rPr lang="en-GB" sz="2800" dirty="0" smtClean="0"/>
              <a:t>resistant</a:t>
            </a:r>
          </a:p>
          <a:p>
            <a:r>
              <a:rPr lang="en-GB" sz="2800" dirty="0" smtClean="0"/>
              <a:t>Does not work against influenza B</a:t>
            </a:r>
            <a:endParaRPr lang="en-GB" sz="2800" dirty="0"/>
          </a:p>
          <a:p>
            <a:endParaRPr lang="en-GB" sz="2800" dirty="0"/>
          </a:p>
          <a:p>
            <a:pPr>
              <a:buNone/>
            </a:pPr>
            <a:r>
              <a:rPr lang="en-GB" sz="2800" b="1" dirty="0"/>
              <a:t>Neuraminidase </a:t>
            </a:r>
            <a:r>
              <a:rPr lang="en-GB" sz="2800" b="1" dirty="0" smtClean="0"/>
              <a:t>inhibitors, </a:t>
            </a:r>
          </a:p>
          <a:p>
            <a:pPr>
              <a:buNone/>
            </a:pPr>
            <a:r>
              <a:rPr lang="en-GB" sz="2800" dirty="0" err="1" smtClean="0"/>
              <a:t>Tamiflu</a:t>
            </a:r>
            <a:r>
              <a:rPr lang="en-GB" sz="2800" dirty="0" smtClean="0"/>
              <a:t> (</a:t>
            </a:r>
            <a:r>
              <a:rPr lang="en-GB" sz="2800" dirty="0" err="1" smtClean="0"/>
              <a:t>oseltamivir</a:t>
            </a:r>
            <a:r>
              <a:rPr lang="en-GB" sz="2800" dirty="0" smtClean="0"/>
              <a:t>) </a:t>
            </a:r>
          </a:p>
          <a:p>
            <a:pPr>
              <a:buNone/>
            </a:pPr>
            <a:r>
              <a:rPr lang="en-GB" sz="2800" dirty="0" err="1" smtClean="0"/>
              <a:t>Relenza</a:t>
            </a:r>
            <a:r>
              <a:rPr lang="en-GB" sz="2800" dirty="0" smtClean="0"/>
              <a:t> (</a:t>
            </a:r>
            <a:r>
              <a:rPr lang="en-GB" sz="2800" dirty="0" err="1" smtClean="0"/>
              <a:t>zanamivir</a:t>
            </a:r>
            <a:r>
              <a:rPr lang="en-GB" sz="2800" dirty="0" smtClean="0"/>
              <a:t>) </a:t>
            </a:r>
          </a:p>
          <a:p>
            <a:pPr>
              <a:buNone/>
            </a:pPr>
            <a:r>
              <a:rPr lang="en-GB" sz="2800" dirty="0" err="1" smtClean="0"/>
              <a:t>peramivir</a:t>
            </a:r>
            <a:endParaRPr lang="en-GB" sz="2800" dirty="0" smtClean="0"/>
          </a:p>
          <a:p>
            <a:pPr>
              <a:buNone/>
            </a:pP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ChangeArrowheads="1"/>
          </p:cNvSpPr>
          <p:nvPr/>
        </p:nvSpPr>
        <p:spPr bwMode="auto">
          <a:xfrm>
            <a:off x="5667375" y="2324100"/>
            <a:ext cx="2495550" cy="3657600"/>
          </a:xfrm>
          <a:prstGeom prst="rect">
            <a:avLst/>
          </a:prstGeom>
          <a:gradFill rotWithShape="0">
            <a:gsLst>
              <a:gs pos="0">
                <a:srgbClr val="FFCCFF"/>
              </a:gs>
              <a:gs pos="100000">
                <a:srgbClr val="FFCCFF">
                  <a:gamma/>
                  <a:shade val="89804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rgbClr val="FF33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45763" name="Rectangle 3"/>
          <p:cNvSpPr>
            <a:spLocks noChangeArrowheads="1"/>
          </p:cNvSpPr>
          <p:nvPr/>
        </p:nvSpPr>
        <p:spPr bwMode="auto">
          <a:xfrm>
            <a:off x="400050" y="609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45764" name="Oval 4"/>
          <p:cNvSpPr>
            <a:spLocks noChangeArrowheads="1"/>
          </p:cNvSpPr>
          <p:nvPr/>
        </p:nvSpPr>
        <p:spPr bwMode="auto">
          <a:xfrm>
            <a:off x="6578600" y="2825750"/>
            <a:ext cx="1187450" cy="2425700"/>
          </a:xfrm>
          <a:prstGeom prst="ellipse">
            <a:avLst/>
          </a:prstGeom>
          <a:gradFill rotWithShape="0">
            <a:gsLst>
              <a:gs pos="0">
                <a:srgbClr val="FFCCFF">
                  <a:gamma/>
                  <a:shade val="69804"/>
                  <a:invGamma/>
                </a:srgbClr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12700">
            <a:solidFill>
              <a:srgbClr val="FF33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45765" name="Line 5"/>
          <p:cNvSpPr>
            <a:spLocks noChangeShapeType="1"/>
          </p:cNvSpPr>
          <p:nvPr/>
        </p:nvSpPr>
        <p:spPr bwMode="auto">
          <a:xfrm>
            <a:off x="5114925" y="2438400"/>
            <a:ext cx="514350" cy="0"/>
          </a:xfrm>
          <a:prstGeom prst="line">
            <a:avLst/>
          </a:prstGeom>
          <a:noFill/>
          <a:ln w="76200">
            <a:solidFill>
              <a:srgbClr val="FF3399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45766" name="Line 6"/>
          <p:cNvSpPr>
            <a:spLocks noChangeShapeType="1"/>
          </p:cNvSpPr>
          <p:nvPr/>
        </p:nvSpPr>
        <p:spPr bwMode="auto">
          <a:xfrm>
            <a:off x="5114925" y="2667000"/>
            <a:ext cx="514350" cy="0"/>
          </a:xfrm>
          <a:prstGeom prst="line">
            <a:avLst/>
          </a:prstGeom>
          <a:noFill/>
          <a:ln w="76200">
            <a:solidFill>
              <a:srgbClr val="FF3399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45767" name="Line 7"/>
          <p:cNvSpPr>
            <a:spLocks noChangeShapeType="1"/>
          </p:cNvSpPr>
          <p:nvPr/>
        </p:nvSpPr>
        <p:spPr bwMode="auto">
          <a:xfrm>
            <a:off x="5114925" y="2895600"/>
            <a:ext cx="514350" cy="0"/>
          </a:xfrm>
          <a:prstGeom prst="line">
            <a:avLst/>
          </a:prstGeom>
          <a:noFill/>
          <a:ln w="76200">
            <a:solidFill>
              <a:srgbClr val="FF3399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45768" name="Line 8"/>
          <p:cNvSpPr>
            <a:spLocks noChangeShapeType="1"/>
          </p:cNvSpPr>
          <p:nvPr/>
        </p:nvSpPr>
        <p:spPr bwMode="auto">
          <a:xfrm>
            <a:off x="5114925" y="3124200"/>
            <a:ext cx="514350" cy="0"/>
          </a:xfrm>
          <a:prstGeom prst="line">
            <a:avLst/>
          </a:prstGeom>
          <a:noFill/>
          <a:ln w="76200">
            <a:solidFill>
              <a:srgbClr val="FF3399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45769" name="Line 9"/>
          <p:cNvSpPr>
            <a:spLocks noChangeShapeType="1"/>
          </p:cNvSpPr>
          <p:nvPr/>
        </p:nvSpPr>
        <p:spPr bwMode="auto">
          <a:xfrm>
            <a:off x="5114925" y="4572000"/>
            <a:ext cx="514350" cy="0"/>
          </a:xfrm>
          <a:prstGeom prst="line">
            <a:avLst/>
          </a:prstGeom>
          <a:noFill/>
          <a:ln w="76200">
            <a:solidFill>
              <a:srgbClr val="FF3399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45770" name="Line 10"/>
          <p:cNvSpPr>
            <a:spLocks noChangeShapeType="1"/>
          </p:cNvSpPr>
          <p:nvPr/>
        </p:nvSpPr>
        <p:spPr bwMode="auto">
          <a:xfrm>
            <a:off x="5114925" y="4800600"/>
            <a:ext cx="514350" cy="0"/>
          </a:xfrm>
          <a:prstGeom prst="line">
            <a:avLst/>
          </a:prstGeom>
          <a:noFill/>
          <a:ln w="76200">
            <a:solidFill>
              <a:srgbClr val="FF3399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45771" name="Line 11"/>
          <p:cNvSpPr>
            <a:spLocks noChangeShapeType="1"/>
          </p:cNvSpPr>
          <p:nvPr/>
        </p:nvSpPr>
        <p:spPr bwMode="auto">
          <a:xfrm>
            <a:off x="5114925" y="5029200"/>
            <a:ext cx="514350" cy="0"/>
          </a:xfrm>
          <a:prstGeom prst="line">
            <a:avLst/>
          </a:prstGeom>
          <a:noFill/>
          <a:ln w="76200">
            <a:solidFill>
              <a:srgbClr val="FF3399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45772" name="Line 12"/>
          <p:cNvSpPr>
            <a:spLocks noChangeShapeType="1"/>
          </p:cNvSpPr>
          <p:nvPr/>
        </p:nvSpPr>
        <p:spPr bwMode="auto">
          <a:xfrm>
            <a:off x="5114925" y="5257800"/>
            <a:ext cx="514350" cy="0"/>
          </a:xfrm>
          <a:prstGeom prst="line">
            <a:avLst/>
          </a:prstGeom>
          <a:noFill/>
          <a:ln w="76200">
            <a:solidFill>
              <a:srgbClr val="FF3399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45773" name="Line 13"/>
          <p:cNvSpPr>
            <a:spLocks noChangeShapeType="1"/>
          </p:cNvSpPr>
          <p:nvPr/>
        </p:nvSpPr>
        <p:spPr bwMode="auto">
          <a:xfrm>
            <a:off x="5114925" y="5562600"/>
            <a:ext cx="514350" cy="0"/>
          </a:xfrm>
          <a:prstGeom prst="line">
            <a:avLst/>
          </a:prstGeom>
          <a:noFill/>
          <a:ln w="76200">
            <a:solidFill>
              <a:srgbClr val="FF3399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45774" name="Rectangle 14"/>
          <p:cNvSpPr>
            <a:spLocks noChangeArrowheads="1"/>
          </p:cNvSpPr>
          <p:nvPr/>
        </p:nvSpPr>
        <p:spPr bwMode="auto">
          <a:xfrm>
            <a:off x="0" y="609600"/>
            <a:ext cx="9144000" cy="1143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defTabSz="762000"/>
            <a:r>
              <a:rPr lang="en-GB" sz="4000" dirty="0">
                <a:solidFill>
                  <a:schemeClr val="bg1"/>
                </a:solidFill>
                <a:latin typeface="+mj-lt"/>
              </a:rPr>
              <a:t>New viruses stick back onto the cell surface.</a:t>
            </a:r>
          </a:p>
        </p:txBody>
      </p:sp>
      <p:grpSp>
        <p:nvGrpSpPr>
          <p:cNvPr id="245775" name="Group 15"/>
          <p:cNvGrpSpPr>
            <a:grpSpLocks/>
          </p:cNvGrpSpPr>
          <p:nvPr/>
        </p:nvGrpSpPr>
        <p:grpSpPr bwMode="auto">
          <a:xfrm>
            <a:off x="3924300" y="1916113"/>
            <a:ext cx="1223963" cy="1150937"/>
            <a:chOff x="982" y="646"/>
            <a:chExt cx="1322" cy="1244"/>
          </a:xfrm>
        </p:grpSpPr>
        <p:sp>
          <p:nvSpPr>
            <p:cNvPr id="245776" name="Oval 16"/>
            <p:cNvSpPr>
              <a:spLocks noChangeArrowheads="1"/>
            </p:cNvSpPr>
            <p:nvPr/>
          </p:nvSpPr>
          <p:spPr bwMode="auto">
            <a:xfrm>
              <a:off x="1187" y="829"/>
              <a:ext cx="912" cy="864"/>
            </a:xfrm>
            <a:prstGeom prst="ellipse">
              <a:avLst/>
            </a:prstGeom>
            <a:gradFill rotWithShape="0">
              <a:gsLst>
                <a:gs pos="0">
                  <a:srgbClr val="9999FF"/>
                </a:gs>
                <a:gs pos="100000">
                  <a:srgbClr val="9999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777" name="AutoShape 17"/>
            <p:cNvSpPr>
              <a:spLocks noChangeArrowheads="1"/>
            </p:cNvSpPr>
            <p:nvPr/>
          </p:nvSpPr>
          <p:spPr bwMode="auto">
            <a:xfrm>
              <a:off x="1598" y="69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778" name="AutoShape 18"/>
            <p:cNvSpPr>
              <a:spLocks noChangeArrowheads="1"/>
            </p:cNvSpPr>
            <p:nvPr/>
          </p:nvSpPr>
          <p:spPr bwMode="auto">
            <a:xfrm rot="-1731536">
              <a:off x="1344" y="75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779" name="AutoShape 19"/>
            <p:cNvSpPr>
              <a:spLocks noChangeArrowheads="1"/>
            </p:cNvSpPr>
            <p:nvPr/>
          </p:nvSpPr>
          <p:spPr bwMode="auto">
            <a:xfrm rot="-3428101">
              <a:off x="1178" y="885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780" name="AutoShape 20"/>
            <p:cNvSpPr>
              <a:spLocks noChangeArrowheads="1"/>
            </p:cNvSpPr>
            <p:nvPr/>
          </p:nvSpPr>
          <p:spPr bwMode="auto">
            <a:xfrm rot="-4530700">
              <a:off x="1091" y="103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781" name="AutoShape 21"/>
            <p:cNvSpPr>
              <a:spLocks noChangeArrowheads="1"/>
            </p:cNvSpPr>
            <p:nvPr/>
          </p:nvSpPr>
          <p:spPr bwMode="auto">
            <a:xfrm rot="-6208555">
              <a:off x="1090" y="1287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782" name="AutoShape 22"/>
            <p:cNvSpPr>
              <a:spLocks noChangeArrowheads="1"/>
            </p:cNvSpPr>
            <p:nvPr/>
          </p:nvSpPr>
          <p:spPr bwMode="auto">
            <a:xfrm rot="-7565748">
              <a:off x="1143" y="1418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783" name="AutoShape 23"/>
            <p:cNvSpPr>
              <a:spLocks noChangeArrowheads="1"/>
            </p:cNvSpPr>
            <p:nvPr/>
          </p:nvSpPr>
          <p:spPr bwMode="auto">
            <a:xfrm rot="-8367763">
              <a:off x="1291" y="1592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784" name="AutoShape 24"/>
            <p:cNvSpPr>
              <a:spLocks noChangeArrowheads="1"/>
            </p:cNvSpPr>
            <p:nvPr/>
          </p:nvSpPr>
          <p:spPr bwMode="auto">
            <a:xfrm rot="-9558205">
              <a:off x="1458" y="1670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785" name="AutoShape 25"/>
            <p:cNvSpPr>
              <a:spLocks noChangeArrowheads="1"/>
            </p:cNvSpPr>
            <p:nvPr/>
          </p:nvSpPr>
          <p:spPr bwMode="auto">
            <a:xfrm rot="9901211" flipH="1">
              <a:off x="1729" y="1670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786" name="AutoShape 26"/>
            <p:cNvSpPr>
              <a:spLocks noChangeArrowheads="1"/>
            </p:cNvSpPr>
            <p:nvPr/>
          </p:nvSpPr>
          <p:spPr bwMode="auto">
            <a:xfrm rot="9414293" flipH="1">
              <a:off x="1850" y="1626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787" name="AutoShape 27"/>
            <p:cNvSpPr>
              <a:spLocks noChangeArrowheads="1"/>
            </p:cNvSpPr>
            <p:nvPr/>
          </p:nvSpPr>
          <p:spPr bwMode="auto">
            <a:xfrm rot="7565748" flipH="1">
              <a:off x="2034" y="146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788" name="AutoShape 28"/>
            <p:cNvSpPr>
              <a:spLocks noChangeArrowheads="1"/>
            </p:cNvSpPr>
            <p:nvPr/>
          </p:nvSpPr>
          <p:spPr bwMode="auto">
            <a:xfrm rot="6208555" flipH="1">
              <a:off x="2111" y="1296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789" name="AutoShape 29"/>
            <p:cNvSpPr>
              <a:spLocks noChangeArrowheads="1"/>
            </p:cNvSpPr>
            <p:nvPr/>
          </p:nvSpPr>
          <p:spPr bwMode="auto">
            <a:xfrm rot="4530700" flipH="1">
              <a:off x="2104" y="1051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790" name="AutoShape 30"/>
            <p:cNvSpPr>
              <a:spLocks noChangeArrowheads="1"/>
            </p:cNvSpPr>
            <p:nvPr/>
          </p:nvSpPr>
          <p:spPr bwMode="auto">
            <a:xfrm rot="3428101" flipH="1">
              <a:off x="2016" y="89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791" name="AutoShape 31"/>
            <p:cNvSpPr>
              <a:spLocks noChangeArrowheads="1"/>
            </p:cNvSpPr>
            <p:nvPr/>
          </p:nvSpPr>
          <p:spPr bwMode="auto">
            <a:xfrm rot="1731536" flipH="1">
              <a:off x="1868" y="76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245792" name="Group 32"/>
            <p:cNvGrpSpPr>
              <a:grpSpLocks/>
            </p:cNvGrpSpPr>
            <p:nvPr/>
          </p:nvGrpSpPr>
          <p:grpSpPr bwMode="auto">
            <a:xfrm>
              <a:off x="1589" y="1685"/>
              <a:ext cx="143" cy="205"/>
              <a:chOff x="1441" y="1824"/>
              <a:chExt cx="143" cy="205"/>
            </a:xfrm>
          </p:grpSpPr>
          <p:sp>
            <p:nvSpPr>
              <p:cNvPr id="245793" name="AutoShape 33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5794" name="Oval 34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5795" name="Oval 35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5796" name="Group 36"/>
            <p:cNvGrpSpPr>
              <a:grpSpLocks/>
            </p:cNvGrpSpPr>
            <p:nvPr/>
          </p:nvGrpSpPr>
          <p:grpSpPr bwMode="auto">
            <a:xfrm rot="1113049" flipV="1">
              <a:off x="1729" y="655"/>
              <a:ext cx="143" cy="205"/>
              <a:chOff x="1441" y="1824"/>
              <a:chExt cx="143" cy="205"/>
            </a:xfrm>
          </p:grpSpPr>
          <p:sp>
            <p:nvSpPr>
              <p:cNvPr id="245797" name="AutoShape 37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5798" name="Oval 38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5799" name="Oval 39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5800" name="Group 40"/>
            <p:cNvGrpSpPr>
              <a:grpSpLocks/>
            </p:cNvGrpSpPr>
            <p:nvPr/>
          </p:nvGrpSpPr>
          <p:grpSpPr bwMode="auto">
            <a:xfrm rot="-1113049" flipH="1" flipV="1">
              <a:off x="1415" y="646"/>
              <a:ext cx="143" cy="205"/>
              <a:chOff x="1441" y="1824"/>
              <a:chExt cx="143" cy="205"/>
            </a:xfrm>
          </p:grpSpPr>
          <p:sp>
            <p:nvSpPr>
              <p:cNvPr id="245801" name="AutoShape 41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5802" name="Oval 42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5803" name="Oval 43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5804" name="Group 44"/>
            <p:cNvGrpSpPr>
              <a:grpSpLocks/>
            </p:cNvGrpSpPr>
            <p:nvPr/>
          </p:nvGrpSpPr>
          <p:grpSpPr bwMode="auto">
            <a:xfrm rot="-5190893" flipH="1" flipV="1">
              <a:off x="1013" y="1134"/>
              <a:ext cx="143" cy="205"/>
              <a:chOff x="1441" y="1824"/>
              <a:chExt cx="143" cy="205"/>
            </a:xfrm>
          </p:grpSpPr>
          <p:sp>
            <p:nvSpPr>
              <p:cNvPr id="245805" name="AutoShape 45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5806" name="Oval 46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5807" name="Oval 47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5808" name="Group 48"/>
            <p:cNvGrpSpPr>
              <a:grpSpLocks/>
            </p:cNvGrpSpPr>
            <p:nvPr/>
          </p:nvGrpSpPr>
          <p:grpSpPr bwMode="auto">
            <a:xfrm rot="-5172987">
              <a:off x="2130" y="1144"/>
              <a:ext cx="143" cy="205"/>
              <a:chOff x="1441" y="1824"/>
              <a:chExt cx="143" cy="205"/>
            </a:xfrm>
          </p:grpSpPr>
          <p:sp>
            <p:nvSpPr>
              <p:cNvPr id="245809" name="AutoShape 49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5810" name="Oval 50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5811" name="Oval 51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5812" name="Group 52"/>
            <p:cNvGrpSpPr>
              <a:grpSpLocks/>
            </p:cNvGrpSpPr>
            <p:nvPr/>
          </p:nvGrpSpPr>
          <p:grpSpPr bwMode="auto">
            <a:xfrm rot="2463853">
              <a:off x="1161" y="1511"/>
              <a:ext cx="143" cy="205"/>
              <a:chOff x="1441" y="1824"/>
              <a:chExt cx="143" cy="205"/>
            </a:xfrm>
          </p:grpSpPr>
          <p:sp>
            <p:nvSpPr>
              <p:cNvPr id="245813" name="AutoShape 53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5814" name="Oval 54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5815" name="Oval 55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5816" name="Group 56"/>
            <p:cNvGrpSpPr>
              <a:grpSpLocks/>
            </p:cNvGrpSpPr>
            <p:nvPr/>
          </p:nvGrpSpPr>
          <p:grpSpPr bwMode="auto">
            <a:xfrm rot="19136147" flipH="1">
              <a:off x="1955" y="1546"/>
              <a:ext cx="143" cy="205"/>
              <a:chOff x="1441" y="1824"/>
              <a:chExt cx="143" cy="205"/>
            </a:xfrm>
          </p:grpSpPr>
          <p:sp>
            <p:nvSpPr>
              <p:cNvPr id="245817" name="AutoShape 57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5818" name="Oval 58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5819" name="Oval 59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245820" name="Freeform 60"/>
            <p:cNvSpPr>
              <a:spLocks/>
            </p:cNvSpPr>
            <p:nvPr/>
          </p:nvSpPr>
          <p:spPr bwMode="auto">
            <a:xfrm rot="4247563" flipV="1">
              <a:off x="1531" y="1075"/>
              <a:ext cx="171" cy="207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5821" name="Freeform 61"/>
            <p:cNvSpPr>
              <a:spLocks/>
            </p:cNvSpPr>
            <p:nvPr/>
          </p:nvSpPr>
          <p:spPr bwMode="auto">
            <a:xfrm rot="4247563" flipV="1">
              <a:off x="1455" y="894"/>
              <a:ext cx="171" cy="206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45822" name="Group 62"/>
            <p:cNvGrpSpPr>
              <a:grpSpLocks/>
            </p:cNvGrpSpPr>
            <p:nvPr/>
          </p:nvGrpSpPr>
          <p:grpSpPr bwMode="auto">
            <a:xfrm>
              <a:off x="1366" y="904"/>
              <a:ext cx="495" cy="727"/>
              <a:chOff x="1235" y="1035"/>
              <a:chExt cx="460" cy="666"/>
            </a:xfrm>
          </p:grpSpPr>
          <p:sp>
            <p:nvSpPr>
              <p:cNvPr id="245823" name="Freeform 63"/>
              <p:cNvSpPr>
                <a:spLocks/>
              </p:cNvSpPr>
              <p:nvPr/>
            </p:nvSpPr>
            <p:spPr bwMode="auto">
              <a:xfrm rot="4247563" flipV="1">
                <a:off x="1364" y="1113"/>
                <a:ext cx="171" cy="206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24" name="Freeform 64"/>
              <p:cNvSpPr>
                <a:spLocks/>
              </p:cNvSpPr>
              <p:nvPr/>
            </p:nvSpPr>
            <p:spPr bwMode="auto">
              <a:xfrm rot="4247563" flipV="1">
                <a:off x="1452" y="1290"/>
                <a:ext cx="152" cy="1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25" name="Freeform 65"/>
              <p:cNvSpPr>
                <a:spLocks/>
              </p:cNvSpPr>
              <p:nvPr/>
            </p:nvSpPr>
            <p:spPr bwMode="auto">
              <a:xfrm rot="4247563" flipV="1">
                <a:off x="1491" y="1381"/>
                <a:ext cx="151" cy="1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26" name="Freeform 66"/>
              <p:cNvSpPr>
                <a:spLocks/>
              </p:cNvSpPr>
              <p:nvPr/>
            </p:nvSpPr>
            <p:spPr bwMode="auto">
              <a:xfrm rot="4247563" flipV="1">
                <a:off x="1544" y="1479"/>
                <a:ext cx="114" cy="14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27" name="Freeform 67"/>
              <p:cNvSpPr>
                <a:spLocks/>
              </p:cNvSpPr>
              <p:nvPr/>
            </p:nvSpPr>
            <p:spPr bwMode="auto">
              <a:xfrm rot="4247563" flipV="1">
                <a:off x="1568" y="1574"/>
                <a:ext cx="111" cy="14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28" name="Freeform 68"/>
              <p:cNvSpPr>
                <a:spLocks/>
              </p:cNvSpPr>
              <p:nvPr/>
            </p:nvSpPr>
            <p:spPr bwMode="auto">
              <a:xfrm rot="4247563" flipV="1">
                <a:off x="1253" y="1017"/>
                <a:ext cx="171" cy="207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245829" name="Group 69"/>
          <p:cNvGrpSpPr>
            <a:grpSpLocks/>
          </p:cNvGrpSpPr>
          <p:nvPr/>
        </p:nvGrpSpPr>
        <p:grpSpPr bwMode="auto">
          <a:xfrm>
            <a:off x="2916238" y="4149725"/>
            <a:ext cx="1223962" cy="1223963"/>
            <a:chOff x="982" y="646"/>
            <a:chExt cx="1322" cy="1244"/>
          </a:xfrm>
        </p:grpSpPr>
        <p:sp>
          <p:nvSpPr>
            <p:cNvPr id="245830" name="Oval 70"/>
            <p:cNvSpPr>
              <a:spLocks noChangeArrowheads="1"/>
            </p:cNvSpPr>
            <p:nvPr/>
          </p:nvSpPr>
          <p:spPr bwMode="auto">
            <a:xfrm>
              <a:off x="1187" y="829"/>
              <a:ext cx="912" cy="864"/>
            </a:xfrm>
            <a:prstGeom prst="ellipse">
              <a:avLst/>
            </a:prstGeom>
            <a:gradFill rotWithShape="0">
              <a:gsLst>
                <a:gs pos="0">
                  <a:srgbClr val="9999FF"/>
                </a:gs>
                <a:gs pos="100000">
                  <a:srgbClr val="9999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831" name="AutoShape 71"/>
            <p:cNvSpPr>
              <a:spLocks noChangeArrowheads="1"/>
            </p:cNvSpPr>
            <p:nvPr/>
          </p:nvSpPr>
          <p:spPr bwMode="auto">
            <a:xfrm>
              <a:off x="1598" y="69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832" name="AutoShape 72"/>
            <p:cNvSpPr>
              <a:spLocks noChangeArrowheads="1"/>
            </p:cNvSpPr>
            <p:nvPr/>
          </p:nvSpPr>
          <p:spPr bwMode="auto">
            <a:xfrm rot="-1731536">
              <a:off x="1344" y="75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833" name="AutoShape 73"/>
            <p:cNvSpPr>
              <a:spLocks noChangeArrowheads="1"/>
            </p:cNvSpPr>
            <p:nvPr/>
          </p:nvSpPr>
          <p:spPr bwMode="auto">
            <a:xfrm rot="-3428101">
              <a:off x="1178" y="885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834" name="AutoShape 74"/>
            <p:cNvSpPr>
              <a:spLocks noChangeArrowheads="1"/>
            </p:cNvSpPr>
            <p:nvPr/>
          </p:nvSpPr>
          <p:spPr bwMode="auto">
            <a:xfrm rot="-4530700">
              <a:off x="1091" y="103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835" name="AutoShape 75"/>
            <p:cNvSpPr>
              <a:spLocks noChangeArrowheads="1"/>
            </p:cNvSpPr>
            <p:nvPr/>
          </p:nvSpPr>
          <p:spPr bwMode="auto">
            <a:xfrm rot="-6208555">
              <a:off x="1090" y="1287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836" name="AutoShape 76"/>
            <p:cNvSpPr>
              <a:spLocks noChangeArrowheads="1"/>
            </p:cNvSpPr>
            <p:nvPr/>
          </p:nvSpPr>
          <p:spPr bwMode="auto">
            <a:xfrm rot="-7565748">
              <a:off x="1143" y="1418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837" name="AutoShape 77"/>
            <p:cNvSpPr>
              <a:spLocks noChangeArrowheads="1"/>
            </p:cNvSpPr>
            <p:nvPr/>
          </p:nvSpPr>
          <p:spPr bwMode="auto">
            <a:xfrm rot="-8367763">
              <a:off x="1291" y="1592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838" name="AutoShape 78"/>
            <p:cNvSpPr>
              <a:spLocks noChangeArrowheads="1"/>
            </p:cNvSpPr>
            <p:nvPr/>
          </p:nvSpPr>
          <p:spPr bwMode="auto">
            <a:xfrm rot="-9558205">
              <a:off x="1458" y="1670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839" name="AutoShape 79"/>
            <p:cNvSpPr>
              <a:spLocks noChangeArrowheads="1"/>
            </p:cNvSpPr>
            <p:nvPr/>
          </p:nvSpPr>
          <p:spPr bwMode="auto">
            <a:xfrm rot="9901211" flipH="1">
              <a:off x="1729" y="1670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840" name="AutoShape 80"/>
            <p:cNvSpPr>
              <a:spLocks noChangeArrowheads="1"/>
            </p:cNvSpPr>
            <p:nvPr/>
          </p:nvSpPr>
          <p:spPr bwMode="auto">
            <a:xfrm rot="9414293" flipH="1">
              <a:off x="1850" y="1626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841" name="AutoShape 81"/>
            <p:cNvSpPr>
              <a:spLocks noChangeArrowheads="1"/>
            </p:cNvSpPr>
            <p:nvPr/>
          </p:nvSpPr>
          <p:spPr bwMode="auto">
            <a:xfrm rot="7565748" flipH="1">
              <a:off x="2034" y="146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842" name="AutoShape 82"/>
            <p:cNvSpPr>
              <a:spLocks noChangeArrowheads="1"/>
            </p:cNvSpPr>
            <p:nvPr/>
          </p:nvSpPr>
          <p:spPr bwMode="auto">
            <a:xfrm rot="6208555" flipH="1">
              <a:off x="2111" y="1296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843" name="AutoShape 83"/>
            <p:cNvSpPr>
              <a:spLocks noChangeArrowheads="1"/>
            </p:cNvSpPr>
            <p:nvPr/>
          </p:nvSpPr>
          <p:spPr bwMode="auto">
            <a:xfrm rot="4530700" flipH="1">
              <a:off x="2104" y="1051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844" name="AutoShape 84"/>
            <p:cNvSpPr>
              <a:spLocks noChangeArrowheads="1"/>
            </p:cNvSpPr>
            <p:nvPr/>
          </p:nvSpPr>
          <p:spPr bwMode="auto">
            <a:xfrm rot="3428101" flipH="1">
              <a:off x="2016" y="89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845" name="AutoShape 85"/>
            <p:cNvSpPr>
              <a:spLocks noChangeArrowheads="1"/>
            </p:cNvSpPr>
            <p:nvPr/>
          </p:nvSpPr>
          <p:spPr bwMode="auto">
            <a:xfrm rot="1731536" flipH="1">
              <a:off x="1868" y="76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245846" name="Group 86"/>
            <p:cNvGrpSpPr>
              <a:grpSpLocks/>
            </p:cNvGrpSpPr>
            <p:nvPr/>
          </p:nvGrpSpPr>
          <p:grpSpPr bwMode="auto">
            <a:xfrm>
              <a:off x="1589" y="1685"/>
              <a:ext cx="143" cy="205"/>
              <a:chOff x="1441" y="1824"/>
              <a:chExt cx="143" cy="205"/>
            </a:xfrm>
          </p:grpSpPr>
          <p:sp>
            <p:nvSpPr>
              <p:cNvPr id="245847" name="AutoShape 87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5848" name="Oval 88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5849" name="Oval 89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5850" name="Group 90"/>
            <p:cNvGrpSpPr>
              <a:grpSpLocks/>
            </p:cNvGrpSpPr>
            <p:nvPr/>
          </p:nvGrpSpPr>
          <p:grpSpPr bwMode="auto">
            <a:xfrm rot="1113049" flipV="1">
              <a:off x="1729" y="655"/>
              <a:ext cx="143" cy="205"/>
              <a:chOff x="1441" y="1824"/>
              <a:chExt cx="143" cy="205"/>
            </a:xfrm>
          </p:grpSpPr>
          <p:sp>
            <p:nvSpPr>
              <p:cNvPr id="245851" name="AutoShape 91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5852" name="Oval 92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5853" name="Oval 93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5854" name="Group 94"/>
            <p:cNvGrpSpPr>
              <a:grpSpLocks/>
            </p:cNvGrpSpPr>
            <p:nvPr/>
          </p:nvGrpSpPr>
          <p:grpSpPr bwMode="auto">
            <a:xfrm rot="-1113049" flipH="1" flipV="1">
              <a:off x="1415" y="646"/>
              <a:ext cx="143" cy="205"/>
              <a:chOff x="1441" y="1824"/>
              <a:chExt cx="143" cy="205"/>
            </a:xfrm>
          </p:grpSpPr>
          <p:sp>
            <p:nvSpPr>
              <p:cNvPr id="245855" name="AutoShape 95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5856" name="Oval 96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5857" name="Oval 97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5858" name="Group 98"/>
            <p:cNvGrpSpPr>
              <a:grpSpLocks/>
            </p:cNvGrpSpPr>
            <p:nvPr/>
          </p:nvGrpSpPr>
          <p:grpSpPr bwMode="auto">
            <a:xfrm rot="-5190893" flipH="1" flipV="1">
              <a:off x="1013" y="1134"/>
              <a:ext cx="143" cy="205"/>
              <a:chOff x="1441" y="1824"/>
              <a:chExt cx="143" cy="205"/>
            </a:xfrm>
          </p:grpSpPr>
          <p:sp>
            <p:nvSpPr>
              <p:cNvPr id="245859" name="AutoShape 99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5860" name="Oval 100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5861" name="Oval 101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5862" name="Group 102"/>
            <p:cNvGrpSpPr>
              <a:grpSpLocks/>
            </p:cNvGrpSpPr>
            <p:nvPr/>
          </p:nvGrpSpPr>
          <p:grpSpPr bwMode="auto">
            <a:xfrm rot="-5172987">
              <a:off x="2130" y="1144"/>
              <a:ext cx="143" cy="205"/>
              <a:chOff x="1441" y="1824"/>
              <a:chExt cx="143" cy="205"/>
            </a:xfrm>
          </p:grpSpPr>
          <p:sp>
            <p:nvSpPr>
              <p:cNvPr id="245863" name="AutoShape 103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5864" name="Oval 104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5865" name="Oval 105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5866" name="Group 106"/>
            <p:cNvGrpSpPr>
              <a:grpSpLocks/>
            </p:cNvGrpSpPr>
            <p:nvPr/>
          </p:nvGrpSpPr>
          <p:grpSpPr bwMode="auto">
            <a:xfrm rot="2463853">
              <a:off x="1161" y="1511"/>
              <a:ext cx="143" cy="205"/>
              <a:chOff x="1441" y="1824"/>
              <a:chExt cx="143" cy="205"/>
            </a:xfrm>
          </p:grpSpPr>
          <p:sp>
            <p:nvSpPr>
              <p:cNvPr id="245867" name="AutoShape 107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5868" name="Oval 108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5869" name="Oval 109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5870" name="Group 110"/>
            <p:cNvGrpSpPr>
              <a:grpSpLocks/>
            </p:cNvGrpSpPr>
            <p:nvPr/>
          </p:nvGrpSpPr>
          <p:grpSpPr bwMode="auto">
            <a:xfrm rot="19136147" flipH="1">
              <a:off x="1955" y="1546"/>
              <a:ext cx="143" cy="205"/>
              <a:chOff x="1441" y="1824"/>
              <a:chExt cx="143" cy="205"/>
            </a:xfrm>
          </p:grpSpPr>
          <p:sp>
            <p:nvSpPr>
              <p:cNvPr id="245871" name="AutoShape 111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5872" name="Oval 112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5873" name="Oval 113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245874" name="Freeform 114"/>
            <p:cNvSpPr>
              <a:spLocks/>
            </p:cNvSpPr>
            <p:nvPr/>
          </p:nvSpPr>
          <p:spPr bwMode="auto">
            <a:xfrm rot="4247563" flipV="1">
              <a:off x="1531" y="1075"/>
              <a:ext cx="171" cy="207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5875" name="Freeform 115"/>
            <p:cNvSpPr>
              <a:spLocks/>
            </p:cNvSpPr>
            <p:nvPr/>
          </p:nvSpPr>
          <p:spPr bwMode="auto">
            <a:xfrm rot="4247563" flipV="1">
              <a:off x="1455" y="894"/>
              <a:ext cx="171" cy="206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45876" name="Group 116"/>
            <p:cNvGrpSpPr>
              <a:grpSpLocks/>
            </p:cNvGrpSpPr>
            <p:nvPr/>
          </p:nvGrpSpPr>
          <p:grpSpPr bwMode="auto">
            <a:xfrm>
              <a:off x="1366" y="904"/>
              <a:ext cx="495" cy="727"/>
              <a:chOff x="1235" y="1035"/>
              <a:chExt cx="460" cy="666"/>
            </a:xfrm>
          </p:grpSpPr>
          <p:sp>
            <p:nvSpPr>
              <p:cNvPr id="245877" name="Freeform 117"/>
              <p:cNvSpPr>
                <a:spLocks/>
              </p:cNvSpPr>
              <p:nvPr/>
            </p:nvSpPr>
            <p:spPr bwMode="auto">
              <a:xfrm rot="4247563" flipV="1">
                <a:off x="1364" y="1113"/>
                <a:ext cx="171" cy="206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78" name="Freeform 118"/>
              <p:cNvSpPr>
                <a:spLocks/>
              </p:cNvSpPr>
              <p:nvPr/>
            </p:nvSpPr>
            <p:spPr bwMode="auto">
              <a:xfrm rot="4247563" flipV="1">
                <a:off x="1452" y="1290"/>
                <a:ext cx="152" cy="1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79" name="Freeform 119"/>
              <p:cNvSpPr>
                <a:spLocks/>
              </p:cNvSpPr>
              <p:nvPr/>
            </p:nvSpPr>
            <p:spPr bwMode="auto">
              <a:xfrm rot="4247563" flipV="1">
                <a:off x="1491" y="1381"/>
                <a:ext cx="151" cy="1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80" name="Freeform 120"/>
              <p:cNvSpPr>
                <a:spLocks/>
              </p:cNvSpPr>
              <p:nvPr/>
            </p:nvSpPr>
            <p:spPr bwMode="auto">
              <a:xfrm rot="4247563" flipV="1">
                <a:off x="1544" y="1479"/>
                <a:ext cx="114" cy="14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81" name="Freeform 121"/>
              <p:cNvSpPr>
                <a:spLocks/>
              </p:cNvSpPr>
              <p:nvPr/>
            </p:nvSpPr>
            <p:spPr bwMode="auto">
              <a:xfrm rot="4247563" flipV="1">
                <a:off x="1568" y="1574"/>
                <a:ext cx="111" cy="14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882" name="Freeform 122"/>
              <p:cNvSpPr>
                <a:spLocks/>
              </p:cNvSpPr>
              <p:nvPr/>
            </p:nvSpPr>
            <p:spPr bwMode="auto">
              <a:xfrm rot="4247563" flipV="1">
                <a:off x="1253" y="1017"/>
                <a:ext cx="171" cy="207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245883" name="Group 123"/>
          <p:cNvGrpSpPr>
            <a:grpSpLocks/>
          </p:cNvGrpSpPr>
          <p:nvPr/>
        </p:nvGrpSpPr>
        <p:grpSpPr bwMode="auto">
          <a:xfrm>
            <a:off x="3492500" y="3860800"/>
            <a:ext cx="1223963" cy="1223963"/>
            <a:chOff x="982" y="646"/>
            <a:chExt cx="1322" cy="1244"/>
          </a:xfrm>
        </p:grpSpPr>
        <p:sp>
          <p:nvSpPr>
            <p:cNvPr id="245884" name="Oval 124"/>
            <p:cNvSpPr>
              <a:spLocks noChangeArrowheads="1"/>
            </p:cNvSpPr>
            <p:nvPr/>
          </p:nvSpPr>
          <p:spPr bwMode="auto">
            <a:xfrm>
              <a:off x="1187" y="829"/>
              <a:ext cx="912" cy="864"/>
            </a:xfrm>
            <a:prstGeom prst="ellipse">
              <a:avLst/>
            </a:prstGeom>
            <a:gradFill rotWithShape="0">
              <a:gsLst>
                <a:gs pos="0">
                  <a:srgbClr val="9999FF"/>
                </a:gs>
                <a:gs pos="100000">
                  <a:srgbClr val="9999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885" name="AutoShape 125"/>
            <p:cNvSpPr>
              <a:spLocks noChangeArrowheads="1"/>
            </p:cNvSpPr>
            <p:nvPr/>
          </p:nvSpPr>
          <p:spPr bwMode="auto">
            <a:xfrm>
              <a:off x="1598" y="69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886" name="AutoShape 126"/>
            <p:cNvSpPr>
              <a:spLocks noChangeArrowheads="1"/>
            </p:cNvSpPr>
            <p:nvPr/>
          </p:nvSpPr>
          <p:spPr bwMode="auto">
            <a:xfrm rot="-1731536">
              <a:off x="1344" y="75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887" name="AutoShape 127"/>
            <p:cNvSpPr>
              <a:spLocks noChangeArrowheads="1"/>
            </p:cNvSpPr>
            <p:nvPr/>
          </p:nvSpPr>
          <p:spPr bwMode="auto">
            <a:xfrm rot="-3428101">
              <a:off x="1178" y="885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888" name="AutoShape 128"/>
            <p:cNvSpPr>
              <a:spLocks noChangeArrowheads="1"/>
            </p:cNvSpPr>
            <p:nvPr/>
          </p:nvSpPr>
          <p:spPr bwMode="auto">
            <a:xfrm rot="-4530700">
              <a:off x="1091" y="103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889" name="AutoShape 129"/>
            <p:cNvSpPr>
              <a:spLocks noChangeArrowheads="1"/>
            </p:cNvSpPr>
            <p:nvPr/>
          </p:nvSpPr>
          <p:spPr bwMode="auto">
            <a:xfrm rot="-6208555">
              <a:off x="1090" y="1287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890" name="AutoShape 130"/>
            <p:cNvSpPr>
              <a:spLocks noChangeArrowheads="1"/>
            </p:cNvSpPr>
            <p:nvPr/>
          </p:nvSpPr>
          <p:spPr bwMode="auto">
            <a:xfrm rot="-7565748">
              <a:off x="1143" y="1418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891" name="AutoShape 131"/>
            <p:cNvSpPr>
              <a:spLocks noChangeArrowheads="1"/>
            </p:cNvSpPr>
            <p:nvPr/>
          </p:nvSpPr>
          <p:spPr bwMode="auto">
            <a:xfrm rot="-8367763">
              <a:off x="1291" y="1592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892" name="AutoShape 132"/>
            <p:cNvSpPr>
              <a:spLocks noChangeArrowheads="1"/>
            </p:cNvSpPr>
            <p:nvPr/>
          </p:nvSpPr>
          <p:spPr bwMode="auto">
            <a:xfrm rot="-9558205">
              <a:off x="1458" y="1670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893" name="AutoShape 133"/>
            <p:cNvSpPr>
              <a:spLocks noChangeArrowheads="1"/>
            </p:cNvSpPr>
            <p:nvPr/>
          </p:nvSpPr>
          <p:spPr bwMode="auto">
            <a:xfrm rot="9901211" flipH="1">
              <a:off x="1729" y="1670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894" name="AutoShape 134"/>
            <p:cNvSpPr>
              <a:spLocks noChangeArrowheads="1"/>
            </p:cNvSpPr>
            <p:nvPr/>
          </p:nvSpPr>
          <p:spPr bwMode="auto">
            <a:xfrm rot="9414293" flipH="1">
              <a:off x="1850" y="1626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895" name="AutoShape 135"/>
            <p:cNvSpPr>
              <a:spLocks noChangeArrowheads="1"/>
            </p:cNvSpPr>
            <p:nvPr/>
          </p:nvSpPr>
          <p:spPr bwMode="auto">
            <a:xfrm rot="7565748" flipH="1">
              <a:off x="2034" y="146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896" name="AutoShape 136"/>
            <p:cNvSpPr>
              <a:spLocks noChangeArrowheads="1"/>
            </p:cNvSpPr>
            <p:nvPr/>
          </p:nvSpPr>
          <p:spPr bwMode="auto">
            <a:xfrm rot="6208555" flipH="1">
              <a:off x="2111" y="1296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897" name="AutoShape 137"/>
            <p:cNvSpPr>
              <a:spLocks noChangeArrowheads="1"/>
            </p:cNvSpPr>
            <p:nvPr/>
          </p:nvSpPr>
          <p:spPr bwMode="auto">
            <a:xfrm rot="4530700" flipH="1">
              <a:off x="2104" y="1051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898" name="AutoShape 138"/>
            <p:cNvSpPr>
              <a:spLocks noChangeArrowheads="1"/>
            </p:cNvSpPr>
            <p:nvPr/>
          </p:nvSpPr>
          <p:spPr bwMode="auto">
            <a:xfrm rot="3428101" flipH="1">
              <a:off x="2016" y="89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899" name="AutoShape 139"/>
            <p:cNvSpPr>
              <a:spLocks noChangeArrowheads="1"/>
            </p:cNvSpPr>
            <p:nvPr/>
          </p:nvSpPr>
          <p:spPr bwMode="auto">
            <a:xfrm rot="1731536" flipH="1">
              <a:off x="1868" y="76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245900" name="Group 140"/>
            <p:cNvGrpSpPr>
              <a:grpSpLocks/>
            </p:cNvGrpSpPr>
            <p:nvPr/>
          </p:nvGrpSpPr>
          <p:grpSpPr bwMode="auto">
            <a:xfrm>
              <a:off x="1589" y="1685"/>
              <a:ext cx="143" cy="205"/>
              <a:chOff x="1441" y="1824"/>
              <a:chExt cx="143" cy="205"/>
            </a:xfrm>
          </p:grpSpPr>
          <p:sp>
            <p:nvSpPr>
              <p:cNvPr id="245901" name="AutoShape 141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5902" name="Oval 142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5903" name="Oval 143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5904" name="Group 144"/>
            <p:cNvGrpSpPr>
              <a:grpSpLocks/>
            </p:cNvGrpSpPr>
            <p:nvPr/>
          </p:nvGrpSpPr>
          <p:grpSpPr bwMode="auto">
            <a:xfrm rot="1113049" flipV="1">
              <a:off x="1729" y="655"/>
              <a:ext cx="143" cy="205"/>
              <a:chOff x="1441" y="1824"/>
              <a:chExt cx="143" cy="205"/>
            </a:xfrm>
          </p:grpSpPr>
          <p:sp>
            <p:nvSpPr>
              <p:cNvPr id="245905" name="AutoShape 145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5906" name="Oval 146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5907" name="Oval 147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5908" name="Group 148"/>
            <p:cNvGrpSpPr>
              <a:grpSpLocks/>
            </p:cNvGrpSpPr>
            <p:nvPr/>
          </p:nvGrpSpPr>
          <p:grpSpPr bwMode="auto">
            <a:xfrm rot="-1113049" flipH="1" flipV="1">
              <a:off x="1415" y="646"/>
              <a:ext cx="143" cy="205"/>
              <a:chOff x="1441" y="1824"/>
              <a:chExt cx="143" cy="205"/>
            </a:xfrm>
          </p:grpSpPr>
          <p:sp>
            <p:nvSpPr>
              <p:cNvPr id="245909" name="AutoShape 149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5910" name="Oval 150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5911" name="Oval 151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5912" name="Group 152"/>
            <p:cNvGrpSpPr>
              <a:grpSpLocks/>
            </p:cNvGrpSpPr>
            <p:nvPr/>
          </p:nvGrpSpPr>
          <p:grpSpPr bwMode="auto">
            <a:xfrm rot="-5190893" flipH="1" flipV="1">
              <a:off x="1013" y="1134"/>
              <a:ext cx="143" cy="205"/>
              <a:chOff x="1441" y="1824"/>
              <a:chExt cx="143" cy="205"/>
            </a:xfrm>
          </p:grpSpPr>
          <p:sp>
            <p:nvSpPr>
              <p:cNvPr id="245913" name="AutoShape 153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5914" name="Oval 154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5915" name="Oval 155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5916" name="Group 156"/>
            <p:cNvGrpSpPr>
              <a:grpSpLocks/>
            </p:cNvGrpSpPr>
            <p:nvPr/>
          </p:nvGrpSpPr>
          <p:grpSpPr bwMode="auto">
            <a:xfrm rot="-5172987">
              <a:off x="2130" y="1144"/>
              <a:ext cx="143" cy="205"/>
              <a:chOff x="1441" y="1824"/>
              <a:chExt cx="143" cy="205"/>
            </a:xfrm>
          </p:grpSpPr>
          <p:sp>
            <p:nvSpPr>
              <p:cNvPr id="245917" name="AutoShape 157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5918" name="Oval 158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5919" name="Oval 159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5920" name="Group 160"/>
            <p:cNvGrpSpPr>
              <a:grpSpLocks/>
            </p:cNvGrpSpPr>
            <p:nvPr/>
          </p:nvGrpSpPr>
          <p:grpSpPr bwMode="auto">
            <a:xfrm rot="2463853">
              <a:off x="1161" y="1511"/>
              <a:ext cx="143" cy="205"/>
              <a:chOff x="1441" y="1824"/>
              <a:chExt cx="143" cy="205"/>
            </a:xfrm>
          </p:grpSpPr>
          <p:sp>
            <p:nvSpPr>
              <p:cNvPr id="245921" name="AutoShape 161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5922" name="Oval 162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5923" name="Oval 163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5924" name="Group 164"/>
            <p:cNvGrpSpPr>
              <a:grpSpLocks/>
            </p:cNvGrpSpPr>
            <p:nvPr/>
          </p:nvGrpSpPr>
          <p:grpSpPr bwMode="auto">
            <a:xfrm rot="19136147" flipH="1">
              <a:off x="1955" y="1546"/>
              <a:ext cx="143" cy="205"/>
              <a:chOff x="1441" y="1824"/>
              <a:chExt cx="143" cy="205"/>
            </a:xfrm>
          </p:grpSpPr>
          <p:sp>
            <p:nvSpPr>
              <p:cNvPr id="245925" name="AutoShape 165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5926" name="Oval 166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5927" name="Oval 167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245928" name="Freeform 168"/>
            <p:cNvSpPr>
              <a:spLocks/>
            </p:cNvSpPr>
            <p:nvPr/>
          </p:nvSpPr>
          <p:spPr bwMode="auto">
            <a:xfrm rot="4247563" flipV="1">
              <a:off x="1531" y="1075"/>
              <a:ext cx="171" cy="207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5929" name="Freeform 169"/>
            <p:cNvSpPr>
              <a:spLocks/>
            </p:cNvSpPr>
            <p:nvPr/>
          </p:nvSpPr>
          <p:spPr bwMode="auto">
            <a:xfrm rot="4247563" flipV="1">
              <a:off x="1455" y="894"/>
              <a:ext cx="171" cy="206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45930" name="Group 170"/>
            <p:cNvGrpSpPr>
              <a:grpSpLocks/>
            </p:cNvGrpSpPr>
            <p:nvPr/>
          </p:nvGrpSpPr>
          <p:grpSpPr bwMode="auto">
            <a:xfrm>
              <a:off x="1366" y="904"/>
              <a:ext cx="495" cy="727"/>
              <a:chOff x="1235" y="1035"/>
              <a:chExt cx="460" cy="666"/>
            </a:xfrm>
          </p:grpSpPr>
          <p:sp>
            <p:nvSpPr>
              <p:cNvPr id="245931" name="Freeform 171"/>
              <p:cNvSpPr>
                <a:spLocks/>
              </p:cNvSpPr>
              <p:nvPr/>
            </p:nvSpPr>
            <p:spPr bwMode="auto">
              <a:xfrm rot="4247563" flipV="1">
                <a:off x="1364" y="1113"/>
                <a:ext cx="171" cy="206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32" name="Freeform 172"/>
              <p:cNvSpPr>
                <a:spLocks/>
              </p:cNvSpPr>
              <p:nvPr/>
            </p:nvSpPr>
            <p:spPr bwMode="auto">
              <a:xfrm rot="4247563" flipV="1">
                <a:off x="1452" y="1290"/>
                <a:ext cx="152" cy="1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33" name="Freeform 173"/>
              <p:cNvSpPr>
                <a:spLocks/>
              </p:cNvSpPr>
              <p:nvPr/>
            </p:nvSpPr>
            <p:spPr bwMode="auto">
              <a:xfrm rot="4247563" flipV="1">
                <a:off x="1491" y="1381"/>
                <a:ext cx="151" cy="1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34" name="Freeform 174"/>
              <p:cNvSpPr>
                <a:spLocks/>
              </p:cNvSpPr>
              <p:nvPr/>
            </p:nvSpPr>
            <p:spPr bwMode="auto">
              <a:xfrm rot="4247563" flipV="1">
                <a:off x="1544" y="1479"/>
                <a:ext cx="114" cy="14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35" name="Freeform 175"/>
              <p:cNvSpPr>
                <a:spLocks/>
              </p:cNvSpPr>
              <p:nvPr/>
            </p:nvSpPr>
            <p:spPr bwMode="auto">
              <a:xfrm rot="4247563" flipV="1">
                <a:off x="1568" y="1574"/>
                <a:ext cx="111" cy="14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36" name="Freeform 176"/>
              <p:cNvSpPr>
                <a:spLocks/>
              </p:cNvSpPr>
              <p:nvPr/>
            </p:nvSpPr>
            <p:spPr bwMode="auto">
              <a:xfrm rot="4247563" flipV="1">
                <a:off x="1253" y="1017"/>
                <a:ext cx="171" cy="207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245937" name="Group 177"/>
          <p:cNvGrpSpPr>
            <a:grpSpLocks/>
          </p:cNvGrpSpPr>
          <p:nvPr/>
        </p:nvGrpSpPr>
        <p:grpSpPr bwMode="auto">
          <a:xfrm>
            <a:off x="4284663" y="3933825"/>
            <a:ext cx="1223962" cy="1223963"/>
            <a:chOff x="982" y="646"/>
            <a:chExt cx="1322" cy="1244"/>
          </a:xfrm>
        </p:grpSpPr>
        <p:sp>
          <p:nvSpPr>
            <p:cNvPr id="245938" name="Oval 178"/>
            <p:cNvSpPr>
              <a:spLocks noChangeArrowheads="1"/>
            </p:cNvSpPr>
            <p:nvPr/>
          </p:nvSpPr>
          <p:spPr bwMode="auto">
            <a:xfrm>
              <a:off x="1187" y="829"/>
              <a:ext cx="912" cy="864"/>
            </a:xfrm>
            <a:prstGeom prst="ellipse">
              <a:avLst/>
            </a:prstGeom>
            <a:gradFill rotWithShape="0">
              <a:gsLst>
                <a:gs pos="0">
                  <a:srgbClr val="9999FF"/>
                </a:gs>
                <a:gs pos="100000">
                  <a:srgbClr val="9999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939" name="AutoShape 179"/>
            <p:cNvSpPr>
              <a:spLocks noChangeArrowheads="1"/>
            </p:cNvSpPr>
            <p:nvPr/>
          </p:nvSpPr>
          <p:spPr bwMode="auto">
            <a:xfrm>
              <a:off x="1598" y="69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940" name="AutoShape 180"/>
            <p:cNvSpPr>
              <a:spLocks noChangeArrowheads="1"/>
            </p:cNvSpPr>
            <p:nvPr/>
          </p:nvSpPr>
          <p:spPr bwMode="auto">
            <a:xfrm rot="-1731536">
              <a:off x="1344" y="75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941" name="AutoShape 181"/>
            <p:cNvSpPr>
              <a:spLocks noChangeArrowheads="1"/>
            </p:cNvSpPr>
            <p:nvPr/>
          </p:nvSpPr>
          <p:spPr bwMode="auto">
            <a:xfrm rot="-3428101">
              <a:off x="1178" y="885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942" name="AutoShape 182"/>
            <p:cNvSpPr>
              <a:spLocks noChangeArrowheads="1"/>
            </p:cNvSpPr>
            <p:nvPr/>
          </p:nvSpPr>
          <p:spPr bwMode="auto">
            <a:xfrm rot="-4530700">
              <a:off x="1091" y="103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943" name="AutoShape 183"/>
            <p:cNvSpPr>
              <a:spLocks noChangeArrowheads="1"/>
            </p:cNvSpPr>
            <p:nvPr/>
          </p:nvSpPr>
          <p:spPr bwMode="auto">
            <a:xfrm rot="-6208555">
              <a:off x="1090" y="1287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944" name="AutoShape 184"/>
            <p:cNvSpPr>
              <a:spLocks noChangeArrowheads="1"/>
            </p:cNvSpPr>
            <p:nvPr/>
          </p:nvSpPr>
          <p:spPr bwMode="auto">
            <a:xfrm rot="-7565748">
              <a:off x="1143" y="1418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945" name="AutoShape 185"/>
            <p:cNvSpPr>
              <a:spLocks noChangeArrowheads="1"/>
            </p:cNvSpPr>
            <p:nvPr/>
          </p:nvSpPr>
          <p:spPr bwMode="auto">
            <a:xfrm rot="-8367763">
              <a:off x="1291" y="1592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946" name="AutoShape 186"/>
            <p:cNvSpPr>
              <a:spLocks noChangeArrowheads="1"/>
            </p:cNvSpPr>
            <p:nvPr/>
          </p:nvSpPr>
          <p:spPr bwMode="auto">
            <a:xfrm rot="-9558205">
              <a:off x="1458" y="1670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947" name="AutoShape 187"/>
            <p:cNvSpPr>
              <a:spLocks noChangeArrowheads="1"/>
            </p:cNvSpPr>
            <p:nvPr/>
          </p:nvSpPr>
          <p:spPr bwMode="auto">
            <a:xfrm rot="9901211" flipH="1">
              <a:off x="1729" y="1670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948" name="AutoShape 188"/>
            <p:cNvSpPr>
              <a:spLocks noChangeArrowheads="1"/>
            </p:cNvSpPr>
            <p:nvPr/>
          </p:nvSpPr>
          <p:spPr bwMode="auto">
            <a:xfrm rot="9414293" flipH="1">
              <a:off x="1850" y="1626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949" name="AutoShape 189"/>
            <p:cNvSpPr>
              <a:spLocks noChangeArrowheads="1"/>
            </p:cNvSpPr>
            <p:nvPr/>
          </p:nvSpPr>
          <p:spPr bwMode="auto">
            <a:xfrm rot="7565748" flipH="1">
              <a:off x="2034" y="146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950" name="AutoShape 190"/>
            <p:cNvSpPr>
              <a:spLocks noChangeArrowheads="1"/>
            </p:cNvSpPr>
            <p:nvPr/>
          </p:nvSpPr>
          <p:spPr bwMode="auto">
            <a:xfrm rot="6208555" flipH="1">
              <a:off x="2111" y="1296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951" name="AutoShape 191"/>
            <p:cNvSpPr>
              <a:spLocks noChangeArrowheads="1"/>
            </p:cNvSpPr>
            <p:nvPr/>
          </p:nvSpPr>
          <p:spPr bwMode="auto">
            <a:xfrm rot="4530700" flipH="1">
              <a:off x="2104" y="1051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952" name="AutoShape 192"/>
            <p:cNvSpPr>
              <a:spLocks noChangeArrowheads="1"/>
            </p:cNvSpPr>
            <p:nvPr/>
          </p:nvSpPr>
          <p:spPr bwMode="auto">
            <a:xfrm rot="3428101" flipH="1">
              <a:off x="2016" y="89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953" name="AutoShape 193"/>
            <p:cNvSpPr>
              <a:spLocks noChangeArrowheads="1"/>
            </p:cNvSpPr>
            <p:nvPr/>
          </p:nvSpPr>
          <p:spPr bwMode="auto">
            <a:xfrm rot="1731536" flipH="1">
              <a:off x="1868" y="76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245954" name="Group 194"/>
            <p:cNvGrpSpPr>
              <a:grpSpLocks/>
            </p:cNvGrpSpPr>
            <p:nvPr/>
          </p:nvGrpSpPr>
          <p:grpSpPr bwMode="auto">
            <a:xfrm>
              <a:off x="1589" y="1685"/>
              <a:ext cx="143" cy="205"/>
              <a:chOff x="1441" y="1824"/>
              <a:chExt cx="143" cy="205"/>
            </a:xfrm>
          </p:grpSpPr>
          <p:sp>
            <p:nvSpPr>
              <p:cNvPr id="245955" name="AutoShape 195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5956" name="Oval 196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5957" name="Oval 197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5958" name="Group 198"/>
            <p:cNvGrpSpPr>
              <a:grpSpLocks/>
            </p:cNvGrpSpPr>
            <p:nvPr/>
          </p:nvGrpSpPr>
          <p:grpSpPr bwMode="auto">
            <a:xfrm rot="1113049" flipV="1">
              <a:off x="1729" y="655"/>
              <a:ext cx="143" cy="205"/>
              <a:chOff x="1441" y="1824"/>
              <a:chExt cx="143" cy="205"/>
            </a:xfrm>
          </p:grpSpPr>
          <p:sp>
            <p:nvSpPr>
              <p:cNvPr id="245959" name="AutoShape 199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5960" name="Oval 200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5961" name="Oval 201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5962" name="Group 202"/>
            <p:cNvGrpSpPr>
              <a:grpSpLocks/>
            </p:cNvGrpSpPr>
            <p:nvPr/>
          </p:nvGrpSpPr>
          <p:grpSpPr bwMode="auto">
            <a:xfrm rot="-1113049" flipH="1" flipV="1">
              <a:off x="1415" y="646"/>
              <a:ext cx="143" cy="205"/>
              <a:chOff x="1441" y="1824"/>
              <a:chExt cx="143" cy="205"/>
            </a:xfrm>
          </p:grpSpPr>
          <p:sp>
            <p:nvSpPr>
              <p:cNvPr id="245963" name="AutoShape 203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5964" name="Oval 204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5965" name="Oval 205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5966" name="Group 206"/>
            <p:cNvGrpSpPr>
              <a:grpSpLocks/>
            </p:cNvGrpSpPr>
            <p:nvPr/>
          </p:nvGrpSpPr>
          <p:grpSpPr bwMode="auto">
            <a:xfrm rot="-5190893" flipH="1" flipV="1">
              <a:off x="1013" y="1134"/>
              <a:ext cx="143" cy="205"/>
              <a:chOff x="1441" y="1824"/>
              <a:chExt cx="143" cy="205"/>
            </a:xfrm>
          </p:grpSpPr>
          <p:sp>
            <p:nvSpPr>
              <p:cNvPr id="245967" name="AutoShape 207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5968" name="Oval 208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5969" name="Oval 209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5970" name="Group 210"/>
            <p:cNvGrpSpPr>
              <a:grpSpLocks/>
            </p:cNvGrpSpPr>
            <p:nvPr/>
          </p:nvGrpSpPr>
          <p:grpSpPr bwMode="auto">
            <a:xfrm rot="-5172987">
              <a:off x="2130" y="1144"/>
              <a:ext cx="143" cy="205"/>
              <a:chOff x="1441" y="1824"/>
              <a:chExt cx="143" cy="205"/>
            </a:xfrm>
          </p:grpSpPr>
          <p:sp>
            <p:nvSpPr>
              <p:cNvPr id="245971" name="AutoShape 211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5972" name="Oval 212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5973" name="Oval 213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5974" name="Group 214"/>
            <p:cNvGrpSpPr>
              <a:grpSpLocks/>
            </p:cNvGrpSpPr>
            <p:nvPr/>
          </p:nvGrpSpPr>
          <p:grpSpPr bwMode="auto">
            <a:xfrm rot="2463853">
              <a:off x="1161" y="1511"/>
              <a:ext cx="143" cy="205"/>
              <a:chOff x="1441" y="1824"/>
              <a:chExt cx="143" cy="205"/>
            </a:xfrm>
          </p:grpSpPr>
          <p:sp>
            <p:nvSpPr>
              <p:cNvPr id="245975" name="AutoShape 215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5976" name="Oval 216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5977" name="Oval 217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5978" name="Group 218"/>
            <p:cNvGrpSpPr>
              <a:grpSpLocks/>
            </p:cNvGrpSpPr>
            <p:nvPr/>
          </p:nvGrpSpPr>
          <p:grpSpPr bwMode="auto">
            <a:xfrm rot="19136147" flipH="1">
              <a:off x="1955" y="1546"/>
              <a:ext cx="143" cy="205"/>
              <a:chOff x="1441" y="1824"/>
              <a:chExt cx="143" cy="205"/>
            </a:xfrm>
          </p:grpSpPr>
          <p:sp>
            <p:nvSpPr>
              <p:cNvPr id="245979" name="AutoShape 219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5980" name="Oval 220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5981" name="Oval 221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245982" name="Freeform 222"/>
            <p:cNvSpPr>
              <a:spLocks/>
            </p:cNvSpPr>
            <p:nvPr/>
          </p:nvSpPr>
          <p:spPr bwMode="auto">
            <a:xfrm rot="4247563" flipV="1">
              <a:off x="1531" y="1075"/>
              <a:ext cx="171" cy="207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5983" name="Freeform 223"/>
            <p:cNvSpPr>
              <a:spLocks/>
            </p:cNvSpPr>
            <p:nvPr/>
          </p:nvSpPr>
          <p:spPr bwMode="auto">
            <a:xfrm rot="4247563" flipV="1">
              <a:off x="1455" y="894"/>
              <a:ext cx="171" cy="206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45984" name="Group 224"/>
            <p:cNvGrpSpPr>
              <a:grpSpLocks/>
            </p:cNvGrpSpPr>
            <p:nvPr/>
          </p:nvGrpSpPr>
          <p:grpSpPr bwMode="auto">
            <a:xfrm>
              <a:off x="1366" y="904"/>
              <a:ext cx="495" cy="727"/>
              <a:chOff x="1235" y="1035"/>
              <a:chExt cx="460" cy="666"/>
            </a:xfrm>
          </p:grpSpPr>
          <p:sp>
            <p:nvSpPr>
              <p:cNvPr id="245985" name="Freeform 225"/>
              <p:cNvSpPr>
                <a:spLocks/>
              </p:cNvSpPr>
              <p:nvPr/>
            </p:nvSpPr>
            <p:spPr bwMode="auto">
              <a:xfrm rot="4247563" flipV="1">
                <a:off x="1364" y="1113"/>
                <a:ext cx="171" cy="206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86" name="Freeform 226"/>
              <p:cNvSpPr>
                <a:spLocks/>
              </p:cNvSpPr>
              <p:nvPr/>
            </p:nvSpPr>
            <p:spPr bwMode="auto">
              <a:xfrm rot="4247563" flipV="1">
                <a:off x="1452" y="1290"/>
                <a:ext cx="152" cy="1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87" name="Freeform 227"/>
              <p:cNvSpPr>
                <a:spLocks/>
              </p:cNvSpPr>
              <p:nvPr/>
            </p:nvSpPr>
            <p:spPr bwMode="auto">
              <a:xfrm rot="4247563" flipV="1">
                <a:off x="1491" y="1381"/>
                <a:ext cx="151" cy="1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88" name="Freeform 228"/>
              <p:cNvSpPr>
                <a:spLocks/>
              </p:cNvSpPr>
              <p:nvPr/>
            </p:nvSpPr>
            <p:spPr bwMode="auto">
              <a:xfrm rot="4247563" flipV="1">
                <a:off x="1544" y="1479"/>
                <a:ext cx="114" cy="14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89" name="Freeform 229"/>
              <p:cNvSpPr>
                <a:spLocks/>
              </p:cNvSpPr>
              <p:nvPr/>
            </p:nvSpPr>
            <p:spPr bwMode="auto">
              <a:xfrm rot="4247563" flipV="1">
                <a:off x="1568" y="1574"/>
                <a:ext cx="111" cy="14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5990" name="Freeform 230"/>
              <p:cNvSpPr>
                <a:spLocks/>
              </p:cNvSpPr>
              <p:nvPr/>
            </p:nvSpPr>
            <p:spPr bwMode="auto">
              <a:xfrm rot="4247563" flipV="1">
                <a:off x="1253" y="1017"/>
                <a:ext cx="171" cy="207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245991" name="Group 231"/>
          <p:cNvGrpSpPr>
            <a:grpSpLocks/>
          </p:cNvGrpSpPr>
          <p:nvPr/>
        </p:nvGrpSpPr>
        <p:grpSpPr bwMode="auto">
          <a:xfrm>
            <a:off x="3563938" y="4797425"/>
            <a:ext cx="1223962" cy="1223963"/>
            <a:chOff x="982" y="646"/>
            <a:chExt cx="1322" cy="1244"/>
          </a:xfrm>
        </p:grpSpPr>
        <p:sp>
          <p:nvSpPr>
            <p:cNvPr id="245992" name="Oval 232"/>
            <p:cNvSpPr>
              <a:spLocks noChangeArrowheads="1"/>
            </p:cNvSpPr>
            <p:nvPr/>
          </p:nvSpPr>
          <p:spPr bwMode="auto">
            <a:xfrm>
              <a:off x="1187" y="829"/>
              <a:ext cx="912" cy="864"/>
            </a:xfrm>
            <a:prstGeom prst="ellipse">
              <a:avLst/>
            </a:prstGeom>
            <a:gradFill rotWithShape="0">
              <a:gsLst>
                <a:gs pos="0">
                  <a:srgbClr val="9999FF"/>
                </a:gs>
                <a:gs pos="100000">
                  <a:srgbClr val="9999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993" name="AutoShape 233"/>
            <p:cNvSpPr>
              <a:spLocks noChangeArrowheads="1"/>
            </p:cNvSpPr>
            <p:nvPr/>
          </p:nvSpPr>
          <p:spPr bwMode="auto">
            <a:xfrm>
              <a:off x="1598" y="69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994" name="AutoShape 234"/>
            <p:cNvSpPr>
              <a:spLocks noChangeArrowheads="1"/>
            </p:cNvSpPr>
            <p:nvPr/>
          </p:nvSpPr>
          <p:spPr bwMode="auto">
            <a:xfrm rot="-1731536">
              <a:off x="1344" y="75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995" name="AutoShape 235"/>
            <p:cNvSpPr>
              <a:spLocks noChangeArrowheads="1"/>
            </p:cNvSpPr>
            <p:nvPr/>
          </p:nvSpPr>
          <p:spPr bwMode="auto">
            <a:xfrm rot="-3428101">
              <a:off x="1178" y="885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996" name="AutoShape 236"/>
            <p:cNvSpPr>
              <a:spLocks noChangeArrowheads="1"/>
            </p:cNvSpPr>
            <p:nvPr/>
          </p:nvSpPr>
          <p:spPr bwMode="auto">
            <a:xfrm rot="-4530700">
              <a:off x="1091" y="103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997" name="AutoShape 237"/>
            <p:cNvSpPr>
              <a:spLocks noChangeArrowheads="1"/>
            </p:cNvSpPr>
            <p:nvPr/>
          </p:nvSpPr>
          <p:spPr bwMode="auto">
            <a:xfrm rot="-6208555">
              <a:off x="1090" y="1287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998" name="AutoShape 238"/>
            <p:cNvSpPr>
              <a:spLocks noChangeArrowheads="1"/>
            </p:cNvSpPr>
            <p:nvPr/>
          </p:nvSpPr>
          <p:spPr bwMode="auto">
            <a:xfrm rot="-7565748">
              <a:off x="1143" y="1418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5999" name="AutoShape 239"/>
            <p:cNvSpPr>
              <a:spLocks noChangeArrowheads="1"/>
            </p:cNvSpPr>
            <p:nvPr/>
          </p:nvSpPr>
          <p:spPr bwMode="auto">
            <a:xfrm rot="-8367763">
              <a:off x="1291" y="1592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000" name="AutoShape 240"/>
            <p:cNvSpPr>
              <a:spLocks noChangeArrowheads="1"/>
            </p:cNvSpPr>
            <p:nvPr/>
          </p:nvSpPr>
          <p:spPr bwMode="auto">
            <a:xfrm rot="-9558205">
              <a:off x="1458" y="1670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001" name="AutoShape 241"/>
            <p:cNvSpPr>
              <a:spLocks noChangeArrowheads="1"/>
            </p:cNvSpPr>
            <p:nvPr/>
          </p:nvSpPr>
          <p:spPr bwMode="auto">
            <a:xfrm rot="9901211" flipH="1">
              <a:off x="1729" y="1670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002" name="AutoShape 242"/>
            <p:cNvSpPr>
              <a:spLocks noChangeArrowheads="1"/>
            </p:cNvSpPr>
            <p:nvPr/>
          </p:nvSpPr>
          <p:spPr bwMode="auto">
            <a:xfrm rot="9414293" flipH="1">
              <a:off x="1850" y="1626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003" name="AutoShape 243"/>
            <p:cNvSpPr>
              <a:spLocks noChangeArrowheads="1"/>
            </p:cNvSpPr>
            <p:nvPr/>
          </p:nvSpPr>
          <p:spPr bwMode="auto">
            <a:xfrm rot="7565748" flipH="1">
              <a:off x="2034" y="146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004" name="AutoShape 244"/>
            <p:cNvSpPr>
              <a:spLocks noChangeArrowheads="1"/>
            </p:cNvSpPr>
            <p:nvPr/>
          </p:nvSpPr>
          <p:spPr bwMode="auto">
            <a:xfrm rot="6208555" flipH="1">
              <a:off x="2111" y="1296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005" name="AutoShape 245"/>
            <p:cNvSpPr>
              <a:spLocks noChangeArrowheads="1"/>
            </p:cNvSpPr>
            <p:nvPr/>
          </p:nvSpPr>
          <p:spPr bwMode="auto">
            <a:xfrm rot="4530700" flipH="1">
              <a:off x="2104" y="1051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006" name="AutoShape 246"/>
            <p:cNvSpPr>
              <a:spLocks noChangeArrowheads="1"/>
            </p:cNvSpPr>
            <p:nvPr/>
          </p:nvSpPr>
          <p:spPr bwMode="auto">
            <a:xfrm rot="3428101" flipH="1">
              <a:off x="2016" y="89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007" name="AutoShape 247"/>
            <p:cNvSpPr>
              <a:spLocks noChangeArrowheads="1"/>
            </p:cNvSpPr>
            <p:nvPr/>
          </p:nvSpPr>
          <p:spPr bwMode="auto">
            <a:xfrm rot="1731536" flipH="1">
              <a:off x="1868" y="76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246008" name="Group 248"/>
            <p:cNvGrpSpPr>
              <a:grpSpLocks/>
            </p:cNvGrpSpPr>
            <p:nvPr/>
          </p:nvGrpSpPr>
          <p:grpSpPr bwMode="auto">
            <a:xfrm>
              <a:off x="1589" y="1685"/>
              <a:ext cx="143" cy="205"/>
              <a:chOff x="1441" y="1824"/>
              <a:chExt cx="143" cy="205"/>
            </a:xfrm>
          </p:grpSpPr>
          <p:sp>
            <p:nvSpPr>
              <p:cNvPr id="246009" name="AutoShape 249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010" name="Oval 250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011" name="Oval 251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6012" name="Group 252"/>
            <p:cNvGrpSpPr>
              <a:grpSpLocks/>
            </p:cNvGrpSpPr>
            <p:nvPr/>
          </p:nvGrpSpPr>
          <p:grpSpPr bwMode="auto">
            <a:xfrm rot="1113049" flipV="1">
              <a:off x="1729" y="655"/>
              <a:ext cx="143" cy="205"/>
              <a:chOff x="1441" y="1824"/>
              <a:chExt cx="143" cy="205"/>
            </a:xfrm>
          </p:grpSpPr>
          <p:sp>
            <p:nvSpPr>
              <p:cNvPr id="246013" name="AutoShape 253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014" name="Oval 254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015" name="Oval 255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6016" name="Group 256"/>
            <p:cNvGrpSpPr>
              <a:grpSpLocks/>
            </p:cNvGrpSpPr>
            <p:nvPr/>
          </p:nvGrpSpPr>
          <p:grpSpPr bwMode="auto">
            <a:xfrm rot="-1113049" flipH="1" flipV="1">
              <a:off x="1415" y="646"/>
              <a:ext cx="143" cy="205"/>
              <a:chOff x="1441" y="1824"/>
              <a:chExt cx="143" cy="205"/>
            </a:xfrm>
          </p:grpSpPr>
          <p:sp>
            <p:nvSpPr>
              <p:cNvPr id="246017" name="AutoShape 257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018" name="Oval 258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019" name="Oval 259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6020" name="Group 260"/>
            <p:cNvGrpSpPr>
              <a:grpSpLocks/>
            </p:cNvGrpSpPr>
            <p:nvPr/>
          </p:nvGrpSpPr>
          <p:grpSpPr bwMode="auto">
            <a:xfrm rot="-5190893" flipH="1" flipV="1">
              <a:off x="1013" y="1134"/>
              <a:ext cx="143" cy="205"/>
              <a:chOff x="1441" y="1824"/>
              <a:chExt cx="143" cy="205"/>
            </a:xfrm>
          </p:grpSpPr>
          <p:sp>
            <p:nvSpPr>
              <p:cNvPr id="246021" name="AutoShape 261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022" name="Oval 262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023" name="Oval 263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6024" name="Group 264"/>
            <p:cNvGrpSpPr>
              <a:grpSpLocks/>
            </p:cNvGrpSpPr>
            <p:nvPr/>
          </p:nvGrpSpPr>
          <p:grpSpPr bwMode="auto">
            <a:xfrm rot="-5172987">
              <a:off x="2130" y="1144"/>
              <a:ext cx="143" cy="205"/>
              <a:chOff x="1441" y="1824"/>
              <a:chExt cx="143" cy="205"/>
            </a:xfrm>
          </p:grpSpPr>
          <p:sp>
            <p:nvSpPr>
              <p:cNvPr id="246025" name="AutoShape 265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026" name="Oval 266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027" name="Oval 267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6028" name="Group 268"/>
            <p:cNvGrpSpPr>
              <a:grpSpLocks/>
            </p:cNvGrpSpPr>
            <p:nvPr/>
          </p:nvGrpSpPr>
          <p:grpSpPr bwMode="auto">
            <a:xfrm rot="2463853">
              <a:off x="1161" y="1511"/>
              <a:ext cx="143" cy="205"/>
              <a:chOff x="1441" y="1824"/>
              <a:chExt cx="143" cy="205"/>
            </a:xfrm>
          </p:grpSpPr>
          <p:sp>
            <p:nvSpPr>
              <p:cNvPr id="246029" name="AutoShape 269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030" name="Oval 270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031" name="Oval 271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6032" name="Group 272"/>
            <p:cNvGrpSpPr>
              <a:grpSpLocks/>
            </p:cNvGrpSpPr>
            <p:nvPr/>
          </p:nvGrpSpPr>
          <p:grpSpPr bwMode="auto">
            <a:xfrm rot="19136147" flipH="1">
              <a:off x="1955" y="1546"/>
              <a:ext cx="143" cy="205"/>
              <a:chOff x="1441" y="1824"/>
              <a:chExt cx="143" cy="205"/>
            </a:xfrm>
          </p:grpSpPr>
          <p:sp>
            <p:nvSpPr>
              <p:cNvPr id="246033" name="AutoShape 273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034" name="Oval 274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035" name="Oval 275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246036" name="Freeform 276"/>
            <p:cNvSpPr>
              <a:spLocks/>
            </p:cNvSpPr>
            <p:nvPr/>
          </p:nvSpPr>
          <p:spPr bwMode="auto">
            <a:xfrm rot="4247563" flipV="1">
              <a:off x="1531" y="1075"/>
              <a:ext cx="171" cy="207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37" name="Freeform 277"/>
            <p:cNvSpPr>
              <a:spLocks/>
            </p:cNvSpPr>
            <p:nvPr/>
          </p:nvSpPr>
          <p:spPr bwMode="auto">
            <a:xfrm rot="4247563" flipV="1">
              <a:off x="1455" y="894"/>
              <a:ext cx="171" cy="206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46038" name="Group 278"/>
            <p:cNvGrpSpPr>
              <a:grpSpLocks/>
            </p:cNvGrpSpPr>
            <p:nvPr/>
          </p:nvGrpSpPr>
          <p:grpSpPr bwMode="auto">
            <a:xfrm>
              <a:off x="1366" y="904"/>
              <a:ext cx="495" cy="727"/>
              <a:chOff x="1235" y="1035"/>
              <a:chExt cx="460" cy="666"/>
            </a:xfrm>
          </p:grpSpPr>
          <p:sp>
            <p:nvSpPr>
              <p:cNvPr id="246039" name="Freeform 279"/>
              <p:cNvSpPr>
                <a:spLocks/>
              </p:cNvSpPr>
              <p:nvPr/>
            </p:nvSpPr>
            <p:spPr bwMode="auto">
              <a:xfrm rot="4247563" flipV="1">
                <a:off x="1364" y="1113"/>
                <a:ext cx="171" cy="206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6040" name="Freeform 280"/>
              <p:cNvSpPr>
                <a:spLocks/>
              </p:cNvSpPr>
              <p:nvPr/>
            </p:nvSpPr>
            <p:spPr bwMode="auto">
              <a:xfrm rot="4247563" flipV="1">
                <a:off x="1452" y="1290"/>
                <a:ext cx="152" cy="1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6041" name="Freeform 281"/>
              <p:cNvSpPr>
                <a:spLocks/>
              </p:cNvSpPr>
              <p:nvPr/>
            </p:nvSpPr>
            <p:spPr bwMode="auto">
              <a:xfrm rot="4247563" flipV="1">
                <a:off x="1491" y="1381"/>
                <a:ext cx="151" cy="1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6042" name="Freeform 282"/>
              <p:cNvSpPr>
                <a:spLocks/>
              </p:cNvSpPr>
              <p:nvPr/>
            </p:nvSpPr>
            <p:spPr bwMode="auto">
              <a:xfrm rot="4247563" flipV="1">
                <a:off x="1544" y="1479"/>
                <a:ext cx="114" cy="14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6043" name="Freeform 283"/>
              <p:cNvSpPr>
                <a:spLocks/>
              </p:cNvSpPr>
              <p:nvPr/>
            </p:nvSpPr>
            <p:spPr bwMode="auto">
              <a:xfrm rot="4247563" flipV="1">
                <a:off x="1568" y="1574"/>
                <a:ext cx="111" cy="14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6044" name="Freeform 284"/>
              <p:cNvSpPr>
                <a:spLocks/>
              </p:cNvSpPr>
              <p:nvPr/>
            </p:nvSpPr>
            <p:spPr bwMode="auto">
              <a:xfrm rot="4247563" flipV="1">
                <a:off x="1253" y="1017"/>
                <a:ext cx="171" cy="207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246045" name="Group 285"/>
          <p:cNvGrpSpPr>
            <a:grpSpLocks/>
          </p:cNvGrpSpPr>
          <p:nvPr/>
        </p:nvGrpSpPr>
        <p:grpSpPr bwMode="auto">
          <a:xfrm>
            <a:off x="3779838" y="5013325"/>
            <a:ext cx="1223962" cy="1223963"/>
            <a:chOff x="982" y="646"/>
            <a:chExt cx="1322" cy="1244"/>
          </a:xfrm>
        </p:grpSpPr>
        <p:sp>
          <p:nvSpPr>
            <p:cNvPr id="246046" name="Oval 286"/>
            <p:cNvSpPr>
              <a:spLocks noChangeArrowheads="1"/>
            </p:cNvSpPr>
            <p:nvPr/>
          </p:nvSpPr>
          <p:spPr bwMode="auto">
            <a:xfrm>
              <a:off x="1187" y="829"/>
              <a:ext cx="912" cy="864"/>
            </a:xfrm>
            <a:prstGeom prst="ellipse">
              <a:avLst/>
            </a:prstGeom>
            <a:gradFill rotWithShape="0">
              <a:gsLst>
                <a:gs pos="0">
                  <a:srgbClr val="9999FF"/>
                </a:gs>
                <a:gs pos="100000">
                  <a:srgbClr val="9999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047" name="AutoShape 287"/>
            <p:cNvSpPr>
              <a:spLocks noChangeArrowheads="1"/>
            </p:cNvSpPr>
            <p:nvPr/>
          </p:nvSpPr>
          <p:spPr bwMode="auto">
            <a:xfrm>
              <a:off x="1598" y="69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048" name="AutoShape 288"/>
            <p:cNvSpPr>
              <a:spLocks noChangeArrowheads="1"/>
            </p:cNvSpPr>
            <p:nvPr/>
          </p:nvSpPr>
          <p:spPr bwMode="auto">
            <a:xfrm rot="-1731536">
              <a:off x="1344" y="75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049" name="AutoShape 289"/>
            <p:cNvSpPr>
              <a:spLocks noChangeArrowheads="1"/>
            </p:cNvSpPr>
            <p:nvPr/>
          </p:nvSpPr>
          <p:spPr bwMode="auto">
            <a:xfrm rot="-3428101">
              <a:off x="1178" y="885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050" name="AutoShape 290"/>
            <p:cNvSpPr>
              <a:spLocks noChangeArrowheads="1"/>
            </p:cNvSpPr>
            <p:nvPr/>
          </p:nvSpPr>
          <p:spPr bwMode="auto">
            <a:xfrm rot="-4530700">
              <a:off x="1091" y="103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051" name="AutoShape 291"/>
            <p:cNvSpPr>
              <a:spLocks noChangeArrowheads="1"/>
            </p:cNvSpPr>
            <p:nvPr/>
          </p:nvSpPr>
          <p:spPr bwMode="auto">
            <a:xfrm rot="-6208555">
              <a:off x="1090" y="1287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052" name="AutoShape 292"/>
            <p:cNvSpPr>
              <a:spLocks noChangeArrowheads="1"/>
            </p:cNvSpPr>
            <p:nvPr/>
          </p:nvSpPr>
          <p:spPr bwMode="auto">
            <a:xfrm rot="-7565748">
              <a:off x="1143" y="1418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053" name="AutoShape 293"/>
            <p:cNvSpPr>
              <a:spLocks noChangeArrowheads="1"/>
            </p:cNvSpPr>
            <p:nvPr/>
          </p:nvSpPr>
          <p:spPr bwMode="auto">
            <a:xfrm rot="-8367763">
              <a:off x="1291" y="1592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054" name="AutoShape 294"/>
            <p:cNvSpPr>
              <a:spLocks noChangeArrowheads="1"/>
            </p:cNvSpPr>
            <p:nvPr/>
          </p:nvSpPr>
          <p:spPr bwMode="auto">
            <a:xfrm rot="-9558205">
              <a:off x="1458" y="1670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055" name="AutoShape 295"/>
            <p:cNvSpPr>
              <a:spLocks noChangeArrowheads="1"/>
            </p:cNvSpPr>
            <p:nvPr/>
          </p:nvSpPr>
          <p:spPr bwMode="auto">
            <a:xfrm rot="9901211" flipH="1">
              <a:off x="1729" y="1670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056" name="AutoShape 296"/>
            <p:cNvSpPr>
              <a:spLocks noChangeArrowheads="1"/>
            </p:cNvSpPr>
            <p:nvPr/>
          </p:nvSpPr>
          <p:spPr bwMode="auto">
            <a:xfrm rot="9414293" flipH="1">
              <a:off x="1850" y="1626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057" name="AutoShape 297"/>
            <p:cNvSpPr>
              <a:spLocks noChangeArrowheads="1"/>
            </p:cNvSpPr>
            <p:nvPr/>
          </p:nvSpPr>
          <p:spPr bwMode="auto">
            <a:xfrm rot="7565748" flipH="1">
              <a:off x="2034" y="146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058" name="AutoShape 298"/>
            <p:cNvSpPr>
              <a:spLocks noChangeArrowheads="1"/>
            </p:cNvSpPr>
            <p:nvPr/>
          </p:nvSpPr>
          <p:spPr bwMode="auto">
            <a:xfrm rot="6208555" flipH="1">
              <a:off x="2111" y="1296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059" name="AutoShape 299"/>
            <p:cNvSpPr>
              <a:spLocks noChangeArrowheads="1"/>
            </p:cNvSpPr>
            <p:nvPr/>
          </p:nvSpPr>
          <p:spPr bwMode="auto">
            <a:xfrm rot="4530700" flipH="1">
              <a:off x="2104" y="1051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060" name="AutoShape 300"/>
            <p:cNvSpPr>
              <a:spLocks noChangeArrowheads="1"/>
            </p:cNvSpPr>
            <p:nvPr/>
          </p:nvSpPr>
          <p:spPr bwMode="auto">
            <a:xfrm rot="3428101" flipH="1">
              <a:off x="2016" y="89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061" name="AutoShape 301"/>
            <p:cNvSpPr>
              <a:spLocks noChangeArrowheads="1"/>
            </p:cNvSpPr>
            <p:nvPr/>
          </p:nvSpPr>
          <p:spPr bwMode="auto">
            <a:xfrm rot="1731536" flipH="1">
              <a:off x="1868" y="76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246062" name="Group 302"/>
            <p:cNvGrpSpPr>
              <a:grpSpLocks/>
            </p:cNvGrpSpPr>
            <p:nvPr/>
          </p:nvGrpSpPr>
          <p:grpSpPr bwMode="auto">
            <a:xfrm>
              <a:off x="1589" y="1685"/>
              <a:ext cx="143" cy="205"/>
              <a:chOff x="1441" y="1824"/>
              <a:chExt cx="143" cy="205"/>
            </a:xfrm>
          </p:grpSpPr>
          <p:sp>
            <p:nvSpPr>
              <p:cNvPr id="246063" name="AutoShape 303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064" name="Oval 304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065" name="Oval 305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6066" name="Group 306"/>
            <p:cNvGrpSpPr>
              <a:grpSpLocks/>
            </p:cNvGrpSpPr>
            <p:nvPr/>
          </p:nvGrpSpPr>
          <p:grpSpPr bwMode="auto">
            <a:xfrm rot="1113049" flipV="1">
              <a:off x="1729" y="655"/>
              <a:ext cx="143" cy="205"/>
              <a:chOff x="1441" y="1824"/>
              <a:chExt cx="143" cy="205"/>
            </a:xfrm>
          </p:grpSpPr>
          <p:sp>
            <p:nvSpPr>
              <p:cNvPr id="246067" name="AutoShape 307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068" name="Oval 308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069" name="Oval 309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6070" name="Group 310"/>
            <p:cNvGrpSpPr>
              <a:grpSpLocks/>
            </p:cNvGrpSpPr>
            <p:nvPr/>
          </p:nvGrpSpPr>
          <p:grpSpPr bwMode="auto">
            <a:xfrm rot="-1113049" flipH="1" flipV="1">
              <a:off x="1415" y="646"/>
              <a:ext cx="143" cy="205"/>
              <a:chOff x="1441" y="1824"/>
              <a:chExt cx="143" cy="205"/>
            </a:xfrm>
          </p:grpSpPr>
          <p:sp>
            <p:nvSpPr>
              <p:cNvPr id="246071" name="AutoShape 311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072" name="Oval 312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073" name="Oval 313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6074" name="Group 314"/>
            <p:cNvGrpSpPr>
              <a:grpSpLocks/>
            </p:cNvGrpSpPr>
            <p:nvPr/>
          </p:nvGrpSpPr>
          <p:grpSpPr bwMode="auto">
            <a:xfrm rot="-5190893" flipH="1" flipV="1">
              <a:off x="1013" y="1134"/>
              <a:ext cx="143" cy="205"/>
              <a:chOff x="1441" y="1824"/>
              <a:chExt cx="143" cy="205"/>
            </a:xfrm>
          </p:grpSpPr>
          <p:sp>
            <p:nvSpPr>
              <p:cNvPr id="246075" name="AutoShape 315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076" name="Oval 316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077" name="Oval 317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6078" name="Group 318"/>
            <p:cNvGrpSpPr>
              <a:grpSpLocks/>
            </p:cNvGrpSpPr>
            <p:nvPr/>
          </p:nvGrpSpPr>
          <p:grpSpPr bwMode="auto">
            <a:xfrm rot="-5172987">
              <a:off x="2130" y="1144"/>
              <a:ext cx="143" cy="205"/>
              <a:chOff x="1441" y="1824"/>
              <a:chExt cx="143" cy="205"/>
            </a:xfrm>
          </p:grpSpPr>
          <p:sp>
            <p:nvSpPr>
              <p:cNvPr id="246079" name="AutoShape 319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080" name="Oval 320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081" name="Oval 321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6082" name="Group 322"/>
            <p:cNvGrpSpPr>
              <a:grpSpLocks/>
            </p:cNvGrpSpPr>
            <p:nvPr/>
          </p:nvGrpSpPr>
          <p:grpSpPr bwMode="auto">
            <a:xfrm rot="2463853">
              <a:off x="1161" y="1511"/>
              <a:ext cx="143" cy="205"/>
              <a:chOff x="1441" y="1824"/>
              <a:chExt cx="143" cy="205"/>
            </a:xfrm>
          </p:grpSpPr>
          <p:sp>
            <p:nvSpPr>
              <p:cNvPr id="246083" name="AutoShape 323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084" name="Oval 324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085" name="Oval 325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6086" name="Group 326"/>
            <p:cNvGrpSpPr>
              <a:grpSpLocks/>
            </p:cNvGrpSpPr>
            <p:nvPr/>
          </p:nvGrpSpPr>
          <p:grpSpPr bwMode="auto">
            <a:xfrm rot="19136147" flipH="1">
              <a:off x="1955" y="1546"/>
              <a:ext cx="143" cy="205"/>
              <a:chOff x="1441" y="1824"/>
              <a:chExt cx="143" cy="205"/>
            </a:xfrm>
          </p:grpSpPr>
          <p:sp>
            <p:nvSpPr>
              <p:cNvPr id="246087" name="AutoShape 327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088" name="Oval 328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089" name="Oval 329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246090" name="Freeform 330"/>
            <p:cNvSpPr>
              <a:spLocks/>
            </p:cNvSpPr>
            <p:nvPr/>
          </p:nvSpPr>
          <p:spPr bwMode="auto">
            <a:xfrm rot="4247563" flipV="1">
              <a:off x="1531" y="1075"/>
              <a:ext cx="171" cy="207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091" name="Freeform 331"/>
            <p:cNvSpPr>
              <a:spLocks/>
            </p:cNvSpPr>
            <p:nvPr/>
          </p:nvSpPr>
          <p:spPr bwMode="auto">
            <a:xfrm rot="4247563" flipV="1">
              <a:off x="1455" y="894"/>
              <a:ext cx="171" cy="206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46092" name="Group 332"/>
            <p:cNvGrpSpPr>
              <a:grpSpLocks/>
            </p:cNvGrpSpPr>
            <p:nvPr/>
          </p:nvGrpSpPr>
          <p:grpSpPr bwMode="auto">
            <a:xfrm>
              <a:off x="1366" y="904"/>
              <a:ext cx="495" cy="727"/>
              <a:chOff x="1235" y="1035"/>
              <a:chExt cx="460" cy="666"/>
            </a:xfrm>
          </p:grpSpPr>
          <p:sp>
            <p:nvSpPr>
              <p:cNvPr id="246093" name="Freeform 333"/>
              <p:cNvSpPr>
                <a:spLocks/>
              </p:cNvSpPr>
              <p:nvPr/>
            </p:nvSpPr>
            <p:spPr bwMode="auto">
              <a:xfrm rot="4247563" flipV="1">
                <a:off x="1364" y="1113"/>
                <a:ext cx="171" cy="206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6094" name="Freeform 334"/>
              <p:cNvSpPr>
                <a:spLocks/>
              </p:cNvSpPr>
              <p:nvPr/>
            </p:nvSpPr>
            <p:spPr bwMode="auto">
              <a:xfrm rot="4247563" flipV="1">
                <a:off x="1452" y="1290"/>
                <a:ext cx="152" cy="1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6095" name="Freeform 335"/>
              <p:cNvSpPr>
                <a:spLocks/>
              </p:cNvSpPr>
              <p:nvPr/>
            </p:nvSpPr>
            <p:spPr bwMode="auto">
              <a:xfrm rot="4247563" flipV="1">
                <a:off x="1491" y="1381"/>
                <a:ext cx="151" cy="1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6096" name="Freeform 336"/>
              <p:cNvSpPr>
                <a:spLocks/>
              </p:cNvSpPr>
              <p:nvPr/>
            </p:nvSpPr>
            <p:spPr bwMode="auto">
              <a:xfrm rot="4247563" flipV="1">
                <a:off x="1544" y="1479"/>
                <a:ext cx="114" cy="14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6097" name="Freeform 337"/>
              <p:cNvSpPr>
                <a:spLocks/>
              </p:cNvSpPr>
              <p:nvPr/>
            </p:nvSpPr>
            <p:spPr bwMode="auto">
              <a:xfrm rot="4247563" flipV="1">
                <a:off x="1568" y="1574"/>
                <a:ext cx="111" cy="14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6098" name="Freeform 338"/>
              <p:cNvSpPr>
                <a:spLocks/>
              </p:cNvSpPr>
              <p:nvPr/>
            </p:nvSpPr>
            <p:spPr bwMode="auto">
              <a:xfrm rot="4247563" flipV="1">
                <a:off x="1253" y="1017"/>
                <a:ext cx="171" cy="207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246099" name="Group 339"/>
          <p:cNvGrpSpPr>
            <a:grpSpLocks/>
          </p:cNvGrpSpPr>
          <p:nvPr/>
        </p:nvGrpSpPr>
        <p:grpSpPr bwMode="auto">
          <a:xfrm>
            <a:off x="3995738" y="5229225"/>
            <a:ext cx="1223962" cy="1223963"/>
            <a:chOff x="982" y="646"/>
            <a:chExt cx="1322" cy="1244"/>
          </a:xfrm>
        </p:grpSpPr>
        <p:sp>
          <p:nvSpPr>
            <p:cNvPr id="246100" name="Oval 340"/>
            <p:cNvSpPr>
              <a:spLocks noChangeArrowheads="1"/>
            </p:cNvSpPr>
            <p:nvPr/>
          </p:nvSpPr>
          <p:spPr bwMode="auto">
            <a:xfrm>
              <a:off x="1187" y="829"/>
              <a:ext cx="912" cy="864"/>
            </a:xfrm>
            <a:prstGeom prst="ellipse">
              <a:avLst/>
            </a:prstGeom>
            <a:gradFill rotWithShape="0">
              <a:gsLst>
                <a:gs pos="0">
                  <a:srgbClr val="9999FF"/>
                </a:gs>
                <a:gs pos="100000">
                  <a:srgbClr val="9999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101" name="AutoShape 341"/>
            <p:cNvSpPr>
              <a:spLocks noChangeArrowheads="1"/>
            </p:cNvSpPr>
            <p:nvPr/>
          </p:nvSpPr>
          <p:spPr bwMode="auto">
            <a:xfrm>
              <a:off x="1598" y="69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102" name="AutoShape 342"/>
            <p:cNvSpPr>
              <a:spLocks noChangeArrowheads="1"/>
            </p:cNvSpPr>
            <p:nvPr/>
          </p:nvSpPr>
          <p:spPr bwMode="auto">
            <a:xfrm rot="-1731536">
              <a:off x="1344" y="75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103" name="AutoShape 343"/>
            <p:cNvSpPr>
              <a:spLocks noChangeArrowheads="1"/>
            </p:cNvSpPr>
            <p:nvPr/>
          </p:nvSpPr>
          <p:spPr bwMode="auto">
            <a:xfrm rot="-3428101">
              <a:off x="1178" y="885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104" name="AutoShape 344"/>
            <p:cNvSpPr>
              <a:spLocks noChangeArrowheads="1"/>
            </p:cNvSpPr>
            <p:nvPr/>
          </p:nvSpPr>
          <p:spPr bwMode="auto">
            <a:xfrm rot="-4530700">
              <a:off x="1091" y="103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105" name="AutoShape 345"/>
            <p:cNvSpPr>
              <a:spLocks noChangeArrowheads="1"/>
            </p:cNvSpPr>
            <p:nvPr/>
          </p:nvSpPr>
          <p:spPr bwMode="auto">
            <a:xfrm rot="-6208555">
              <a:off x="1090" y="1287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106" name="AutoShape 346"/>
            <p:cNvSpPr>
              <a:spLocks noChangeArrowheads="1"/>
            </p:cNvSpPr>
            <p:nvPr/>
          </p:nvSpPr>
          <p:spPr bwMode="auto">
            <a:xfrm rot="-7565748">
              <a:off x="1143" y="1418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107" name="AutoShape 347"/>
            <p:cNvSpPr>
              <a:spLocks noChangeArrowheads="1"/>
            </p:cNvSpPr>
            <p:nvPr/>
          </p:nvSpPr>
          <p:spPr bwMode="auto">
            <a:xfrm rot="-8367763">
              <a:off x="1291" y="1592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108" name="AutoShape 348"/>
            <p:cNvSpPr>
              <a:spLocks noChangeArrowheads="1"/>
            </p:cNvSpPr>
            <p:nvPr/>
          </p:nvSpPr>
          <p:spPr bwMode="auto">
            <a:xfrm rot="-9558205">
              <a:off x="1458" y="1670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109" name="AutoShape 349"/>
            <p:cNvSpPr>
              <a:spLocks noChangeArrowheads="1"/>
            </p:cNvSpPr>
            <p:nvPr/>
          </p:nvSpPr>
          <p:spPr bwMode="auto">
            <a:xfrm rot="9901211" flipH="1">
              <a:off x="1729" y="1670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110" name="AutoShape 350"/>
            <p:cNvSpPr>
              <a:spLocks noChangeArrowheads="1"/>
            </p:cNvSpPr>
            <p:nvPr/>
          </p:nvSpPr>
          <p:spPr bwMode="auto">
            <a:xfrm rot="9414293" flipH="1">
              <a:off x="1850" y="1626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111" name="AutoShape 351"/>
            <p:cNvSpPr>
              <a:spLocks noChangeArrowheads="1"/>
            </p:cNvSpPr>
            <p:nvPr/>
          </p:nvSpPr>
          <p:spPr bwMode="auto">
            <a:xfrm rot="7565748" flipH="1">
              <a:off x="2034" y="146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112" name="AutoShape 352"/>
            <p:cNvSpPr>
              <a:spLocks noChangeArrowheads="1"/>
            </p:cNvSpPr>
            <p:nvPr/>
          </p:nvSpPr>
          <p:spPr bwMode="auto">
            <a:xfrm rot="6208555" flipH="1">
              <a:off x="2111" y="1296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113" name="AutoShape 353"/>
            <p:cNvSpPr>
              <a:spLocks noChangeArrowheads="1"/>
            </p:cNvSpPr>
            <p:nvPr/>
          </p:nvSpPr>
          <p:spPr bwMode="auto">
            <a:xfrm rot="4530700" flipH="1">
              <a:off x="2104" y="1051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114" name="AutoShape 354"/>
            <p:cNvSpPr>
              <a:spLocks noChangeArrowheads="1"/>
            </p:cNvSpPr>
            <p:nvPr/>
          </p:nvSpPr>
          <p:spPr bwMode="auto">
            <a:xfrm rot="3428101" flipH="1">
              <a:off x="2016" y="89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115" name="AutoShape 355"/>
            <p:cNvSpPr>
              <a:spLocks noChangeArrowheads="1"/>
            </p:cNvSpPr>
            <p:nvPr/>
          </p:nvSpPr>
          <p:spPr bwMode="auto">
            <a:xfrm rot="1731536" flipH="1">
              <a:off x="1868" y="76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246116" name="Group 356"/>
            <p:cNvGrpSpPr>
              <a:grpSpLocks/>
            </p:cNvGrpSpPr>
            <p:nvPr/>
          </p:nvGrpSpPr>
          <p:grpSpPr bwMode="auto">
            <a:xfrm>
              <a:off x="1589" y="1685"/>
              <a:ext cx="143" cy="205"/>
              <a:chOff x="1441" y="1824"/>
              <a:chExt cx="143" cy="205"/>
            </a:xfrm>
          </p:grpSpPr>
          <p:sp>
            <p:nvSpPr>
              <p:cNvPr id="246117" name="AutoShape 357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118" name="Oval 358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119" name="Oval 359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6120" name="Group 360"/>
            <p:cNvGrpSpPr>
              <a:grpSpLocks/>
            </p:cNvGrpSpPr>
            <p:nvPr/>
          </p:nvGrpSpPr>
          <p:grpSpPr bwMode="auto">
            <a:xfrm rot="1113049" flipV="1">
              <a:off x="1729" y="655"/>
              <a:ext cx="143" cy="205"/>
              <a:chOff x="1441" y="1824"/>
              <a:chExt cx="143" cy="205"/>
            </a:xfrm>
          </p:grpSpPr>
          <p:sp>
            <p:nvSpPr>
              <p:cNvPr id="246121" name="AutoShape 361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122" name="Oval 362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123" name="Oval 363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6124" name="Group 364"/>
            <p:cNvGrpSpPr>
              <a:grpSpLocks/>
            </p:cNvGrpSpPr>
            <p:nvPr/>
          </p:nvGrpSpPr>
          <p:grpSpPr bwMode="auto">
            <a:xfrm rot="-1113049" flipH="1" flipV="1">
              <a:off x="1415" y="646"/>
              <a:ext cx="143" cy="205"/>
              <a:chOff x="1441" y="1824"/>
              <a:chExt cx="143" cy="205"/>
            </a:xfrm>
          </p:grpSpPr>
          <p:sp>
            <p:nvSpPr>
              <p:cNvPr id="246125" name="AutoShape 365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126" name="Oval 366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127" name="Oval 367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6128" name="Group 368"/>
            <p:cNvGrpSpPr>
              <a:grpSpLocks/>
            </p:cNvGrpSpPr>
            <p:nvPr/>
          </p:nvGrpSpPr>
          <p:grpSpPr bwMode="auto">
            <a:xfrm rot="-5190893" flipH="1" flipV="1">
              <a:off x="1013" y="1134"/>
              <a:ext cx="143" cy="205"/>
              <a:chOff x="1441" y="1824"/>
              <a:chExt cx="143" cy="205"/>
            </a:xfrm>
          </p:grpSpPr>
          <p:sp>
            <p:nvSpPr>
              <p:cNvPr id="246129" name="AutoShape 369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130" name="Oval 370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131" name="Oval 371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6132" name="Group 372"/>
            <p:cNvGrpSpPr>
              <a:grpSpLocks/>
            </p:cNvGrpSpPr>
            <p:nvPr/>
          </p:nvGrpSpPr>
          <p:grpSpPr bwMode="auto">
            <a:xfrm rot="-5172987">
              <a:off x="2130" y="1144"/>
              <a:ext cx="143" cy="205"/>
              <a:chOff x="1441" y="1824"/>
              <a:chExt cx="143" cy="205"/>
            </a:xfrm>
          </p:grpSpPr>
          <p:sp>
            <p:nvSpPr>
              <p:cNvPr id="246133" name="AutoShape 373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134" name="Oval 374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135" name="Oval 375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6136" name="Group 376"/>
            <p:cNvGrpSpPr>
              <a:grpSpLocks/>
            </p:cNvGrpSpPr>
            <p:nvPr/>
          </p:nvGrpSpPr>
          <p:grpSpPr bwMode="auto">
            <a:xfrm rot="2463853">
              <a:off x="1161" y="1511"/>
              <a:ext cx="143" cy="205"/>
              <a:chOff x="1441" y="1824"/>
              <a:chExt cx="143" cy="205"/>
            </a:xfrm>
          </p:grpSpPr>
          <p:sp>
            <p:nvSpPr>
              <p:cNvPr id="246137" name="AutoShape 377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138" name="Oval 378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139" name="Oval 379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6140" name="Group 380"/>
            <p:cNvGrpSpPr>
              <a:grpSpLocks/>
            </p:cNvGrpSpPr>
            <p:nvPr/>
          </p:nvGrpSpPr>
          <p:grpSpPr bwMode="auto">
            <a:xfrm rot="19136147" flipH="1">
              <a:off x="1955" y="1546"/>
              <a:ext cx="143" cy="205"/>
              <a:chOff x="1441" y="1824"/>
              <a:chExt cx="143" cy="205"/>
            </a:xfrm>
          </p:grpSpPr>
          <p:sp>
            <p:nvSpPr>
              <p:cNvPr id="246141" name="AutoShape 381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142" name="Oval 382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143" name="Oval 383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246144" name="Freeform 384"/>
            <p:cNvSpPr>
              <a:spLocks/>
            </p:cNvSpPr>
            <p:nvPr/>
          </p:nvSpPr>
          <p:spPr bwMode="auto">
            <a:xfrm rot="4247563" flipV="1">
              <a:off x="1531" y="1075"/>
              <a:ext cx="171" cy="207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45" name="Freeform 385"/>
            <p:cNvSpPr>
              <a:spLocks/>
            </p:cNvSpPr>
            <p:nvPr/>
          </p:nvSpPr>
          <p:spPr bwMode="auto">
            <a:xfrm rot="4247563" flipV="1">
              <a:off x="1455" y="894"/>
              <a:ext cx="171" cy="206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46146" name="Group 386"/>
            <p:cNvGrpSpPr>
              <a:grpSpLocks/>
            </p:cNvGrpSpPr>
            <p:nvPr/>
          </p:nvGrpSpPr>
          <p:grpSpPr bwMode="auto">
            <a:xfrm>
              <a:off x="1366" y="904"/>
              <a:ext cx="495" cy="727"/>
              <a:chOff x="1235" y="1035"/>
              <a:chExt cx="460" cy="666"/>
            </a:xfrm>
          </p:grpSpPr>
          <p:sp>
            <p:nvSpPr>
              <p:cNvPr id="246147" name="Freeform 387"/>
              <p:cNvSpPr>
                <a:spLocks/>
              </p:cNvSpPr>
              <p:nvPr/>
            </p:nvSpPr>
            <p:spPr bwMode="auto">
              <a:xfrm rot="4247563" flipV="1">
                <a:off x="1364" y="1113"/>
                <a:ext cx="171" cy="206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6148" name="Freeform 388"/>
              <p:cNvSpPr>
                <a:spLocks/>
              </p:cNvSpPr>
              <p:nvPr/>
            </p:nvSpPr>
            <p:spPr bwMode="auto">
              <a:xfrm rot="4247563" flipV="1">
                <a:off x="1452" y="1290"/>
                <a:ext cx="152" cy="1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6149" name="Freeform 389"/>
              <p:cNvSpPr>
                <a:spLocks/>
              </p:cNvSpPr>
              <p:nvPr/>
            </p:nvSpPr>
            <p:spPr bwMode="auto">
              <a:xfrm rot="4247563" flipV="1">
                <a:off x="1491" y="1381"/>
                <a:ext cx="151" cy="1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6150" name="Freeform 390"/>
              <p:cNvSpPr>
                <a:spLocks/>
              </p:cNvSpPr>
              <p:nvPr/>
            </p:nvSpPr>
            <p:spPr bwMode="auto">
              <a:xfrm rot="4247563" flipV="1">
                <a:off x="1544" y="1479"/>
                <a:ext cx="114" cy="14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6151" name="Freeform 391"/>
              <p:cNvSpPr>
                <a:spLocks/>
              </p:cNvSpPr>
              <p:nvPr/>
            </p:nvSpPr>
            <p:spPr bwMode="auto">
              <a:xfrm rot="4247563" flipV="1">
                <a:off x="1568" y="1574"/>
                <a:ext cx="111" cy="14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6152" name="Freeform 392"/>
              <p:cNvSpPr>
                <a:spLocks/>
              </p:cNvSpPr>
              <p:nvPr/>
            </p:nvSpPr>
            <p:spPr bwMode="auto">
              <a:xfrm rot="4247563" flipV="1">
                <a:off x="1253" y="1017"/>
                <a:ext cx="171" cy="207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246153" name="Group 393"/>
          <p:cNvGrpSpPr>
            <a:grpSpLocks/>
          </p:cNvGrpSpPr>
          <p:nvPr/>
        </p:nvGrpSpPr>
        <p:grpSpPr bwMode="auto">
          <a:xfrm>
            <a:off x="4211638" y="5445125"/>
            <a:ext cx="1223962" cy="1223963"/>
            <a:chOff x="982" y="646"/>
            <a:chExt cx="1322" cy="1244"/>
          </a:xfrm>
        </p:grpSpPr>
        <p:sp>
          <p:nvSpPr>
            <p:cNvPr id="246154" name="Oval 394"/>
            <p:cNvSpPr>
              <a:spLocks noChangeArrowheads="1"/>
            </p:cNvSpPr>
            <p:nvPr/>
          </p:nvSpPr>
          <p:spPr bwMode="auto">
            <a:xfrm>
              <a:off x="1187" y="829"/>
              <a:ext cx="912" cy="864"/>
            </a:xfrm>
            <a:prstGeom prst="ellipse">
              <a:avLst/>
            </a:prstGeom>
            <a:gradFill rotWithShape="0">
              <a:gsLst>
                <a:gs pos="0">
                  <a:srgbClr val="9999FF"/>
                </a:gs>
                <a:gs pos="100000">
                  <a:srgbClr val="9999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155" name="AutoShape 395"/>
            <p:cNvSpPr>
              <a:spLocks noChangeArrowheads="1"/>
            </p:cNvSpPr>
            <p:nvPr/>
          </p:nvSpPr>
          <p:spPr bwMode="auto">
            <a:xfrm>
              <a:off x="1598" y="69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156" name="AutoShape 396"/>
            <p:cNvSpPr>
              <a:spLocks noChangeArrowheads="1"/>
            </p:cNvSpPr>
            <p:nvPr/>
          </p:nvSpPr>
          <p:spPr bwMode="auto">
            <a:xfrm rot="-1731536">
              <a:off x="1344" y="75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157" name="AutoShape 397"/>
            <p:cNvSpPr>
              <a:spLocks noChangeArrowheads="1"/>
            </p:cNvSpPr>
            <p:nvPr/>
          </p:nvSpPr>
          <p:spPr bwMode="auto">
            <a:xfrm rot="-3428101">
              <a:off x="1178" y="885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158" name="AutoShape 398"/>
            <p:cNvSpPr>
              <a:spLocks noChangeArrowheads="1"/>
            </p:cNvSpPr>
            <p:nvPr/>
          </p:nvSpPr>
          <p:spPr bwMode="auto">
            <a:xfrm rot="-4530700">
              <a:off x="1091" y="103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159" name="AutoShape 399"/>
            <p:cNvSpPr>
              <a:spLocks noChangeArrowheads="1"/>
            </p:cNvSpPr>
            <p:nvPr/>
          </p:nvSpPr>
          <p:spPr bwMode="auto">
            <a:xfrm rot="-6208555">
              <a:off x="1090" y="1287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160" name="AutoShape 400"/>
            <p:cNvSpPr>
              <a:spLocks noChangeArrowheads="1"/>
            </p:cNvSpPr>
            <p:nvPr/>
          </p:nvSpPr>
          <p:spPr bwMode="auto">
            <a:xfrm rot="-7565748">
              <a:off x="1143" y="1418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161" name="AutoShape 401"/>
            <p:cNvSpPr>
              <a:spLocks noChangeArrowheads="1"/>
            </p:cNvSpPr>
            <p:nvPr/>
          </p:nvSpPr>
          <p:spPr bwMode="auto">
            <a:xfrm rot="-8367763">
              <a:off x="1291" y="1592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162" name="AutoShape 402"/>
            <p:cNvSpPr>
              <a:spLocks noChangeArrowheads="1"/>
            </p:cNvSpPr>
            <p:nvPr/>
          </p:nvSpPr>
          <p:spPr bwMode="auto">
            <a:xfrm rot="-9558205">
              <a:off x="1458" y="1670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163" name="AutoShape 403"/>
            <p:cNvSpPr>
              <a:spLocks noChangeArrowheads="1"/>
            </p:cNvSpPr>
            <p:nvPr/>
          </p:nvSpPr>
          <p:spPr bwMode="auto">
            <a:xfrm rot="9901211" flipH="1">
              <a:off x="1729" y="1670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164" name="AutoShape 404"/>
            <p:cNvSpPr>
              <a:spLocks noChangeArrowheads="1"/>
            </p:cNvSpPr>
            <p:nvPr/>
          </p:nvSpPr>
          <p:spPr bwMode="auto">
            <a:xfrm rot="9414293" flipH="1">
              <a:off x="1850" y="1626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165" name="AutoShape 405"/>
            <p:cNvSpPr>
              <a:spLocks noChangeArrowheads="1"/>
            </p:cNvSpPr>
            <p:nvPr/>
          </p:nvSpPr>
          <p:spPr bwMode="auto">
            <a:xfrm rot="7565748" flipH="1">
              <a:off x="2034" y="146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166" name="AutoShape 406"/>
            <p:cNvSpPr>
              <a:spLocks noChangeArrowheads="1"/>
            </p:cNvSpPr>
            <p:nvPr/>
          </p:nvSpPr>
          <p:spPr bwMode="auto">
            <a:xfrm rot="6208555" flipH="1">
              <a:off x="2111" y="1296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167" name="AutoShape 407"/>
            <p:cNvSpPr>
              <a:spLocks noChangeArrowheads="1"/>
            </p:cNvSpPr>
            <p:nvPr/>
          </p:nvSpPr>
          <p:spPr bwMode="auto">
            <a:xfrm rot="4530700" flipH="1">
              <a:off x="2104" y="1051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168" name="AutoShape 408"/>
            <p:cNvSpPr>
              <a:spLocks noChangeArrowheads="1"/>
            </p:cNvSpPr>
            <p:nvPr/>
          </p:nvSpPr>
          <p:spPr bwMode="auto">
            <a:xfrm rot="3428101" flipH="1">
              <a:off x="2016" y="89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169" name="AutoShape 409"/>
            <p:cNvSpPr>
              <a:spLocks noChangeArrowheads="1"/>
            </p:cNvSpPr>
            <p:nvPr/>
          </p:nvSpPr>
          <p:spPr bwMode="auto">
            <a:xfrm rot="1731536" flipH="1">
              <a:off x="1868" y="76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246170" name="Group 410"/>
            <p:cNvGrpSpPr>
              <a:grpSpLocks/>
            </p:cNvGrpSpPr>
            <p:nvPr/>
          </p:nvGrpSpPr>
          <p:grpSpPr bwMode="auto">
            <a:xfrm>
              <a:off x="1589" y="1685"/>
              <a:ext cx="143" cy="205"/>
              <a:chOff x="1441" y="1824"/>
              <a:chExt cx="143" cy="205"/>
            </a:xfrm>
          </p:grpSpPr>
          <p:sp>
            <p:nvSpPr>
              <p:cNvPr id="246171" name="AutoShape 411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172" name="Oval 412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173" name="Oval 413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6174" name="Group 414"/>
            <p:cNvGrpSpPr>
              <a:grpSpLocks/>
            </p:cNvGrpSpPr>
            <p:nvPr/>
          </p:nvGrpSpPr>
          <p:grpSpPr bwMode="auto">
            <a:xfrm rot="1113049" flipV="1">
              <a:off x="1729" y="655"/>
              <a:ext cx="143" cy="205"/>
              <a:chOff x="1441" y="1824"/>
              <a:chExt cx="143" cy="205"/>
            </a:xfrm>
          </p:grpSpPr>
          <p:sp>
            <p:nvSpPr>
              <p:cNvPr id="246175" name="AutoShape 415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176" name="Oval 416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177" name="Oval 417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6178" name="Group 418"/>
            <p:cNvGrpSpPr>
              <a:grpSpLocks/>
            </p:cNvGrpSpPr>
            <p:nvPr/>
          </p:nvGrpSpPr>
          <p:grpSpPr bwMode="auto">
            <a:xfrm rot="-1113049" flipH="1" flipV="1">
              <a:off x="1415" y="646"/>
              <a:ext cx="143" cy="205"/>
              <a:chOff x="1441" y="1824"/>
              <a:chExt cx="143" cy="205"/>
            </a:xfrm>
          </p:grpSpPr>
          <p:sp>
            <p:nvSpPr>
              <p:cNvPr id="246179" name="AutoShape 419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180" name="Oval 420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181" name="Oval 421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6182" name="Group 422"/>
            <p:cNvGrpSpPr>
              <a:grpSpLocks/>
            </p:cNvGrpSpPr>
            <p:nvPr/>
          </p:nvGrpSpPr>
          <p:grpSpPr bwMode="auto">
            <a:xfrm rot="-5190893" flipH="1" flipV="1">
              <a:off x="1013" y="1134"/>
              <a:ext cx="143" cy="205"/>
              <a:chOff x="1441" y="1824"/>
              <a:chExt cx="143" cy="205"/>
            </a:xfrm>
          </p:grpSpPr>
          <p:sp>
            <p:nvSpPr>
              <p:cNvPr id="246183" name="AutoShape 423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184" name="Oval 424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185" name="Oval 425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6186" name="Group 426"/>
            <p:cNvGrpSpPr>
              <a:grpSpLocks/>
            </p:cNvGrpSpPr>
            <p:nvPr/>
          </p:nvGrpSpPr>
          <p:grpSpPr bwMode="auto">
            <a:xfrm rot="-5172987">
              <a:off x="2130" y="1144"/>
              <a:ext cx="143" cy="205"/>
              <a:chOff x="1441" y="1824"/>
              <a:chExt cx="143" cy="205"/>
            </a:xfrm>
          </p:grpSpPr>
          <p:sp>
            <p:nvSpPr>
              <p:cNvPr id="246187" name="AutoShape 427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188" name="Oval 428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189" name="Oval 429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6190" name="Group 430"/>
            <p:cNvGrpSpPr>
              <a:grpSpLocks/>
            </p:cNvGrpSpPr>
            <p:nvPr/>
          </p:nvGrpSpPr>
          <p:grpSpPr bwMode="auto">
            <a:xfrm rot="2463853">
              <a:off x="1161" y="1511"/>
              <a:ext cx="143" cy="205"/>
              <a:chOff x="1441" y="1824"/>
              <a:chExt cx="143" cy="205"/>
            </a:xfrm>
          </p:grpSpPr>
          <p:sp>
            <p:nvSpPr>
              <p:cNvPr id="246191" name="AutoShape 431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192" name="Oval 432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193" name="Oval 433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6194" name="Group 434"/>
            <p:cNvGrpSpPr>
              <a:grpSpLocks/>
            </p:cNvGrpSpPr>
            <p:nvPr/>
          </p:nvGrpSpPr>
          <p:grpSpPr bwMode="auto">
            <a:xfrm rot="19136147" flipH="1">
              <a:off x="1955" y="1546"/>
              <a:ext cx="143" cy="205"/>
              <a:chOff x="1441" y="1824"/>
              <a:chExt cx="143" cy="205"/>
            </a:xfrm>
          </p:grpSpPr>
          <p:sp>
            <p:nvSpPr>
              <p:cNvPr id="246195" name="AutoShape 435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196" name="Oval 436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197" name="Oval 437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246198" name="Freeform 438"/>
            <p:cNvSpPr>
              <a:spLocks/>
            </p:cNvSpPr>
            <p:nvPr/>
          </p:nvSpPr>
          <p:spPr bwMode="auto">
            <a:xfrm rot="4247563" flipV="1">
              <a:off x="1531" y="1075"/>
              <a:ext cx="171" cy="207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199" name="Freeform 439"/>
            <p:cNvSpPr>
              <a:spLocks/>
            </p:cNvSpPr>
            <p:nvPr/>
          </p:nvSpPr>
          <p:spPr bwMode="auto">
            <a:xfrm rot="4247563" flipV="1">
              <a:off x="1455" y="894"/>
              <a:ext cx="171" cy="206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46200" name="Group 440"/>
            <p:cNvGrpSpPr>
              <a:grpSpLocks/>
            </p:cNvGrpSpPr>
            <p:nvPr/>
          </p:nvGrpSpPr>
          <p:grpSpPr bwMode="auto">
            <a:xfrm>
              <a:off x="1366" y="904"/>
              <a:ext cx="495" cy="727"/>
              <a:chOff x="1235" y="1035"/>
              <a:chExt cx="460" cy="666"/>
            </a:xfrm>
          </p:grpSpPr>
          <p:sp>
            <p:nvSpPr>
              <p:cNvPr id="246201" name="Freeform 441"/>
              <p:cNvSpPr>
                <a:spLocks/>
              </p:cNvSpPr>
              <p:nvPr/>
            </p:nvSpPr>
            <p:spPr bwMode="auto">
              <a:xfrm rot="4247563" flipV="1">
                <a:off x="1364" y="1113"/>
                <a:ext cx="171" cy="206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6202" name="Freeform 442"/>
              <p:cNvSpPr>
                <a:spLocks/>
              </p:cNvSpPr>
              <p:nvPr/>
            </p:nvSpPr>
            <p:spPr bwMode="auto">
              <a:xfrm rot="4247563" flipV="1">
                <a:off x="1452" y="1290"/>
                <a:ext cx="152" cy="1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6203" name="Freeform 443"/>
              <p:cNvSpPr>
                <a:spLocks/>
              </p:cNvSpPr>
              <p:nvPr/>
            </p:nvSpPr>
            <p:spPr bwMode="auto">
              <a:xfrm rot="4247563" flipV="1">
                <a:off x="1491" y="1381"/>
                <a:ext cx="151" cy="1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6204" name="Freeform 444"/>
              <p:cNvSpPr>
                <a:spLocks/>
              </p:cNvSpPr>
              <p:nvPr/>
            </p:nvSpPr>
            <p:spPr bwMode="auto">
              <a:xfrm rot="4247563" flipV="1">
                <a:off x="1544" y="1479"/>
                <a:ext cx="114" cy="14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6205" name="Freeform 445"/>
              <p:cNvSpPr>
                <a:spLocks/>
              </p:cNvSpPr>
              <p:nvPr/>
            </p:nvSpPr>
            <p:spPr bwMode="auto">
              <a:xfrm rot="4247563" flipV="1">
                <a:off x="1568" y="1574"/>
                <a:ext cx="111" cy="14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6206" name="Freeform 446"/>
              <p:cNvSpPr>
                <a:spLocks/>
              </p:cNvSpPr>
              <p:nvPr/>
            </p:nvSpPr>
            <p:spPr bwMode="auto">
              <a:xfrm rot="4247563" flipV="1">
                <a:off x="1253" y="1017"/>
                <a:ext cx="171" cy="207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246207" name="Group 447"/>
          <p:cNvGrpSpPr>
            <a:grpSpLocks/>
          </p:cNvGrpSpPr>
          <p:nvPr/>
        </p:nvGrpSpPr>
        <p:grpSpPr bwMode="auto">
          <a:xfrm>
            <a:off x="4140200" y="4724400"/>
            <a:ext cx="1223963" cy="1223963"/>
            <a:chOff x="982" y="646"/>
            <a:chExt cx="1322" cy="1244"/>
          </a:xfrm>
        </p:grpSpPr>
        <p:sp>
          <p:nvSpPr>
            <p:cNvPr id="246208" name="Oval 448"/>
            <p:cNvSpPr>
              <a:spLocks noChangeArrowheads="1"/>
            </p:cNvSpPr>
            <p:nvPr/>
          </p:nvSpPr>
          <p:spPr bwMode="auto">
            <a:xfrm>
              <a:off x="1187" y="829"/>
              <a:ext cx="912" cy="864"/>
            </a:xfrm>
            <a:prstGeom prst="ellipse">
              <a:avLst/>
            </a:prstGeom>
            <a:gradFill rotWithShape="0">
              <a:gsLst>
                <a:gs pos="0">
                  <a:srgbClr val="9999FF"/>
                </a:gs>
                <a:gs pos="100000">
                  <a:srgbClr val="9999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209" name="AutoShape 449"/>
            <p:cNvSpPr>
              <a:spLocks noChangeArrowheads="1"/>
            </p:cNvSpPr>
            <p:nvPr/>
          </p:nvSpPr>
          <p:spPr bwMode="auto">
            <a:xfrm>
              <a:off x="1598" y="69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210" name="AutoShape 450"/>
            <p:cNvSpPr>
              <a:spLocks noChangeArrowheads="1"/>
            </p:cNvSpPr>
            <p:nvPr/>
          </p:nvSpPr>
          <p:spPr bwMode="auto">
            <a:xfrm rot="-1731536">
              <a:off x="1344" y="75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211" name="AutoShape 451"/>
            <p:cNvSpPr>
              <a:spLocks noChangeArrowheads="1"/>
            </p:cNvSpPr>
            <p:nvPr/>
          </p:nvSpPr>
          <p:spPr bwMode="auto">
            <a:xfrm rot="-3428101">
              <a:off x="1178" y="885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212" name="AutoShape 452"/>
            <p:cNvSpPr>
              <a:spLocks noChangeArrowheads="1"/>
            </p:cNvSpPr>
            <p:nvPr/>
          </p:nvSpPr>
          <p:spPr bwMode="auto">
            <a:xfrm rot="-4530700">
              <a:off x="1091" y="103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213" name="AutoShape 453"/>
            <p:cNvSpPr>
              <a:spLocks noChangeArrowheads="1"/>
            </p:cNvSpPr>
            <p:nvPr/>
          </p:nvSpPr>
          <p:spPr bwMode="auto">
            <a:xfrm rot="-6208555">
              <a:off x="1090" y="1287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214" name="AutoShape 454"/>
            <p:cNvSpPr>
              <a:spLocks noChangeArrowheads="1"/>
            </p:cNvSpPr>
            <p:nvPr/>
          </p:nvSpPr>
          <p:spPr bwMode="auto">
            <a:xfrm rot="-7565748">
              <a:off x="1143" y="1418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215" name="AutoShape 455"/>
            <p:cNvSpPr>
              <a:spLocks noChangeArrowheads="1"/>
            </p:cNvSpPr>
            <p:nvPr/>
          </p:nvSpPr>
          <p:spPr bwMode="auto">
            <a:xfrm rot="-8367763">
              <a:off x="1291" y="1592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216" name="AutoShape 456"/>
            <p:cNvSpPr>
              <a:spLocks noChangeArrowheads="1"/>
            </p:cNvSpPr>
            <p:nvPr/>
          </p:nvSpPr>
          <p:spPr bwMode="auto">
            <a:xfrm rot="-9558205">
              <a:off x="1458" y="1670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217" name="AutoShape 457"/>
            <p:cNvSpPr>
              <a:spLocks noChangeArrowheads="1"/>
            </p:cNvSpPr>
            <p:nvPr/>
          </p:nvSpPr>
          <p:spPr bwMode="auto">
            <a:xfrm rot="9901211" flipH="1">
              <a:off x="1729" y="1670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218" name="AutoShape 458"/>
            <p:cNvSpPr>
              <a:spLocks noChangeArrowheads="1"/>
            </p:cNvSpPr>
            <p:nvPr/>
          </p:nvSpPr>
          <p:spPr bwMode="auto">
            <a:xfrm rot="9414293" flipH="1">
              <a:off x="1850" y="1626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219" name="AutoShape 459"/>
            <p:cNvSpPr>
              <a:spLocks noChangeArrowheads="1"/>
            </p:cNvSpPr>
            <p:nvPr/>
          </p:nvSpPr>
          <p:spPr bwMode="auto">
            <a:xfrm rot="7565748" flipH="1">
              <a:off x="2034" y="146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220" name="AutoShape 460"/>
            <p:cNvSpPr>
              <a:spLocks noChangeArrowheads="1"/>
            </p:cNvSpPr>
            <p:nvPr/>
          </p:nvSpPr>
          <p:spPr bwMode="auto">
            <a:xfrm rot="6208555" flipH="1">
              <a:off x="2111" y="1296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221" name="AutoShape 461"/>
            <p:cNvSpPr>
              <a:spLocks noChangeArrowheads="1"/>
            </p:cNvSpPr>
            <p:nvPr/>
          </p:nvSpPr>
          <p:spPr bwMode="auto">
            <a:xfrm rot="4530700" flipH="1">
              <a:off x="2104" y="1051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222" name="AutoShape 462"/>
            <p:cNvSpPr>
              <a:spLocks noChangeArrowheads="1"/>
            </p:cNvSpPr>
            <p:nvPr/>
          </p:nvSpPr>
          <p:spPr bwMode="auto">
            <a:xfrm rot="3428101" flipH="1">
              <a:off x="2016" y="89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223" name="AutoShape 463"/>
            <p:cNvSpPr>
              <a:spLocks noChangeArrowheads="1"/>
            </p:cNvSpPr>
            <p:nvPr/>
          </p:nvSpPr>
          <p:spPr bwMode="auto">
            <a:xfrm rot="1731536" flipH="1">
              <a:off x="1868" y="76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246224" name="Group 464"/>
            <p:cNvGrpSpPr>
              <a:grpSpLocks/>
            </p:cNvGrpSpPr>
            <p:nvPr/>
          </p:nvGrpSpPr>
          <p:grpSpPr bwMode="auto">
            <a:xfrm>
              <a:off x="1589" y="1685"/>
              <a:ext cx="143" cy="205"/>
              <a:chOff x="1441" y="1824"/>
              <a:chExt cx="143" cy="205"/>
            </a:xfrm>
          </p:grpSpPr>
          <p:sp>
            <p:nvSpPr>
              <p:cNvPr id="246225" name="AutoShape 465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226" name="Oval 466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227" name="Oval 467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6228" name="Group 468"/>
            <p:cNvGrpSpPr>
              <a:grpSpLocks/>
            </p:cNvGrpSpPr>
            <p:nvPr/>
          </p:nvGrpSpPr>
          <p:grpSpPr bwMode="auto">
            <a:xfrm rot="1113049" flipV="1">
              <a:off x="1729" y="655"/>
              <a:ext cx="143" cy="205"/>
              <a:chOff x="1441" y="1824"/>
              <a:chExt cx="143" cy="205"/>
            </a:xfrm>
          </p:grpSpPr>
          <p:sp>
            <p:nvSpPr>
              <p:cNvPr id="246229" name="AutoShape 469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230" name="Oval 470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231" name="Oval 471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6232" name="Group 472"/>
            <p:cNvGrpSpPr>
              <a:grpSpLocks/>
            </p:cNvGrpSpPr>
            <p:nvPr/>
          </p:nvGrpSpPr>
          <p:grpSpPr bwMode="auto">
            <a:xfrm rot="-1113049" flipH="1" flipV="1">
              <a:off x="1415" y="646"/>
              <a:ext cx="143" cy="205"/>
              <a:chOff x="1441" y="1824"/>
              <a:chExt cx="143" cy="205"/>
            </a:xfrm>
          </p:grpSpPr>
          <p:sp>
            <p:nvSpPr>
              <p:cNvPr id="246233" name="AutoShape 473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234" name="Oval 474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235" name="Oval 475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6236" name="Group 476"/>
            <p:cNvGrpSpPr>
              <a:grpSpLocks/>
            </p:cNvGrpSpPr>
            <p:nvPr/>
          </p:nvGrpSpPr>
          <p:grpSpPr bwMode="auto">
            <a:xfrm rot="-5190893" flipH="1" flipV="1">
              <a:off x="1013" y="1134"/>
              <a:ext cx="143" cy="205"/>
              <a:chOff x="1441" y="1824"/>
              <a:chExt cx="143" cy="205"/>
            </a:xfrm>
          </p:grpSpPr>
          <p:sp>
            <p:nvSpPr>
              <p:cNvPr id="246237" name="AutoShape 477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238" name="Oval 478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239" name="Oval 479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6240" name="Group 480"/>
            <p:cNvGrpSpPr>
              <a:grpSpLocks/>
            </p:cNvGrpSpPr>
            <p:nvPr/>
          </p:nvGrpSpPr>
          <p:grpSpPr bwMode="auto">
            <a:xfrm rot="-5172987">
              <a:off x="2130" y="1144"/>
              <a:ext cx="143" cy="205"/>
              <a:chOff x="1441" y="1824"/>
              <a:chExt cx="143" cy="205"/>
            </a:xfrm>
          </p:grpSpPr>
          <p:sp>
            <p:nvSpPr>
              <p:cNvPr id="246241" name="AutoShape 481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242" name="Oval 482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243" name="Oval 483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6244" name="Group 484"/>
            <p:cNvGrpSpPr>
              <a:grpSpLocks/>
            </p:cNvGrpSpPr>
            <p:nvPr/>
          </p:nvGrpSpPr>
          <p:grpSpPr bwMode="auto">
            <a:xfrm rot="2463853">
              <a:off x="1161" y="1511"/>
              <a:ext cx="143" cy="205"/>
              <a:chOff x="1441" y="1824"/>
              <a:chExt cx="143" cy="205"/>
            </a:xfrm>
          </p:grpSpPr>
          <p:sp>
            <p:nvSpPr>
              <p:cNvPr id="246245" name="AutoShape 485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246" name="Oval 486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247" name="Oval 487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6248" name="Group 488"/>
            <p:cNvGrpSpPr>
              <a:grpSpLocks/>
            </p:cNvGrpSpPr>
            <p:nvPr/>
          </p:nvGrpSpPr>
          <p:grpSpPr bwMode="auto">
            <a:xfrm rot="19136147" flipH="1">
              <a:off x="1955" y="1546"/>
              <a:ext cx="143" cy="205"/>
              <a:chOff x="1441" y="1824"/>
              <a:chExt cx="143" cy="205"/>
            </a:xfrm>
          </p:grpSpPr>
          <p:sp>
            <p:nvSpPr>
              <p:cNvPr id="246249" name="AutoShape 489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250" name="Oval 490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251" name="Oval 491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246252" name="Freeform 492"/>
            <p:cNvSpPr>
              <a:spLocks/>
            </p:cNvSpPr>
            <p:nvPr/>
          </p:nvSpPr>
          <p:spPr bwMode="auto">
            <a:xfrm rot="4247563" flipV="1">
              <a:off x="1531" y="1075"/>
              <a:ext cx="171" cy="207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253" name="Freeform 493"/>
            <p:cNvSpPr>
              <a:spLocks/>
            </p:cNvSpPr>
            <p:nvPr/>
          </p:nvSpPr>
          <p:spPr bwMode="auto">
            <a:xfrm rot="4247563" flipV="1">
              <a:off x="1455" y="894"/>
              <a:ext cx="171" cy="206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46254" name="Group 494"/>
            <p:cNvGrpSpPr>
              <a:grpSpLocks/>
            </p:cNvGrpSpPr>
            <p:nvPr/>
          </p:nvGrpSpPr>
          <p:grpSpPr bwMode="auto">
            <a:xfrm>
              <a:off x="1366" y="904"/>
              <a:ext cx="495" cy="727"/>
              <a:chOff x="1235" y="1035"/>
              <a:chExt cx="460" cy="666"/>
            </a:xfrm>
          </p:grpSpPr>
          <p:sp>
            <p:nvSpPr>
              <p:cNvPr id="246255" name="Freeform 495"/>
              <p:cNvSpPr>
                <a:spLocks/>
              </p:cNvSpPr>
              <p:nvPr/>
            </p:nvSpPr>
            <p:spPr bwMode="auto">
              <a:xfrm rot="4247563" flipV="1">
                <a:off x="1364" y="1113"/>
                <a:ext cx="171" cy="206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6256" name="Freeform 496"/>
              <p:cNvSpPr>
                <a:spLocks/>
              </p:cNvSpPr>
              <p:nvPr/>
            </p:nvSpPr>
            <p:spPr bwMode="auto">
              <a:xfrm rot="4247563" flipV="1">
                <a:off x="1452" y="1290"/>
                <a:ext cx="152" cy="1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6257" name="Freeform 497"/>
              <p:cNvSpPr>
                <a:spLocks/>
              </p:cNvSpPr>
              <p:nvPr/>
            </p:nvSpPr>
            <p:spPr bwMode="auto">
              <a:xfrm rot="4247563" flipV="1">
                <a:off x="1491" y="1381"/>
                <a:ext cx="151" cy="1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6258" name="Freeform 498"/>
              <p:cNvSpPr>
                <a:spLocks/>
              </p:cNvSpPr>
              <p:nvPr/>
            </p:nvSpPr>
            <p:spPr bwMode="auto">
              <a:xfrm rot="4247563" flipV="1">
                <a:off x="1544" y="1479"/>
                <a:ext cx="114" cy="14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6259" name="Freeform 499"/>
              <p:cNvSpPr>
                <a:spLocks/>
              </p:cNvSpPr>
              <p:nvPr/>
            </p:nvSpPr>
            <p:spPr bwMode="auto">
              <a:xfrm rot="4247563" flipV="1">
                <a:off x="1568" y="1574"/>
                <a:ext cx="111" cy="14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6260" name="Freeform 500"/>
              <p:cNvSpPr>
                <a:spLocks/>
              </p:cNvSpPr>
              <p:nvPr/>
            </p:nvSpPr>
            <p:spPr bwMode="auto">
              <a:xfrm rot="4247563" flipV="1">
                <a:off x="1253" y="1017"/>
                <a:ext cx="171" cy="207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ChangeArrowheads="1"/>
          </p:cNvSpPr>
          <p:nvPr/>
        </p:nvSpPr>
        <p:spPr bwMode="auto">
          <a:xfrm>
            <a:off x="0" y="381000"/>
            <a:ext cx="9144000" cy="1143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defTabSz="762000"/>
            <a:r>
              <a:rPr lang="en-GB" sz="4000" dirty="0">
                <a:solidFill>
                  <a:schemeClr val="bg1"/>
                </a:solidFill>
                <a:latin typeface="+mj-lt"/>
              </a:rPr>
              <a:t>The virus neuraminidase enzyme destroys cell surface receptor</a:t>
            </a:r>
          </a:p>
        </p:txBody>
      </p:sp>
      <p:sp>
        <p:nvSpPr>
          <p:cNvPr id="246788" name="Rectangle 4"/>
          <p:cNvSpPr>
            <a:spLocks noChangeArrowheads="1"/>
          </p:cNvSpPr>
          <p:nvPr/>
        </p:nvSpPr>
        <p:spPr bwMode="auto">
          <a:xfrm>
            <a:off x="5781675" y="2324100"/>
            <a:ext cx="2495550" cy="3657600"/>
          </a:xfrm>
          <a:prstGeom prst="rect">
            <a:avLst/>
          </a:prstGeom>
          <a:gradFill rotWithShape="0">
            <a:gsLst>
              <a:gs pos="0">
                <a:srgbClr val="FFCCFF"/>
              </a:gs>
              <a:gs pos="100000">
                <a:srgbClr val="FFCCFF">
                  <a:gamma/>
                  <a:shade val="89804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rgbClr val="FF33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46789" name="Oval 5"/>
          <p:cNvSpPr>
            <a:spLocks noChangeArrowheads="1"/>
          </p:cNvSpPr>
          <p:nvPr/>
        </p:nvSpPr>
        <p:spPr bwMode="auto">
          <a:xfrm>
            <a:off x="6692900" y="2825750"/>
            <a:ext cx="1187450" cy="2425700"/>
          </a:xfrm>
          <a:prstGeom prst="ellipse">
            <a:avLst/>
          </a:prstGeom>
          <a:gradFill rotWithShape="0">
            <a:gsLst>
              <a:gs pos="0">
                <a:srgbClr val="FFCCFF">
                  <a:gamma/>
                  <a:shade val="69804"/>
                  <a:invGamma/>
                </a:srgbClr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12700">
            <a:solidFill>
              <a:srgbClr val="FF33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46790" name="Line 6"/>
          <p:cNvSpPr>
            <a:spLocks noChangeShapeType="1"/>
          </p:cNvSpPr>
          <p:nvPr/>
        </p:nvSpPr>
        <p:spPr bwMode="auto">
          <a:xfrm>
            <a:off x="5229225" y="2438400"/>
            <a:ext cx="514350" cy="0"/>
          </a:xfrm>
          <a:prstGeom prst="line">
            <a:avLst/>
          </a:prstGeom>
          <a:noFill/>
          <a:ln w="76200">
            <a:solidFill>
              <a:srgbClr val="FF3399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46791" name="Line 7"/>
          <p:cNvSpPr>
            <a:spLocks noChangeShapeType="1"/>
          </p:cNvSpPr>
          <p:nvPr/>
        </p:nvSpPr>
        <p:spPr bwMode="auto">
          <a:xfrm>
            <a:off x="5229225" y="2667000"/>
            <a:ext cx="514350" cy="0"/>
          </a:xfrm>
          <a:prstGeom prst="line">
            <a:avLst/>
          </a:prstGeom>
          <a:noFill/>
          <a:ln w="76200">
            <a:solidFill>
              <a:srgbClr val="FF3399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46792" name="Line 8"/>
          <p:cNvSpPr>
            <a:spLocks noChangeShapeType="1"/>
          </p:cNvSpPr>
          <p:nvPr/>
        </p:nvSpPr>
        <p:spPr bwMode="auto">
          <a:xfrm>
            <a:off x="5229225" y="2895600"/>
            <a:ext cx="514350" cy="0"/>
          </a:xfrm>
          <a:prstGeom prst="line">
            <a:avLst/>
          </a:prstGeom>
          <a:noFill/>
          <a:ln w="76200">
            <a:solidFill>
              <a:srgbClr val="FF3399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46793" name="Line 9"/>
          <p:cNvSpPr>
            <a:spLocks noChangeShapeType="1"/>
          </p:cNvSpPr>
          <p:nvPr/>
        </p:nvSpPr>
        <p:spPr bwMode="auto">
          <a:xfrm>
            <a:off x="5229225" y="3124200"/>
            <a:ext cx="514350" cy="0"/>
          </a:xfrm>
          <a:prstGeom prst="line">
            <a:avLst/>
          </a:prstGeom>
          <a:noFill/>
          <a:ln w="76200">
            <a:solidFill>
              <a:srgbClr val="FF3399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46794" name="Oval 10"/>
          <p:cNvSpPr>
            <a:spLocks noChangeArrowheads="1"/>
          </p:cNvSpPr>
          <p:nvPr/>
        </p:nvSpPr>
        <p:spPr bwMode="auto">
          <a:xfrm>
            <a:off x="4284663" y="1844675"/>
            <a:ext cx="746125" cy="798513"/>
          </a:xfrm>
          <a:prstGeom prst="ellipse">
            <a:avLst/>
          </a:prstGeom>
          <a:gradFill rotWithShape="0">
            <a:gsLst>
              <a:gs pos="0">
                <a:srgbClr val="9999FF"/>
              </a:gs>
              <a:gs pos="100000">
                <a:srgbClr val="9999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46795" name="AutoShape 11"/>
          <p:cNvSpPr>
            <a:spLocks noChangeArrowheads="1"/>
          </p:cNvSpPr>
          <p:nvPr/>
        </p:nvSpPr>
        <p:spPr bwMode="auto">
          <a:xfrm>
            <a:off x="4643438" y="1743075"/>
            <a:ext cx="77787" cy="133350"/>
          </a:xfrm>
          <a:prstGeom prst="can">
            <a:avLst>
              <a:gd name="adj" fmla="val 42857"/>
            </a:avLst>
          </a:prstGeom>
          <a:solidFill>
            <a:srgbClr val="0000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46796" name="AutoShape 12"/>
          <p:cNvSpPr>
            <a:spLocks noChangeArrowheads="1"/>
          </p:cNvSpPr>
          <p:nvPr/>
        </p:nvSpPr>
        <p:spPr bwMode="auto">
          <a:xfrm rot="-1731536">
            <a:off x="4435475" y="1800225"/>
            <a:ext cx="79375" cy="133350"/>
          </a:xfrm>
          <a:prstGeom prst="can">
            <a:avLst>
              <a:gd name="adj" fmla="val 42000"/>
            </a:avLst>
          </a:prstGeom>
          <a:solidFill>
            <a:srgbClr val="0000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46797" name="AutoShape 13"/>
          <p:cNvSpPr>
            <a:spLocks noChangeArrowheads="1"/>
          </p:cNvSpPr>
          <p:nvPr/>
        </p:nvSpPr>
        <p:spPr bwMode="auto">
          <a:xfrm rot="-3428101">
            <a:off x="4294982" y="1928018"/>
            <a:ext cx="88900" cy="119063"/>
          </a:xfrm>
          <a:prstGeom prst="can">
            <a:avLst>
              <a:gd name="adj" fmla="val 33482"/>
            </a:avLst>
          </a:prstGeom>
          <a:solidFill>
            <a:srgbClr val="0000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46798" name="AutoShape 14"/>
          <p:cNvSpPr>
            <a:spLocks noChangeArrowheads="1"/>
          </p:cNvSpPr>
          <p:nvPr/>
        </p:nvSpPr>
        <p:spPr bwMode="auto">
          <a:xfrm rot="-4530700">
            <a:off x="4224338" y="2066925"/>
            <a:ext cx="88900" cy="117475"/>
          </a:xfrm>
          <a:prstGeom prst="can">
            <a:avLst>
              <a:gd name="adj" fmla="val 33036"/>
            </a:avLst>
          </a:prstGeom>
          <a:solidFill>
            <a:srgbClr val="0000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46799" name="AutoShape 15"/>
          <p:cNvSpPr>
            <a:spLocks noChangeArrowheads="1"/>
          </p:cNvSpPr>
          <p:nvPr/>
        </p:nvSpPr>
        <p:spPr bwMode="auto">
          <a:xfrm rot="-6208555">
            <a:off x="4222751" y="2301875"/>
            <a:ext cx="88900" cy="117475"/>
          </a:xfrm>
          <a:prstGeom prst="can">
            <a:avLst>
              <a:gd name="adj" fmla="val 33036"/>
            </a:avLst>
          </a:prstGeom>
          <a:solidFill>
            <a:srgbClr val="0000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46800" name="AutoShape 16"/>
          <p:cNvSpPr>
            <a:spLocks noChangeArrowheads="1"/>
          </p:cNvSpPr>
          <p:nvPr/>
        </p:nvSpPr>
        <p:spPr bwMode="auto">
          <a:xfrm rot="-7565748">
            <a:off x="4266407" y="2421731"/>
            <a:ext cx="88900" cy="119063"/>
          </a:xfrm>
          <a:prstGeom prst="can">
            <a:avLst>
              <a:gd name="adj" fmla="val 33482"/>
            </a:avLst>
          </a:prstGeom>
          <a:solidFill>
            <a:srgbClr val="0000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46801" name="AutoShape 17"/>
          <p:cNvSpPr>
            <a:spLocks noChangeArrowheads="1"/>
          </p:cNvSpPr>
          <p:nvPr/>
        </p:nvSpPr>
        <p:spPr bwMode="auto">
          <a:xfrm rot="-8367763">
            <a:off x="4392613" y="2574925"/>
            <a:ext cx="77787" cy="133350"/>
          </a:xfrm>
          <a:prstGeom prst="can">
            <a:avLst>
              <a:gd name="adj" fmla="val 42857"/>
            </a:avLst>
          </a:prstGeom>
          <a:solidFill>
            <a:srgbClr val="0000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46802" name="AutoShape 18"/>
          <p:cNvSpPr>
            <a:spLocks noChangeArrowheads="1"/>
          </p:cNvSpPr>
          <p:nvPr/>
        </p:nvSpPr>
        <p:spPr bwMode="auto">
          <a:xfrm rot="-9558205">
            <a:off x="4529138" y="2647950"/>
            <a:ext cx="77787" cy="133350"/>
          </a:xfrm>
          <a:prstGeom prst="can">
            <a:avLst>
              <a:gd name="adj" fmla="val 42857"/>
            </a:avLst>
          </a:prstGeom>
          <a:solidFill>
            <a:srgbClr val="0000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46803" name="AutoShape 19"/>
          <p:cNvSpPr>
            <a:spLocks noChangeArrowheads="1"/>
          </p:cNvSpPr>
          <p:nvPr/>
        </p:nvSpPr>
        <p:spPr bwMode="auto">
          <a:xfrm rot="9901211" flipH="1">
            <a:off x="4749800" y="2647950"/>
            <a:ext cx="79375" cy="133350"/>
          </a:xfrm>
          <a:prstGeom prst="can">
            <a:avLst>
              <a:gd name="adj" fmla="val 42000"/>
            </a:avLst>
          </a:prstGeom>
          <a:solidFill>
            <a:srgbClr val="0000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46804" name="AutoShape 20"/>
          <p:cNvSpPr>
            <a:spLocks noChangeArrowheads="1"/>
          </p:cNvSpPr>
          <p:nvPr/>
        </p:nvSpPr>
        <p:spPr bwMode="auto">
          <a:xfrm rot="9414293" flipH="1">
            <a:off x="4848225" y="2606675"/>
            <a:ext cx="79375" cy="133350"/>
          </a:xfrm>
          <a:prstGeom prst="can">
            <a:avLst>
              <a:gd name="adj" fmla="val 42000"/>
            </a:avLst>
          </a:prstGeom>
          <a:solidFill>
            <a:srgbClr val="0000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46805" name="AutoShape 21"/>
          <p:cNvSpPr>
            <a:spLocks noChangeArrowheads="1"/>
          </p:cNvSpPr>
          <p:nvPr/>
        </p:nvSpPr>
        <p:spPr bwMode="auto">
          <a:xfrm rot="7565748" flipH="1">
            <a:off x="4994276" y="2463800"/>
            <a:ext cx="88900" cy="117475"/>
          </a:xfrm>
          <a:prstGeom prst="can">
            <a:avLst>
              <a:gd name="adj" fmla="val 33036"/>
            </a:avLst>
          </a:prstGeom>
          <a:solidFill>
            <a:srgbClr val="0000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46806" name="AutoShape 22"/>
          <p:cNvSpPr>
            <a:spLocks noChangeArrowheads="1"/>
          </p:cNvSpPr>
          <p:nvPr/>
        </p:nvSpPr>
        <p:spPr bwMode="auto">
          <a:xfrm rot="6208555" flipH="1">
            <a:off x="5056188" y="2309812"/>
            <a:ext cx="88900" cy="117475"/>
          </a:xfrm>
          <a:prstGeom prst="can">
            <a:avLst>
              <a:gd name="adj" fmla="val 33036"/>
            </a:avLst>
          </a:prstGeom>
          <a:solidFill>
            <a:srgbClr val="0000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46807" name="AutoShape 23"/>
          <p:cNvSpPr>
            <a:spLocks noChangeArrowheads="1"/>
          </p:cNvSpPr>
          <p:nvPr/>
        </p:nvSpPr>
        <p:spPr bwMode="auto">
          <a:xfrm rot="4530700" flipH="1">
            <a:off x="5051426" y="2082800"/>
            <a:ext cx="88900" cy="117475"/>
          </a:xfrm>
          <a:prstGeom prst="can">
            <a:avLst>
              <a:gd name="adj" fmla="val 33036"/>
            </a:avLst>
          </a:prstGeom>
          <a:solidFill>
            <a:srgbClr val="0000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46808" name="AutoShape 24"/>
          <p:cNvSpPr>
            <a:spLocks noChangeArrowheads="1"/>
          </p:cNvSpPr>
          <p:nvPr/>
        </p:nvSpPr>
        <p:spPr bwMode="auto">
          <a:xfrm rot="3428101" flipH="1">
            <a:off x="4980781" y="1937544"/>
            <a:ext cx="87313" cy="117475"/>
          </a:xfrm>
          <a:prstGeom prst="can">
            <a:avLst>
              <a:gd name="adj" fmla="val 33636"/>
            </a:avLst>
          </a:prstGeom>
          <a:solidFill>
            <a:srgbClr val="0000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46809" name="AutoShape 25"/>
          <p:cNvSpPr>
            <a:spLocks noChangeArrowheads="1"/>
          </p:cNvSpPr>
          <p:nvPr/>
        </p:nvSpPr>
        <p:spPr bwMode="auto">
          <a:xfrm rot="1731536" flipH="1">
            <a:off x="4864100" y="1808163"/>
            <a:ext cx="77788" cy="133350"/>
          </a:xfrm>
          <a:prstGeom prst="can">
            <a:avLst>
              <a:gd name="adj" fmla="val 42857"/>
            </a:avLst>
          </a:prstGeom>
          <a:solidFill>
            <a:srgbClr val="0000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46810" name="Group 26"/>
          <p:cNvGrpSpPr>
            <a:grpSpLocks/>
          </p:cNvGrpSpPr>
          <p:nvPr/>
        </p:nvGrpSpPr>
        <p:grpSpPr bwMode="auto">
          <a:xfrm>
            <a:off x="4635500" y="2662238"/>
            <a:ext cx="117475" cy="188912"/>
            <a:chOff x="1441" y="1824"/>
            <a:chExt cx="143" cy="205"/>
          </a:xfrm>
        </p:grpSpPr>
        <p:sp>
          <p:nvSpPr>
            <p:cNvPr id="246811" name="AutoShape 27"/>
            <p:cNvSpPr>
              <a:spLocks noChangeArrowheads="1"/>
            </p:cNvSpPr>
            <p:nvPr/>
          </p:nvSpPr>
          <p:spPr bwMode="auto">
            <a:xfrm>
              <a:off x="1484" y="1824"/>
              <a:ext cx="56" cy="148"/>
            </a:xfrm>
            <a:prstGeom prst="can">
              <a:avLst>
                <a:gd name="adj" fmla="val 66071"/>
              </a:avLst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812" name="Oval 28"/>
            <p:cNvSpPr>
              <a:spLocks noChangeArrowheads="1"/>
            </p:cNvSpPr>
            <p:nvPr/>
          </p:nvSpPr>
          <p:spPr bwMode="auto">
            <a:xfrm>
              <a:off x="1441" y="1955"/>
              <a:ext cx="82" cy="74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813" name="Oval 29"/>
            <p:cNvSpPr>
              <a:spLocks noChangeArrowheads="1"/>
            </p:cNvSpPr>
            <p:nvPr/>
          </p:nvSpPr>
          <p:spPr bwMode="auto">
            <a:xfrm>
              <a:off x="1502" y="1955"/>
              <a:ext cx="82" cy="74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46814" name="Group 30"/>
          <p:cNvGrpSpPr>
            <a:grpSpLocks/>
          </p:cNvGrpSpPr>
          <p:nvPr/>
        </p:nvGrpSpPr>
        <p:grpSpPr bwMode="auto">
          <a:xfrm rot="1113049" flipV="1">
            <a:off x="4749800" y="1708150"/>
            <a:ext cx="117475" cy="190500"/>
            <a:chOff x="1441" y="1824"/>
            <a:chExt cx="143" cy="205"/>
          </a:xfrm>
        </p:grpSpPr>
        <p:sp>
          <p:nvSpPr>
            <p:cNvPr id="246815" name="AutoShape 31"/>
            <p:cNvSpPr>
              <a:spLocks noChangeArrowheads="1"/>
            </p:cNvSpPr>
            <p:nvPr/>
          </p:nvSpPr>
          <p:spPr bwMode="auto">
            <a:xfrm>
              <a:off x="1484" y="1824"/>
              <a:ext cx="56" cy="148"/>
            </a:xfrm>
            <a:prstGeom prst="can">
              <a:avLst>
                <a:gd name="adj" fmla="val 66071"/>
              </a:avLst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816" name="Oval 32"/>
            <p:cNvSpPr>
              <a:spLocks noChangeArrowheads="1"/>
            </p:cNvSpPr>
            <p:nvPr/>
          </p:nvSpPr>
          <p:spPr bwMode="auto">
            <a:xfrm>
              <a:off x="1441" y="1955"/>
              <a:ext cx="82" cy="74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817" name="Oval 33"/>
            <p:cNvSpPr>
              <a:spLocks noChangeArrowheads="1"/>
            </p:cNvSpPr>
            <p:nvPr/>
          </p:nvSpPr>
          <p:spPr bwMode="auto">
            <a:xfrm>
              <a:off x="1502" y="1955"/>
              <a:ext cx="82" cy="74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46818" name="Group 34"/>
          <p:cNvGrpSpPr>
            <a:grpSpLocks/>
          </p:cNvGrpSpPr>
          <p:nvPr/>
        </p:nvGrpSpPr>
        <p:grpSpPr bwMode="auto">
          <a:xfrm rot="-1113049" flipH="1" flipV="1">
            <a:off x="4494213" y="1700213"/>
            <a:ext cx="115887" cy="188912"/>
            <a:chOff x="1441" y="1824"/>
            <a:chExt cx="143" cy="205"/>
          </a:xfrm>
        </p:grpSpPr>
        <p:sp>
          <p:nvSpPr>
            <p:cNvPr id="246819" name="AutoShape 35"/>
            <p:cNvSpPr>
              <a:spLocks noChangeArrowheads="1"/>
            </p:cNvSpPr>
            <p:nvPr/>
          </p:nvSpPr>
          <p:spPr bwMode="auto">
            <a:xfrm>
              <a:off x="1484" y="1824"/>
              <a:ext cx="56" cy="148"/>
            </a:xfrm>
            <a:prstGeom prst="can">
              <a:avLst>
                <a:gd name="adj" fmla="val 66071"/>
              </a:avLst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820" name="Oval 36"/>
            <p:cNvSpPr>
              <a:spLocks noChangeArrowheads="1"/>
            </p:cNvSpPr>
            <p:nvPr/>
          </p:nvSpPr>
          <p:spPr bwMode="auto">
            <a:xfrm>
              <a:off x="1441" y="1955"/>
              <a:ext cx="82" cy="74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821" name="Oval 37"/>
            <p:cNvSpPr>
              <a:spLocks noChangeArrowheads="1"/>
            </p:cNvSpPr>
            <p:nvPr/>
          </p:nvSpPr>
          <p:spPr bwMode="auto">
            <a:xfrm>
              <a:off x="1502" y="1955"/>
              <a:ext cx="82" cy="74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46822" name="Group 38"/>
          <p:cNvGrpSpPr>
            <a:grpSpLocks/>
          </p:cNvGrpSpPr>
          <p:nvPr/>
        </p:nvGrpSpPr>
        <p:grpSpPr bwMode="auto">
          <a:xfrm rot="-5190893" flipH="1" flipV="1">
            <a:off x="4156869" y="2162969"/>
            <a:ext cx="133350" cy="166688"/>
            <a:chOff x="1441" y="1824"/>
            <a:chExt cx="143" cy="205"/>
          </a:xfrm>
        </p:grpSpPr>
        <p:sp>
          <p:nvSpPr>
            <p:cNvPr id="246823" name="AutoShape 39"/>
            <p:cNvSpPr>
              <a:spLocks noChangeArrowheads="1"/>
            </p:cNvSpPr>
            <p:nvPr/>
          </p:nvSpPr>
          <p:spPr bwMode="auto">
            <a:xfrm>
              <a:off x="1484" y="1824"/>
              <a:ext cx="56" cy="148"/>
            </a:xfrm>
            <a:prstGeom prst="can">
              <a:avLst>
                <a:gd name="adj" fmla="val 66071"/>
              </a:avLst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824" name="Oval 40"/>
            <p:cNvSpPr>
              <a:spLocks noChangeArrowheads="1"/>
            </p:cNvSpPr>
            <p:nvPr/>
          </p:nvSpPr>
          <p:spPr bwMode="auto">
            <a:xfrm>
              <a:off x="1441" y="1955"/>
              <a:ext cx="82" cy="74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825" name="Oval 41"/>
            <p:cNvSpPr>
              <a:spLocks noChangeArrowheads="1"/>
            </p:cNvSpPr>
            <p:nvPr/>
          </p:nvSpPr>
          <p:spPr bwMode="auto">
            <a:xfrm>
              <a:off x="1502" y="1955"/>
              <a:ext cx="82" cy="74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46826" name="Group 42"/>
          <p:cNvGrpSpPr>
            <a:grpSpLocks/>
          </p:cNvGrpSpPr>
          <p:nvPr/>
        </p:nvGrpSpPr>
        <p:grpSpPr bwMode="auto">
          <a:xfrm rot="-5172987">
            <a:off x="5069682" y="2172494"/>
            <a:ext cx="133350" cy="166687"/>
            <a:chOff x="1441" y="1824"/>
            <a:chExt cx="143" cy="205"/>
          </a:xfrm>
        </p:grpSpPr>
        <p:sp>
          <p:nvSpPr>
            <p:cNvPr id="246827" name="AutoShape 43"/>
            <p:cNvSpPr>
              <a:spLocks noChangeArrowheads="1"/>
            </p:cNvSpPr>
            <p:nvPr/>
          </p:nvSpPr>
          <p:spPr bwMode="auto">
            <a:xfrm>
              <a:off x="1484" y="1824"/>
              <a:ext cx="56" cy="148"/>
            </a:xfrm>
            <a:prstGeom prst="can">
              <a:avLst>
                <a:gd name="adj" fmla="val 66071"/>
              </a:avLst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828" name="Oval 44"/>
            <p:cNvSpPr>
              <a:spLocks noChangeArrowheads="1"/>
            </p:cNvSpPr>
            <p:nvPr/>
          </p:nvSpPr>
          <p:spPr bwMode="auto">
            <a:xfrm>
              <a:off x="1441" y="1955"/>
              <a:ext cx="82" cy="74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829" name="Oval 45"/>
            <p:cNvSpPr>
              <a:spLocks noChangeArrowheads="1"/>
            </p:cNvSpPr>
            <p:nvPr/>
          </p:nvSpPr>
          <p:spPr bwMode="auto">
            <a:xfrm>
              <a:off x="1502" y="1955"/>
              <a:ext cx="82" cy="74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46830" name="Group 46"/>
          <p:cNvGrpSpPr>
            <a:grpSpLocks/>
          </p:cNvGrpSpPr>
          <p:nvPr/>
        </p:nvGrpSpPr>
        <p:grpSpPr bwMode="auto">
          <a:xfrm rot="2463853">
            <a:off x="4286250" y="2500313"/>
            <a:ext cx="117475" cy="190500"/>
            <a:chOff x="1441" y="1824"/>
            <a:chExt cx="143" cy="205"/>
          </a:xfrm>
        </p:grpSpPr>
        <p:sp>
          <p:nvSpPr>
            <p:cNvPr id="246831" name="AutoShape 47"/>
            <p:cNvSpPr>
              <a:spLocks noChangeArrowheads="1"/>
            </p:cNvSpPr>
            <p:nvPr/>
          </p:nvSpPr>
          <p:spPr bwMode="auto">
            <a:xfrm>
              <a:off x="1484" y="1824"/>
              <a:ext cx="56" cy="148"/>
            </a:xfrm>
            <a:prstGeom prst="can">
              <a:avLst>
                <a:gd name="adj" fmla="val 66071"/>
              </a:avLst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832" name="Oval 48"/>
            <p:cNvSpPr>
              <a:spLocks noChangeArrowheads="1"/>
            </p:cNvSpPr>
            <p:nvPr/>
          </p:nvSpPr>
          <p:spPr bwMode="auto">
            <a:xfrm>
              <a:off x="1441" y="1955"/>
              <a:ext cx="82" cy="74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833" name="Oval 49"/>
            <p:cNvSpPr>
              <a:spLocks noChangeArrowheads="1"/>
            </p:cNvSpPr>
            <p:nvPr/>
          </p:nvSpPr>
          <p:spPr bwMode="auto">
            <a:xfrm>
              <a:off x="1502" y="1955"/>
              <a:ext cx="82" cy="74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46834" name="Group 50"/>
          <p:cNvGrpSpPr>
            <a:grpSpLocks/>
          </p:cNvGrpSpPr>
          <p:nvPr/>
        </p:nvGrpSpPr>
        <p:grpSpPr bwMode="auto">
          <a:xfrm rot="19136147" flipH="1">
            <a:off x="4933950" y="2533650"/>
            <a:ext cx="117475" cy="188913"/>
            <a:chOff x="1441" y="1824"/>
            <a:chExt cx="143" cy="205"/>
          </a:xfrm>
        </p:grpSpPr>
        <p:sp>
          <p:nvSpPr>
            <p:cNvPr id="246835" name="AutoShape 51"/>
            <p:cNvSpPr>
              <a:spLocks noChangeArrowheads="1"/>
            </p:cNvSpPr>
            <p:nvPr/>
          </p:nvSpPr>
          <p:spPr bwMode="auto">
            <a:xfrm>
              <a:off x="1484" y="1824"/>
              <a:ext cx="56" cy="148"/>
            </a:xfrm>
            <a:prstGeom prst="can">
              <a:avLst>
                <a:gd name="adj" fmla="val 66071"/>
              </a:avLst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836" name="Oval 52"/>
            <p:cNvSpPr>
              <a:spLocks noChangeArrowheads="1"/>
            </p:cNvSpPr>
            <p:nvPr/>
          </p:nvSpPr>
          <p:spPr bwMode="auto">
            <a:xfrm>
              <a:off x="1441" y="1955"/>
              <a:ext cx="82" cy="74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837" name="Oval 53"/>
            <p:cNvSpPr>
              <a:spLocks noChangeArrowheads="1"/>
            </p:cNvSpPr>
            <p:nvPr/>
          </p:nvSpPr>
          <p:spPr bwMode="auto">
            <a:xfrm>
              <a:off x="1502" y="1955"/>
              <a:ext cx="82" cy="74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46838" name="Freeform 54"/>
          <p:cNvSpPr>
            <a:spLocks/>
          </p:cNvSpPr>
          <p:nvPr/>
        </p:nvSpPr>
        <p:spPr bwMode="auto">
          <a:xfrm rot="4247563" flipV="1">
            <a:off x="4579937" y="2108201"/>
            <a:ext cx="157163" cy="169862"/>
          </a:xfrm>
          <a:custGeom>
            <a:avLst/>
            <a:gdLst/>
            <a:ahLst/>
            <a:cxnLst>
              <a:cxn ang="0">
                <a:pos x="0" y="144"/>
              </a:cxn>
              <a:cxn ang="0">
                <a:pos x="21" y="172"/>
              </a:cxn>
              <a:cxn ang="0">
                <a:pos x="213" y="28"/>
              </a:cxn>
              <a:cxn ang="0">
                <a:pos x="192" y="0"/>
              </a:cxn>
              <a:cxn ang="0">
                <a:pos x="0" y="144"/>
              </a:cxn>
            </a:cxnLst>
            <a:rect l="0" t="0" r="r" b="b"/>
            <a:pathLst>
              <a:path w="213" h="172">
                <a:moveTo>
                  <a:pt x="0" y="144"/>
                </a:moveTo>
                <a:lnTo>
                  <a:pt x="21" y="172"/>
                </a:lnTo>
                <a:lnTo>
                  <a:pt x="213" y="28"/>
                </a:lnTo>
                <a:lnTo>
                  <a:pt x="192" y="0"/>
                </a:lnTo>
                <a:lnTo>
                  <a:pt x="0" y="144"/>
                </a:lnTo>
                <a:close/>
              </a:path>
            </a:pathLst>
          </a:custGeom>
          <a:solidFill>
            <a:srgbClr val="000099"/>
          </a:solidFill>
          <a:ln w="9525" cmpd="sng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246839" name="Freeform 55"/>
          <p:cNvSpPr>
            <a:spLocks/>
          </p:cNvSpPr>
          <p:nvPr/>
        </p:nvSpPr>
        <p:spPr bwMode="auto">
          <a:xfrm rot="4247563" flipV="1">
            <a:off x="4518026" y="1939925"/>
            <a:ext cx="158750" cy="168275"/>
          </a:xfrm>
          <a:custGeom>
            <a:avLst/>
            <a:gdLst/>
            <a:ahLst/>
            <a:cxnLst>
              <a:cxn ang="0">
                <a:pos x="0" y="144"/>
              </a:cxn>
              <a:cxn ang="0">
                <a:pos x="21" y="172"/>
              </a:cxn>
              <a:cxn ang="0">
                <a:pos x="213" y="28"/>
              </a:cxn>
              <a:cxn ang="0">
                <a:pos x="192" y="0"/>
              </a:cxn>
              <a:cxn ang="0">
                <a:pos x="0" y="144"/>
              </a:cxn>
            </a:cxnLst>
            <a:rect l="0" t="0" r="r" b="b"/>
            <a:pathLst>
              <a:path w="213" h="172">
                <a:moveTo>
                  <a:pt x="0" y="144"/>
                </a:moveTo>
                <a:lnTo>
                  <a:pt x="21" y="172"/>
                </a:lnTo>
                <a:lnTo>
                  <a:pt x="213" y="28"/>
                </a:lnTo>
                <a:lnTo>
                  <a:pt x="192" y="0"/>
                </a:lnTo>
                <a:lnTo>
                  <a:pt x="0" y="144"/>
                </a:lnTo>
                <a:close/>
              </a:path>
            </a:pathLst>
          </a:custGeom>
          <a:solidFill>
            <a:srgbClr val="000099"/>
          </a:solidFill>
          <a:ln w="9525" cmpd="sng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grpSp>
        <p:nvGrpSpPr>
          <p:cNvPr id="246840" name="Group 56"/>
          <p:cNvGrpSpPr>
            <a:grpSpLocks/>
          </p:cNvGrpSpPr>
          <p:nvPr/>
        </p:nvGrpSpPr>
        <p:grpSpPr bwMode="auto">
          <a:xfrm>
            <a:off x="4454525" y="1938338"/>
            <a:ext cx="403225" cy="673100"/>
            <a:chOff x="1235" y="1035"/>
            <a:chExt cx="460" cy="666"/>
          </a:xfrm>
        </p:grpSpPr>
        <p:sp>
          <p:nvSpPr>
            <p:cNvPr id="246841" name="Freeform 57"/>
            <p:cNvSpPr>
              <a:spLocks/>
            </p:cNvSpPr>
            <p:nvPr/>
          </p:nvSpPr>
          <p:spPr bwMode="auto">
            <a:xfrm rot="4247563" flipV="1">
              <a:off x="1364" y="1113"/>
              <a:ext cx="171" cy="206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842" name="Freeform 58"/>
            <p:cNvSpPr>
              <a:spLocks/>
            </p:cNvSpPr>
            <p:nvPr/>
          </p:nvSpPr>
          <p:spPr bwMode="auto">
            <a:xfrm rot="4247563" flipV="1">
              <a:off x="1452" y="1290"/>
              <a:ext cx="152" cy="179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21" y="149"/>
                </a:cxn>
                <a:cxn ang="0">
                  <a:pos x="189" y="29"/>
                </a:cxn>
                <a:cxn ang="0">
                  <a:pos x="168" y="0"/>
                </a:cxn>
                <a:cxn ang="0">
                  <a:pos x="0" y="120"/>
                </a:cxn>
              </a:cxnLst>
              <a:rect l="0" t="0" r="r" b="b"/>
              <a:pathLst>
                <a:path w="189" h="149">
                  <a:moveTo>
                    <a:pt x="0" y="120"/>
                  </a:moveTo>
                  <a:lnTo>
                    <a:pt x="21" y="149"/>
                  </a:lnTo>
                  <a:lnTo>
                    <a:pt x="189" y="29"/>
                  </a:lnTo>
                  <a:lnTo>
                    <a:pt x="168" y="0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843" name="Freeform 59"/>
            <p:cNvSpPr>
              <a:spLocks/>
            </p:cNvSpPr>
            <p:nvPr/>
          </p:nvSpPr>
          <p:spPr bwMode="auto">
            <a:xfrm rot="4247563" flipV="1">
              <a:off x="1491" y="1381"/>
              <a:ext cx="151" cy="179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21" y="149"/>
                </a:cxn>
                <a:cxn ang="0">
                  <a:pos x="189" y="29"/>
                </a:cxn>
                <a:cxn ang="0">
                  <a:pos x="168" y="0"/>
                </a:cxn>
                <a:cxn ang="0">
                  <a:pos x="0" y="120"/>
                </a:cxn>
              </a:cxnLst>
              <a:rect l="0" t="0" r="r" b="b"/>
              <a:pathLst>
                <a:path w="189" h="149">
                  <a:moveTo>
                    <a:pt x="0" y="120"/>
                  </a:moveTo>
                  <a:lnTo>
                    <a:pt x="21" y="149"/>
                  </a:lnTo>
                  <a:lnTo>
                    <a:pt x="189" y="29"/>
                  </a:lnTo>
                  <a:lnTo>
                    <a:pt x="168" y="0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844" name="Freeform 60"/>
            <p:cNvSpPr>
              <a:spLocks/>
            </p:cNvSpPr>
            <p:nvPr/>
          </p:nvSpPr>
          <p:spPr bwMode="auto">
            <a:xfrm rot="4247563" flipV="1">
              <a:off x="1544" y="1479"/>
              <a:ext cx="114" cy="143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21" y="118"/>
                </a:cxn>
                <a:cxn ang="0">
                  <a:pos x="141" y="28"/>
                </a:cxn>
                <a:cxn ang="0">
                  <a:pos x="120" y="0"/>
                </a:cxn>
                <a:cxn ang="0">
                  <a:pos x="0" y="90"/>
                </a:cxn>
              </a:cxnLst>
              <a:rect l="0" t="0" r="r" b="b"/>
              <a:pathLst>
                <a:path w="141" h="118">
                  <a:moveTo>
                    <a:pt x="0" y="90"/>
                  </a:moveTo>
                  <a:lnTo>
                    <a:pt x="21" y="118"/>
                  </a:lnTo>
                  <a:lnTo>
                    <a:pt x="141" y="28"/>
                  </a:lnTo>
                  <a:lnTo>
                    <a:pt x="12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845" name="Freeform 61"/>
            <p:cNvSpPr>
              <a:spLocks/>
            </p:cNvSpPr>
            <p:nvPr/>
          </p:nvSpPr>
          <p:spPr bwMode="auto">
            <a:xfrm rot="4247563" flipV="1">
              <a:off x="1568" y="1574"/>
              <a:ext cx="111" cy="143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21" y="118"/>
                </a:cxn>
                <a:cxn ang="0">
                  <a:pos x="141" y="28"/>
                </a:cxn>
                <a:cxn ang="0">
                  <a:pos x="120" y="0"/>
                </a:cxn>
                <a:cxn ang="0">
                  <a:pos x="0" y="90"/>
                </a:cxn>
              </a:cxnLst>
              <a:rect l="0" t="0" r="r" b="b"/>
              <a:pathLst>
                <a:path w="141" h="118">
                  <a:moveTo>
                    <a:pt x="0" y="90"/>
                  </a:moveTo>
                  <a:lnTo>
                    <a:pt x="21" y="118"/>
                  </a:lnTo>
                  <a:lnTo>
                    <a:pt x="141" y="28"/>
                  </a:lnTo>
                  <a:lnTo>
                    <a:pt x="12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846" name="Freeform 62"/>
            <p:cNvSpPr>
              <a:spLocks/>
            </p:cNvSpPr>
            <p:nvPr/>
          </p:nvSpPr>
          <p:spPr bwMode="auto">
            <a:xfrm rot="4247563" flipV="1">
              <a:off x="1253" y="1017"/>
              <a:ext cx="171" cy="207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46847" name="Group 63"/>
          <p:cNvGrpSpPr>
            <a:grpSpLocks/>
          </p:cNvGrpSpPr>
          <p:nvPr/>
        </p:nvGrpSpPr>
        <p:grpSpPr bwMode="auto">
          <a:xfrm>
            <a:off x="1116013" y="5084763"/>
            <a:ext cx="1079500" cy="1150937"/>
            <a:chOff x="982" y="646"/>
            <a:chExt cx="1322" cy="1244"/>
          </a:xfrm>
        </p:grpSpPr>
        <p:sp>
          <p:nvSpPr>
            <p:cNvPr id="246848" name="Oval 64"/>
            <p:cNvSpPr>
              <a:spLocks noChangeArrowheads="1"/>
            </p:cNvSpPr>
            <p:nvPr/>
          </p:nvSpPr>
          <p:spPr bwMode="auto">
            <a:xfrm>
              <a:off x="1187" y="829"/>
              <a:ext cx="912" cy="864"/>
            </a:xfrm>
            <a:prstGeom prst="ellipse">
              <a:avLst/>
            </a:prstGeom>
            <a:gradFill rotWithShape="0">
              <a:gsLst>
                <a:gs pos="0">
                  <a:srgbClr val="9999FF"/>
                </a:gs>
                <a:gs pos="100000">
                  <a:srgbClr val="9999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849" name="AutoShape 65"/>
            <p:cNvSpPr>
              <a:spLocks noChangeArrowheads="1"/>
            </p:cNvSpPr>
            <p:nvPr/>
          </p:nvSpPr>
          <p:spPr bwMode="auto">
            <a:xfrm>
              <a:off x="1598" y="69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850" name="AutoShape 66"/>
            <p:cNvSpPr>
              <a:spLocks noChangeArrowheads="1"/>
            </p:cNvSpPr>
            <p:nvPr/>
          </p:nvSpPr>
          <p:spPr bwMode="auto">
            <a:xfrm rot="-1731536">
              <a:off x="1344" y="75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851" name="AutoShape 67"/>
            <p:cNvSpPr>
              <a:spLocks noChangeArrowheads="1"/>
            </p:cNvSpPr>
            <p:nvPr/>
          </p:nvSpPr>
          <p:spPr bwMode="auto">
            <a:xfrm rot="-3428101">
              <a:off x="1178" y="885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852" name="AutoShape 68"/>
            <p:cNvSpPr>
              <a:spLocks noChangeArrowheads="1"/>
            </p:cNvSpPr>
            <p:nvPr/>
          </p:nvSpPr>
          <p:spPr bwMode="auto">
            <a:xfrm rot="-4530700">
              <a:off x="1091" y="103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853" name="AutoShape 69"/>
            <p:cNvSpPr>
              <a:spLocks noChangeArrowheads="1"/>
            </p:cNvSpPr>
            <p:nvPr/>
          </p:nvSpPr>
          <p:spPr bwMode="auto">
            <a:xfrm rot="-6208555">
              <a:off x="1090" y="1287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854" name="AutoShape 70"/>
            <p:cNvSpPr>
              <a:spLocks noChangeArrowheads="1"/>
            </p:cNvSpPr>
            <p:nvPr/>
          </p:nvSpPr>
          <p:spPr bwMode="auto">
            <a:xfrm rot="-7565748">
              <a:off x="1143" y="1418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855" name="AutoShape 71"/>
            <p:cNvSpPr>
              <a:spLocks noChangeArrowheads="1"/>
            </p:cNvSpPr>
            <p:nvPr/>
          </p:nvSpPr>
          <p:spPr bwMode="auto">
            <a:xfrm rot="-8367763">
              <a:off x="1291" y="1592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856" name="AutoShape 72"/>
            <p:cNvSpPr>
              <a:spLocks noChangeArrowheads="1"/>
            </p:cNvSpPr>
            <p:nvPr/>
          </p:nvSpPr>
          <p:spPr bwMode="auto">
            <a:xfrm rot="-9558205">
              <a:off x="1458" y="1670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857" name="AutoShape 73"/>
            <p:cNvSpPr>
              <a:spLocks noChangeArrowheads="1"/>
            </p:cNvSpPr>
            <p:nvPr/>
          </p:nvSpPr>
          <p:spPr bwMode="auto">
            <a:xfrm rot="9901211" flipH="1">
              <a:off x="1729" y="1670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858" name="AutoShape 74"/>
            <p:cNvSpPr>
              <a:spLocks noChangeArrowheads="1"/>
            </p:cNvSpPr>
            <p:nvPr/>
          </p:nvSpPr>
          <p:spPr bwMode="auto">
            <a:xfrm rot="9414293" flipH="1">
              <a:off x="1850" y="1626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859" name="AutoShape 75"/>
            <p:cNvSpPr>
              <a:spLocks noChangeArrowheads="1"/>
            </p:cNvSpPr>
            <p:nvPr/>
          </p:nvSpPr>
          <p:spPr bwMode="auto">
            <a:xfrm rot="7565748" flipH="1">
              <a:off x="2034" y="146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860" name="AutoShape 76"/>
            <p:cNvSpPr>
              <a:spLocks noChangeArrowheads="1"/>
            </p:cNvSpPr>
            <p:nvPr/>
          </p:nvSpPr>
          <p:spPr bwMode="auto">
            <a:xfrm rot="6208555" flipH="1">
              <a:off x="2111" y="1296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861" name="AutoShape 77"/>
            <p:cNvSpPr>
              <a:spLocks noChangeArrowheads="1"/>
            </p:cNvSpPr>
            <p:nvPr/>
          </p:nvSpPr>
          <p:spPr bwMode="auto">
            <a:xfrm rot="4530700" flipH="1">
              <a:off x="2104" y="1051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862" name="AutoShape 78"/>
            <p:cNvSpPr>
              <a:spLocks noChangeArrowheads="1"/>
            </p:cNvSpPr>
            <p:nvPr/>
          </p:nvSpPr>
          <p:spPr bwMode="auto">
            <a:xfrm rot="3428101" flipH="1">
              <a:off x="2016" y="89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863" name="AutoShape 79"/>
            <p:cNvSpPr>
              <a:spLocks noChangeArrowheads="1"/>
            </p:cNvSpPr>
            <p:nvPr/>
          </p:nvSpPr>
          <p:spPr bwMode="auto">
            <a:xfrm rot="1731536" flipH="1">
              <a:off x="1868" y="76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246864" name="Group 80"/>
            <p:cNvGrpSpPr>
              <a:grpSpLocks/>
            </p:cNvGrpSpPr>
            <p:nvPr/>
          </p:nvGrpSpPr>
          <p:grpSpPr bwMode="auto">
            <a:xfrm>
              <a:off x="1589" y="1685"/>
              <a:ext cx="143" cy="205"/>
              <a:chOff x="1441" y="1824"/>
              <a:chExt cx="143" cy="205"/>
            </a:xfrm>
          </p:grpSpPr>
          <p:sp>
            <p:nvSpPr>
              <p:cNvPr id="246865" name="AutoShape 81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866" name="Oval 82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867" name="Oval 83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6868" name="Group 84"/>
            <p:cNvGrpSpPr>
              <a:grpSpLocks/>
            </p:cNvGrpSpPr>
            <p:nvPr/>
          </p:nvGrpSpPr>
          <p:grpSpPr bwMode="auto">
            <a:xfrm rot="1113049" flipV="1">
              <a:off x="1729" y="655"/>
              <a:ext cx="143" cy="205"/>
              <a:chOff x="1441" y="1824"/>
              <a:chExt cx="143" cy="205"/>
            </a:xfrm>
          </p:grpSpPr>
          <p:sp>
            <p:nvSpPr>
              <p:cNvPr id="246869" name="AutoShape 85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870" name="Oval 86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871" name="Oval 87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6872" name="Group 88"/>
            <p:cNvGrpSpPr>
              <a:grpSpLocks/>
            </p:cNvGrpSpPr>
            <p:nvPr/>
          </p:nvGrpSpPr>
          <p:grpSpPr bwMode="auto">
            <a:xfrm rot="-1113049" flipH="1" flipV="1">
              <a:off x="1415" y="646"/>
              <a:ext cx="143" cy="205"/>
              <a:chOff x="1441" y="1824"/>
              <a:chExt cx="143" cy="205"/>
            </a:xfrm>
          </p:grpSpPr>
          <p:sp>
            <p:nvSpPr>
              <p:cNvPr id="246873" name="AutoShape 89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874" name="Oval 90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875" name="Oval 91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6876" name="Group 92"/>
            <p:cNvGrpSpPr>
              <a:grpSpLocks/>
            </p:cNvGrpSpPr>
            <p:nvPr/>
          </p:nvGrpSpPr>
          <p:grpSpPr bwMode="auto">
            <a:xfrm rot="-5190893" flipH="1" flipV="1">
              <a:off x="1013" y="1134"/>
              <a:ext cx="143" cy="205"/>
              <a:chOff x="1441" y="1824"/>
              <a:chExt cx="143" cy="205"/>
            </a:xfrm>
          </p:grpSpPr>
          <p:sp>
            <p:nvSpPr>
              <p:cNvPr id="246877" name="AutoShape 93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878" name="Oval 94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879" name="Oval 95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6880" name="Group 96"/>
            <p:cNvGrpSpPr>
              <a:grpSpLocks/>
            </p:cNvGrpSpPr>
            <p:nvPr/>
          </p:nvGrpSpPr>
          <p:grpSpPr bwMode="auto">
            <a:xfrm rot="-5172987">
              <a:off x="2130" y="1144"/>
              <a:ext cx="143" cy="205"/>
              <a:chOff x="1441" y="1824"/>
              <a:chExt cx="143" cy="205"/>
            </a:xfrm>
          </p:grpSpPr>
          <p:sp>
            <p:nvSpPr>
              <p:cNvPr id="246881" name="AutoShape 97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882" name="Oval 98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883" name="Oval 99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6884" name="Group 100"/>
            <p:cNvGrpSpPr>
              <a:grpSpLocks/>
            </p:cNvGrpSpPr>
            <p:nvPr/>
          </p:nvGrpSpPr>
          <p:grpSpPr bwMode="auto">
            <a:xfrm rot="2463853">
              <a:off x="1161" y="1511"/>
              <a:ext cx="143" cy="205"/>
              <a:chOff x="1441" y="1824"/>
              <a:chExt cx="143" cy="205"/>
            </a:xfrm>
          </p:grpSpPr>
          <p:sp>
            <p:nvSpPr>
              <p:cNvPr id="246885" name="AutoShape 101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886" name="Oval 102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887" name="Oval 103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6888" name="Group 104"/>
            <p:cNvGrpSpPr>
              <a:grpSpLocks/>
            </p:cNvGrpSpPr>
            <p:nvPr/>
          </p:nvGrpSpPr>
          <p:grpSpPr bwMode="auto">
            <a:xfrm rot="19136147" flipH="1">
              <a:off x="1955" y="1546"/>
              <a:ext cx="143" cy="205"/>
              <a:chOff x="1441" y="1824"/>
              <a:chExt cx="143" cy="205"/>
            </a:xfrm>
          </p:grpSpPr>
          <p:sp>
            <p:nvSpPr>
              <p:cNvPr id="246889" name="AutoShape 105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890" name="Oval 106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891" name="Oval 107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246892" name="Freeform 108"/>
            <p:cNvSpPr>
              <a:spLocks/>
            </p:cNvSpPr>
            <p:nvPr/>
          </p:nvSpPr>
          <p:spPr bwMode="auto">
            <a:xfrm rot="4247563" flipV="1">
              <a:off x="1531" y="1075"/>
              <a:ext cx="171" cy="207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893" name="Freeform 109"/>
            <p:cNvSpPr>
              <a:spLocks/>
            </p:cNvSpPr>
            <p:nvPr/>
          </p:nvSpPr>
          <p:spPr bwMode="auto">
            <a:xfrm rot="4247563" flipV="1">
              <a:off x="1455" y="894"/>
              <a:ext cx="171" cy="206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46894" name="Group 110"/>
            <p:cNvGrpSpPr>
              <a:grpSpLocks/>
            </p:cNvGrpSpPr>
            <p:nvPr/>
          </p:nvGrpSpPr>
          <p:grpSpPr bwMode="auto">
            <a:xfrm>
              <a:off x="1366" y="904"/>
              <a:ext cx="495" cy="727"/>
              <a:chOff x="1235" y="1035"/>
              <a:chExt cx="460" cy="666"/>
            </a:xfrm>
          </p:grpSpPr>
          <p:sp>
            <p:nvSpPr>
              <p:cNvPr id="246895" name="Freeform 111"/>
              <p:cNvSpPr>
                <a:spLocks/>
              </p:cNvSpPr>
              <p:nvPr/>
            </p:nvSpPr>
            <p:spPr bwMode="auto">
              <a:xfrm rot="4247563" flipV="1">
                <a:off x="1364" y="1113"/>
                <a:ext cx="171" cy="206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6896" name="Freeform 112"/>
              <p:cNvSpPr>
                <a:spLocks/>
              </p:cNvSpPr>
              <p:nvPr/>
            </p:nvSpPr>
            <p:spPr bwMode="auto">
              <a:xfrm rot="4247563" flipV="1">
                <a:off x="1452" y="1290"/>
                <a:ext cx="152" cy="1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6897" name="Freeform 113"/>
              <p:cNvSpPr>
                <a:spLocks/>
              </p:cNvSpPr>
              <p:nvPr/>
            </p:nvSpPr>
            <p:spPr bwMode="auto">
              <a:xfrm rot="4247563" flipV="1">
                <a:off x="1491" y="1381"/>
                <a:ext cx="151" cy="1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6898" name="Freeform 114"/>
              <p:cNvSpPr>
                <a:spLocks/>
              </p:cNvSpPr>
              <p:nvPr/>
            </p:nvSpPr>
            <p:spPr bwMode="auto">
              <a:xfrm rot="4247563" flipV="1">
                <a:off x="1544" y="1479"/>
                <a:ext cx="114" cy="14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6899" name="Freeform 115"/>
              <p:cNvSpPr>
                <a:spLocks/>
              </p:cNvSpPr>
              <p:nvPr/>
            </p:nvSpPr>
            <p:spPr bwMode="auto">
              <a:xfrm rot="4247563" flipV="1">
                <a:off x="1568" y="1574"/>
                <a:ext cx="111" cy="14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6900" name="Freeform 116"/>
              <p:cNvSpPr>
                <a:spLocks/>
              </p:cNvSpPr>
              <p:nvPr/>
            </p:nvSpPr>
            <p:spPr bwMode="auto">
              <a:xfrm rot="4247563" flipV="1">
                <a:off x="1253" y="1017"/>
                <a:ext cx="171" cy="207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246901" name="Group 117"/>
          <p:cNvGrpSpPr>
            <a:grpSpLocks/>
          </p:cNvGrpSpPr>
          <p:nvPr/>
        </p:nvGrpSpPr>
        <p:grpSpPr bwMode="auto">
          <a:xfrm>
            <a:off x="1763713" y="2492375"/>
            <a:ext cx="1079500" cy="1150938"/>
            <a:chOff x="982" y="646"/>
            <a:chExt cx="1322" cy="1244"/>
          </a:xfrm>
        </p:grpSpPr>
        <p:sp>
          <p:nvSpPr>
            <p:cNvPr id="246902" name="Oval 118"/>
            <p:cNvSpPr>
              <a:spLocks noChangeArrowheads="1"/>
            </p:cNvSpPr>
            <p:nvPr/>
          </p:nvSpPr>
          <p:spPr bwMode="auto">
            <a:xfrm>
              <a:off x="1187" y="829"/>
              <a:ext cx="912" cy="864"/>
            </a:xfrm>
            <a:prstGeom prst="ellipse">
              <a:avLst/>
            </a:prstGeom>
            <a:gradFill rotWithShape="0">
              <a:gsLst>
                <a:gs pos="0">
                  <a:srgbClr val="9999FF"/>
                </a:gs>
                <a:gs pos="100000">
                  <a:srgbClr val="9999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903" name="AutoShape 119"/>
            <p:cNvSpPr>
              <a:spLocks noChangeArrowheads="1"/>
            </p:cNvSpPr>
            <p:nvPr/>
          </p:nvSpPr>
          <p:spPr bwMode="auto">
            <a:xfrm>
              <a:off x="1598" y="69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904" name="AutoShape 120"/>
            <p:cNvSpPr>
              <a:spLocks noChangeArrowheads="1"/>
            </p:cNvSpPr>
            <p:nvPr/>
          </p:nvSpPr>
          <p:spPr bwMode="auto">
            <a:xfrm rot="-1731536">
              <a:off x="1344" y="75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905" name="AutoShape 121"/>
            <p:cNvSpPr>
              <a:spLocks noChangeArrowheads="1"/>
            </p:cNvSpPr>
            <p:nvPr/>
          </p:nvSpPr>
          <p:spPr bwMode="auto">
            <a:xfrm rot="-3428101">
              <a:off x="1178" y="885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906" name="AutoShape 122"/>
            <p:cNvSpPr>
              <a:spLocks noChangeArrowheads="1"/>
            </p:cNvSpPr>
            <p:nvPr/>
          </p:nvSpPr>
          <p:spPr bwMode="auto">
            <a:xfrm rot="-4530700">
              <a:off x="1091" y="103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907" name="AutoShape 123"/>
            <p:cNvSpPr>
              <a:spLocks noChangeArrowheads="1"/>
            </p:cNvSpPr>
            <p:nvPr/>
          </p:nvSpPr>
          <p:spPr bwMode="auto">
            <a:xfrm rot="-6208555">
              <a:off x="1090" y="1287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908" name="AutoShape 124"/>
            <p:cNvSpPr>
              <a:spLocks noChangeArrowheads="1"/>
            </p:cNvSpPr>
            <p:nvPr/>
          </p:nvSpPr>
          <p:spPr bwMode="auto">
            <a:xfrm rot="-7565748">
              <a:off x="1143" y="1418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909" name="AutoShape 125"/>
            <p:cNvSpPr>
              <a:spLocks noChangeArrowheads="1"/>
            </p:cNvSpPr>
            <p:nvPr/>
          </p:nvSpPr>
          <p:spPr bwMode="auto">
            <a:xfrm rot="-8367763">
              <a:off x="1291" y="1592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910" name="AutoShape 126"/>
            <p:cNvSpPr>
              <a:spLocks noChangeArrowheads="1"/>
            </p:cNvSpPr>
            <p:nvPr/>
          </p:nvSpPr>
          <p:spPr bwMode="auto">
            <a:xfrm rot="-9558205">
              <a:off x="1458" y="1670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911" name="AutoShape 127"/>
            <p:cNvSpPr>
              <a:spLocks noChangeArrowheads="1"/>
            </p:cNvSpPr>
            <p:nvPr/>
          </p:nvSpPr>
          <p:spPr bwMode="auto">
            <a:xfrm rot="9901211" flipH="1">
              <a:off x="1729" y="1670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912" name="AutoShape 128"/>
            <p:cNvSpPr>
              <a:spLocks noChangeArrowheads="1"/>
            </p:cNvSpPr>
            <p:nvPr/>
          </p:nvSpPr>
          <p:spPr bwMode="auto">
            <a:xfrm rot="9414293" flipH="1">
              <a:off x="1850" y="1626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913" name="AutoShape 129"/>
            <p:cNvSpPr>
              <a:spLocks noChangeArrowheads="1"/>
            </p:cNvSpPr>
            <p:nvPr/>
          </p:nvSpPr>
          <p:spPr bwMode="auto">
            <a:xfrm rot="7565748" flipH="1">
              <a:off x="2034" y="146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914" name="AutoShape 130"/>
            <p:cNvSpPr>
              <a:spLocks noChangeArrowheads="1"/>
            </p:cNvSpPr>
            <p:nvPr/>
          </p:nvSpPr>
          <p:spPr bwMode="auto">
            <a:xfrm rot="6208555" flipH="1">
              <a:off x="2111" y="1296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915" name="AutoShape 131"/>
            <p:cNvSpPr>
              <a:spLocks noChangeArrowheads="1"/>
            </p:cNvSpPr>
            <p:nvPr/>
          </p:nvSpPr>
          <p:spPr bwMode="auto">
            <a:xfrm rot="4530700" flipH="1">
              <a:off x="2104" y="1051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916" name="AutoShape 132"/>
            <p:cNvSpPr>
              <a:spLocks noChangeArrowheads="1"/>
            </p:cNvSpPr>
            <p:nvPr/>
          </p:nvSpPr>
          <p:spPr bwMode="auto">
            <a:xfrm rot="3428101" flipH="1">
              <a:off x="2016" y="89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917" name="AutoShape 133"/>
            <p:cNvSpPr>
              <a:spLocks noChangeArrowheads="1"/>
            </p:cNvSpPr>
            <p:nvPr/>
          </p:nvSpPr>
          <p:spPr bwMode="auto">
            <a:xfrm rot="1731536" flipH="1">
              <a:off x="1868" y="76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246918" name="Group 134"/>
            <p:cNvGrpSpPr>
              <a:grpSpLocks/>
            </p:cNvGrpSpPr>
            <p:nvPr/>
          </p:nvGrpSpPr>
          <p:grpSpPr bwMode="auto">
            <a:xfrm>
              <a:off x="1589" y="1685"/>
              <a:ext cx="143" cy="205"/>
              <a:chOff x="1441" y="1824"/>
              <a:chExt cx="143" cy="205"/>
            </a:xfrm>
          </p:grpSpPr>
          <p:sp>
            <p:nvSpPr>
              <p:cNvPr id="246919" name="AutoShape 135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920" name="Oval 136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921" name="Oval 137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6922" name="Group 138"/>
            <p:cNvGrpSpPr>
              <a:grpSpLocks/>
            </p:cNvGrpSpPr>
            <p:nvPr/>
          </p:nvGrpSpPr>
          <p:grpSpPr bwMode="auto">
            <a:xfrm rot="1113049" flipV="1">
              <a:off x="1729" y="655"/>
              <a:ext cx="143" cy="205"/>
              <a:chOff x="1441" y="1824"/>
              <a:chExt cx="143" cy="205"/>
            </a:xfrm>
          </p:grpSpPr>
          <p:sp>
            <p:nvSpPr>
              <p:cNvPr id="246923" name="AutoShape 139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924" name="Oval 140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925" name="Oval 141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6926" name="Group 142"/>
            <p:cNvGrpSpPr>
              <a:grpSpLocks/>
            </p:cNvGrpSpPr>
            <p:nvPr/>
          </p:nvGrpSpPr>
          <p:grpSpPr bwMode="auto">
            <a:xfrm rot="-1113049" flipH="1" flipV="1">
              <a:off x="1415" y="646"/>
              <a:ext cx="143" cy="205"/>
              <a:chOff x="1441" y="1824"/>
              <a:chExt cx="143" cy="205"/>
            </a:xfrm>
          </p:grpSpPr>
          <p:sp>
            <p:nvSpPr>
              <p:cNvPr id="246927" name="AutoShape 143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928" name="Oval 144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929" name="Oval 145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6930" name="Group 146"/>
            <p:cNvGrpSpPr>
              <a:grpSpLocks/>
            </p:cNvGrpSpPr>
            <p:nvPr/>
          </p:nvGrpSpPr>
          <p:grpSpPr bwMode="auto">
            <a:xfrm rot="-5190893" flipH="1" flipV="1">
              <a:off x="1013" y="1134"/>
              <a:ext cx="143" cy="205"/>
              <a:chOff x="1441" y="1824"/>
              <a:chExt cx="143" cy="205"/>
            </a:xfrm>
          </p:grpSpPr>
          <p:sp>
            <p:nvSpPr>
              <p:cNvPr id="246931" name="AutoShape 147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932" name="Oval 148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933" name="Oval 149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6934" name="Group 150"/>
            <p:cNvGrpSpPr>
              <a:grpSpLocks/>
            </p:cNvGrpSpPr>
            <p:nvPr/>
          </p:nvGrpSpPr>
          <p:grpSpPr bwMode="auto">
            <a:xfrm rot="-5172987">
              <a:off x="2130" y="1144"/>
              <a:ext cx="143" cy="205"/>
              <a:chOff x="1441" y="1824"/>
              <a:chExt cx="143" cy="205"/>
            </a:xfrm>
          </p:grpSpPr>
          <p:sp>
            <p:nvSpPr>
              <p:cNvPr id="246935" name="AutoShape 151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936" name="Oval 152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937" name="Oval 153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6938" name="Group 154"/>
            <p:cNvGrpSpPr>
              <a:grpSpLocks/>
            </p:cNvGrpSpPr>
            <p:nvPr/>
          </p:nvGrpSpPr>
          <p:grpSpPr bwMode="auto">
            <a:xfrm rot="2463853">
              <a:off x="1161" y="1511"/>
              <a:ext cx="143" cy="205"/>
              <a:chOff x="1441" y="1824"/>
              <a:chExt cx="143" cy="205"/>
            </a:xfrm>
          </p:grpSpPr>
          <p:sp>
            <p:nvSpPr>
              <p:cNvPr id="246939" name="AutoShape 155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940" name="Oval 156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941" name="Oval 157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6942" name="Group 158"/>
            <p:cNvGrpSpPr>
              <a:grpSpLocks/>
            </p:cNvGrpSpPr>
            <p:nvPr/>
          </p:nvGrpSpPr>
          <p:grpSpPr bwMode="auto">
            <a:xfrm rot="19136147" flipH="1">
              <a:off x="1955" y="1546"/>
              <a:ext cx="143" cy="205"/>
              <a:chOff x="1441" y="1824"/>
              <a:chExt cx="143" cy="205"/>
            </a:xfrm>
          </p:grpSpPr>
          <p:sp>
            <p:nvSpPr>
              <p:cNvPr id="246943" name="AutoShape 159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944" name="Oval 160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945" name="Oval 161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246946" name="Freeform 162"/>
            <p:cNvSpPr>
              <a:spLocks/>
            </p:cNvSpPr>
            <p:nvPr/>
          </p:nvSpPr>
          <p:spPr bwMode="auto">
            <a:xfrm rot="4247563" flipV="1">
              <a:off x="1531" y="1075"/>
              <a:ext cx="171" cy="207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6947" name="Freeform 163"/>
            <p:cNvSpPr>
              <a:spLocks/>
            </p:cNvSpPr>
            <p:nvPr/>
          </p:nvSpPr>
          <p:spPr bwMode="auto">
            <a:xfrm rot="4247563" flipV="1">
              <a:off x="1455" y="894"/>
              <a:ext cx="171" cy="206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46948" name="Group 164"/>
            <p:cNvGrpSpPr>
              <a:grpSpLocks/>
            </p:cNvGrpSpPr>
            <p:nvPr/>
          </p:nvGrpSpPr>
          <p:grpSpPr bwMode="auto">
            <a:xfrm>
              <a:off x="1366" y="904"/>
              <a:ext cx="495" cy="727"/>
              <a:chOff x="1235" y="1035"/>
              <a:chExt cx="460" cy="666"/>
            </a:xfrm>
          </p:grpSpPr>
          <p:sp>
            <p:nvSpPr>
              <p:cNvPr id="246949" name="Freeform 165"/>
              <p:cNvSpPr>
                <a:spLocks/>
              </p:cNvSpPr>
              <p:nvPr/>
            </p:nvSpPr>
            <p:spPr bwMode="auto">
              <a:xfrm rot="4247563" flipV="1">
                <a:off x="1364" y="1113"/>
                <a:ext cx="171" cy="206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6950" name="Freeform 166"/>
              <p:cNvSpPr>
                <a:spLocks/>
              </p:cNvSpPr>
              <p:nvPr/>
            </p:nvSpPr>
            <p:spPr bwMode="auto">
              <a:xfrm rot="4247563" flipV="1">
                <a:off x="1452" y="1290"/>
                <a:ext cx="152" cy="1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6951" name="Freeform 167"/>
              <p:cNvSpPr>
                <a:spLocks/>
              </p:cNvSpPr>
              <p:nvPr/>
            </p:nvSpPr>
            <p:spPr bwMode="auto">
              <a:xfrm rot="4247563" flipV="1">
                <a:off x="1491" y="1381"/>
                <a:ext cx="151" cy="1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6952" name="Freeform 168"/>
              <p:cNvSpPr>
                <a:spLocks/>
              </p:cNvSpPr>
              <p:nvPr/>
            </p:nvSpPr>
            <p:spPr bwMode="auto">
              <a:xfrm rot="4247563" flipV="1">
                <a:off x="1544" y="1479"/>
                <a:ext cx="114" cy="14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6953" name="Freeform 169"/>
              <p:cNvSpPr>
                <a:spLocks/>
              </p:cNvSpPr>
              <p:nvPr/>
            </p:nvSpPr>
            <p:spPr bwMode="auto">
              <a:xfrm rot="4247563" flipV="1">
                <a:off x="1568" y="1574"/>
                <a:ext cx="111" cy="14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6954" name="Freeform 170"/>
              <p:cNvSpPr>
                <a:spLocks/>
              </p:cNvSpPr>
              <p:nvPr/>
            </p:nvSpPr>
            <p:spPr bwMode="auto">
              <a:xfrm rot="4247563" flipV="1">
                <a:off x="1253" y="1017"/>
                <a:ext cx="171" cy="207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246955" name="Group 171"/>
          <p:cNvGrpSpPr>
            <a:grpSpLocks/>
          </p:cNvGrpSpPr>
          <p:nvPr/>
        </p:nvGrpSpPr>
        <p:grpSpPr bwMode="auto">
          <a:xfrm>
            <a:off x="2771775" y="4076700"/>
            <a:ext cx="1079500" cy="1150938"/>
            <a:chOff x="982" y="646"/>
            <a:chExt cx="1322" cy="1244"/>
          </a:xfrm>
        </p:grpSpPr>
        <p:sp>
          <p:nvSpPr>
            <p:cNvPr id="246956" name="Oval 172"/>
            <p:cNvSpPr>
              <a:spLocks noChangeArrowheads="1"/>
            </p:cNvSpPr>
            <p:nvPr/>
          </p:nvSpPr>
          <p:spPr bwMode="auto">
            <a:xfrm>
              <a:off x="1187" y="829"/>
              <a:ext cx="912" cy="864"/>
            </a:xfrm>
            <a:prstGeom prst="ellipse">
              <a:avLst/>
            </a:prstGeom>
            <a:gradFill rotWithShape="0">
              <a:gsLst>
                <a:gs pos="0">
                  <a:srgbClr val="9999FF"/>
                </a:gs>
                <a:gs pos="100000">
                  <a:srgbClr val="9999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957" name="AutoShape 173"/>
            <p:cNvSpPr>
              <a:spLocks noChangeArrowheads="1"/>
            </p:cNvSpPr>
            <p:nvPr/>
          </p:nvSpPr>
          <p:spPr bwMode="auto">
            <a:xfrm>
              <a:off x="1598" y="69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958" name="AutoShape 174"/>
            <p:cNvSpPr>
              <a:spLocks noChangeArrowheads="1"/>
            </p:cNvSpPr>
            <p:nvPr/>
          </p:nvSpPr>
          <p:spPr bwMode="auto">
            <a:xfrm rot="-1731536">
              <a:off x="1344" y="75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959" name="AutoShape 175"/>
            <p:cNvSpPr>
              <a:spLocks noChangeArrowheads="1"/>
            </p:cNvSpPr>
            <p:nvPr/>
          </p:nvSpPr>
          <p:spPr bwMode="auto">
            <a:xfrm rot="-3428101">
              <a:off x="1178" y="885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960" name="AutoShape 176"/>
            <p:cNvSpPr>
              <a:spLocks noChangeArrowheads="1"/>
            </p:cNvSpPr>
            <p:nvPr/>
          </p:nvSpPr>
          <p:spPr bwMode="auto">
            <a:xfrm rot="-4530700">
              <a:off x="1091" y="103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961" name="AutoShape 177"/>
            <p:cNvSpPr>
              <a:spLocks noChangeArrowheads="1"/>
            </p:cNvSpPr>
            <p:nvPr/>
          </p:nvSpPr>
          <p:spPr bwMode="auto">
            <a:xfrm rot="-6208555">
              <a:off x="1090" y="1287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962" name="AutoShape 178"/>
            <p:cNvSpPr>
              <a:spLocks noChangeArrowheads="1"/>
            </p:cNvSpPr>
            <p:nvPr/>
          </p:nvSpPr>
          <p:spPr bwMode="auto">
            <a:xfrm rot="-7565748">
              <a:off x="1143" y="1418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963" name="AutoShape 179"/>
            <p:cNvSpPr>
              <a:spLocks noChangeArrowheads="1"/>
            </p:cNvSpPr>
            <p:nvPr/>
          </p:nvSpPr>
          <p:spPr bwMode="auto">
            <a:xfrm rot="-8367763">
              <a:off x="1291" y="1592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964" name="AutoShape 180"/>
            <p:cNvSpPr>
              <a:spLocks noChangeArrowheads="1"/>
            </p:cNvSpPr>
            <p:nvPr/>
          </p:nvSpPr>
          <p:spPr bwMode="auto">
            <a:xfrm rot="-9558205">
              <a:off x="1458" y="1670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965" name="AutoShape 181"/>
            <p:cNvSpPr>
              <a:spLocks noChangeArrowheads="1"/>
            </p:cNvSpPr>
            <p:nvPr/>
          </p:nvSpPr>
          <p:spPr bwMode="auto">
            <a:xfrm rot="9901211" flipH="1">
              <a:off x="1729" y="1670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966" name="AutoShape 182"/>
            <p:cNvSpPr>
              <a:spLocks noChangeArrowheads="1"/>
            </p:cNvSpPr>
            <p:nvPr/>
          </p:nvSpPr>
          <p:spPr bwMode="auto">
            <a:xfrm rot="9414293" flipH="1">
              <a:off x="1850" y="1626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967" name="AutoShape 183"/>
            <p:cNvSpPr>
              <a:spLocks noChangeArrowheads="1"/>
            </p:cNvSpPr>
            <p:nvPr/>
          </p:nvSpPr>
          <p:spPr bwMode="auto">
            <a:xfrm rot="7565748" flipH="1">
              <a:off x="2034" y="146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968" name="AutoShape 184"/>
            <p:cNvSpPr>
              <a:spLocks noChangeArrowheads="1"/>
            </p:cNvSpPr>
            <p:nvPr/>
          </p:nvSpPr>
          <p:spPr bwMode="auto">
            <a:xfrm rot="6208555" flipH="1">
              <a:off x="2111" y="1296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969" name="AutoShape 185"/>
            <p:cNvSpPr>
              <a:spLocks noChangeArrowheads="1"/>
            </p:cNvSpPr>
            <p:nvPr/>
          </p:nvSpPr>
          <p:spPr bwMode="auto">
            <a:xfrm rot="4530700" flipH="1">
              <a:off x="2104" y="1051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970" name="AutoShape 186"/>
            <p:cNvSpPr>
              <a:spLocks noChangeArrowheads="1"/>
            </p:cNvSpPr>
            <p:nvPr/>
          </p:nvSpPr>
          <p:spPr bwMode="auto">
            <a:xfrm rot="3428101" flipH="1">
              <a:off x="2016" y="89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6971" name="AutoShape 187"/>
            <p:cNvSpPr>
              <a:spLocks noChangeArrowheads="1"/>
            </p:cNvSpPr>
            <p:nvPr/>
          </p:nvSpPr>
          <p:spPr bwMode="auto">
            <a:xfrm rot="1731536" flipH="1">
              <a:off x="1868" y="76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246972" name="Group 188"/>
            <p:cNvGrpSpPr>
              <a:grpSpLocks/>
            </p:cNvGrpSpPr>
            <p:nvPr/>
          </p:nvGrpSpPr>
          <p:grpSpPr bwMode="auto">
            <a:xfrm>
              <a:off x="1589" y="1685"/>
              <a:ext cx="143" cy="205"/>
              <a:chOff x="1441" y="1824"/>
              <a:chExt cx="143" cy="205"/>
            </a:xfrm>
          </p:grpSpPr>
          <p:sp>
            <p:nvSpPr>
              <p:cNvPr id="246973" name="AutoShape 189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974" name="Oval 190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975" name="Oval 191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6976" name="Group 192"/>
            <p:cNvGrpSpPr>
              <a:grpSpLocks/>
            </p:cNvGrpSpPr>
            <p:nvPr/>
          </p:nvGrpSpPr>
          <p:grpSpPr bwMode="auto">
            <a:xfrm rot="1113049" flipV="1">
              <a:off x="1729" y="655"/>
              <a:ext cx="143" cy="205"/>
              <a:chOff x="1441" y="1824"/>
              <a:chExt cx="143" cy="205"/>
            </a:xfrm>
          </p:grpSpPr>
          <p:sp>
            <p:nvSpPr>
              <p:cNvPr id="246977" name="AutoShape 193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978" name="Oval 194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979" name="Oval 195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6980" name="Group 196"/>
            <p:cNvGrpSpPr>
              <a:grpSpLocks/>
            </p:cNvGrpSpPr>
            <p:nvPr/>
          </p:nvGrpSpPr>
          <p:grpSpPr bwMode="auto">
            <a:xfrm rot="-1113049" flipH="1" flipV="1">
              <a:off x="1415" y="646"/>
              <a:ext cx="143" cy="205"/>
              <a:chOff x="1441" y="1824"/>
              <a:chExt cx="143" cy="205"/>
            </a:xfrm>
          </p:grpSpPr>
          <p:sp>
            <p:nvSpPr>
              <p:cNvPr id="246981" name="AutoShape 197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982" name="Oval 198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983" name="Oval 199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6984" name="Group 200"/>
            <p:cNvGrpSpPr>
              <a:grpSpLocks/>
            </p:cNvGrpSpPr>
            <p:nvPr/>
          </p:nvGrpSpPr>
          <p:grpSpPr bwMode="auto">
            <a:xfrm rot="-5190893" flipH="1" flipV="1">
              <a:off x="1013" y="1134"/>
              <a:ext cx="143" cy="205"/>
              <a:chOff x="1441" y="1824"/>
              <a:chExt cx="143" cy="205"/>
            </a:xfrm>
          </p:grpSpPr>
          <p:sp>
            <p:nvSpPr>
              <p:cNvPr id="246985" name="AutoShape 201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986" name="Oval 202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987" name="Oval 203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6988" name="Group 204"/>
            <p:cNvGrpSpPr>
              <a:grpSpLocks/>
            </p:cNvGrpSpPr>
            <p:nvPr/>
          </p:nvGrpSpPr>
          <p:grpSpPr bwMode="auto">
            <a:xfrm rot="-5172987">
              <a:off x="2130" y="1144"/>
              <a:ext cx="143" cy="205"/>
              <a:chOff x="1441" y="1824"/>
              <a:chExt cx="143" cy="205"/>
            </a:xfrm>
          </p:grpSpPr>
          <p:sp>
            <p:nvSpPr>
              <p:cNvPr id="246989" name="AutoShape 205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990" name="Oval 206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991" name="Oval 207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6992" name="Group 208"/>
            <p:cNvGrpSpPr>
              <a:grpSpLocks/>
            </p:cNvGrpSpPr>
            <p:nvPr/>
          </p:nvGrpSpPr>
          <p:grpSpPr bwMode="auto">
            <a:xfrm rot="2463853">
              <a:off x="1161" y="1511"/>
              <a:ext cx="143" cy="205"/>
              <a:chOff x="1441" y="1824"/>
              <a:chExt cx="143" cy="205"/>
            </a:xfrm>
          </p:grpSpPr>
          <p:sp>
            <p:nvSpPr>
              <p:cNvPr id="246993" name="AutoShape 209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994" name="Oval 210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995" name="Oval 211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6996" name="Group 212"/>
            <p:cNvGrpSpPr>
              <a:grpSpLocks/>
            </p:cNvGrpSpPr>
            <p:nvPr/>
          </p:nvGrpSpPr>
          <p:grpSpPr bwMode="auto">
            <a:xfrm rot="19136147" flipH="1">
              <a:off x="1955" y="1546"/>
              <a:ext cx="143" cy="205"/>
              <a:chOff x="1441" y="1824"/>
              <a:chExt cx="143" cy="205"/>
            </a:xfrm>
          </p:grpSpPr>
          <p:sp>
            <p:nvSpPr>
              <p:cNvPr id="246997" name="AutoShape 213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998" name="Oval 214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6999" name="Oval 215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247000" name="Freeform 216"/>
            <p:cNvSpPr>
              <a:spLocks/>
            </p:cNvSpPr>
            <p:nvPr/>
          </p:nvSpPr>
          <p:spPr bwMode="auto">
            <a:xfrm rot="4247563" flipV="1">
              <a:off x="1531" y="1075"/>
              <a:ext cx="171" cy="207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7001" name="Freeform 217"/>
            <p:cNvSpPr>
              <a:spLocks/>
            </p:cNvSpPr>
            <p:nvPr/>
          </p:nvSpPr>
          <p:spPr bwMode="auto">
            <a:xfrm rot="4247563" flipV="1">
              <a:off x="1455" y="894"/>
              <a:ext cx="171" cy="206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47002" name="Group 218"/>
            <p:cNvGrpSpPr>
              <a:grpSpLocks/>
            </p:cNvGrpSpPr>
            <p:nvPr/>
          </p:nvGrpSpPr>
          <p:grpSpPr bwMode="auto">
            <a:xfrm>
              <a:off x="1366" y="904"/>
              <a:ext cx="495" cy="727"/>
              <a:chOff x="1235" y="1035"/>
              <a:chExt cx="460" cy="666"/>
            </a:xfrm>
          </p:grpSpPr>
          <p:sp>
            <p:nvSpPr>
              <p:cNvPr id="247003" name="Freeform 219"/>
              <p:cNvSpPr>
                <a:spLocks/>
              </p:cNvSpPr>
              <p:nvPr/>
            </p:nvSpPr>
            <p:spPr bwMode="auto">
              <a:xfrm rot="4247563" flipV="1">
                <a:off x="1364" y="1113"/>
                <a:ext cx="171" cy="206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7004" name="Freeform 220"/>
              <p:cNvSpPr>
                <a:spLocks/>
              </p:cNvSpPr>
              <p:nvPr/>
            </p:nvSpPr>
            <p:spPr bwMode="auto">
              <a:xfrm rot="4247563" flipV="1">
                <a:off x="1452" y="1290"/>
                <a:ext cx="152" cy="1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7005" name="Freeform 221"/>
              <p:cNvSpPr>
                <a:spLocks/>
              </p:cNvSpPr>
              <p:nvPr/>
            </p:nvSpPr>
            <p:spPr bwMode="auto">
              <a:xfrm rot="4247563" flipV="1">
                <a:off x="1491" y="1381"/>
                <a:ext cx="151" cy="1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7006" name="Freeform 222"/>
              <p:cNvSpPr>
                <a:spLocks/>
              </p:cNvSpPr>
              <p:nvPr/>
            </p:nvSpPr>
            <p:spPr bwMode="auto">
              <a:xfrm rot="4247563" flipV="1">
                <a:off x="1544" y="1479"/>
                <a:ext cx="114" cy="14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7007" name="Freeform 223"/>
              <p:cNvSpPr>
                <a:spLocks/>
              </p:cNvSpPr>
              <p:nvPr/>
            </p:nvSpPr>
            <p:spPr bwMode="auto">
              <a:xfrm rot="4247563" flipV="1">
                <a:off x="1568" y="1574"/>
                <a:ext cx="111" cy="14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7008" name="Freeform 224"/>
              <p:cNvSpPr>
                <a:spLocks/>
              </p:cNvSpPr>
              <p:nvPr/>
            </p:nvSpPr>
            <p:spPr bwMode="auto">
              <a:xfrm rot="4247563" flipV="1">
                <a:off x="1253" y="1017"/>
                <a:ext cx="171" cy="207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247009" name="Group 225"/>
          <p:cNvGrpSpPr>
            <a:grpSpLocks/>
          </p:cNvGrpSpPr>
          <p:nvPr/>
        </p:nvGrpSpPr>
        <p:grpSpPr bwMode="auto">
          <a:xfrm>
            <a:off x="323850" y="3213100"/>
            <a:ext cx="1079500" cy="1150938"/>
            <a:chOff x="982" y="646"/>
            <a:chExt cx="1322" cy="1244"/>
          </a:xfrm>
        </p:grpSpPr>
        <p:sp>
          <p:nvSpPr>
            <p:cNvPr id="247010" name="Oval 226"/>
            <p:cNvSpPr>
              <a:spLocks noChangeArrowheads="1"/>
            </p:cNvSpPr>
            <p:nvPr/>
          </p:nvSpPr>
          <p:spPr bwMode="auto">
            <a:xfrm>
              <a:off x="1187" y="829"/>
              <a:ext cx="912" cy="864"/>
            </a:xfrm>
            <a:prstGeom prst="ellipse">
              <a:avLst/>
            </a:prstGeom>
            <a:gradFill rotWithShape="0">
              <a:gsLst>
                <a:gs pos="0">
                  <a:srgbClr val="9999FF"/>
                </a:gs>
                <a:gs pos="100000">
                  <a:srgbClr val="9999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011" name="AutoShape 227"/>
            <p:cNvSpPr>
              <a:spLocks noChangeArrowheads="1"/>
            </p:cNvSpPr>
            <p:nvPr/>
          </p:nvSpPr>
          <p:spPr bwMode="auto">
            <a:xfrm>
              <a:off x="1598" y="69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012" name="AutoShape 228"/>
            <p:cNvSpPr>
              <a:spLocks noChangeArrowheads="1"/>
            </p:cNvSpPr>
            <p:nvPr/>
          </p:nvSpPr>
          <p:spPr bwMode="auto">
            <a:xfrm rot="-1731536">
              <a:off x="1344" y="75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013" name="AutoShape 229"/>
            <p:cNvSpPr>
              <a:spLocks noChangeArrowheads="1"/>
            </p:cNvSpPr>
            <p:nvPr/>
          </p:nvSpPr>
          <p:spPr bwMode="auto">
            <a:xfrm rot="-3428101">
              <a:off x="1178" y="885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014" name="AutoShape 230"/>
            <p:cNvSpPr>
              <a:spLocks noChangeArrowheads="1"/>
            </p:cNvSpPr>
            <p:nvPr/>
          </p:nvSpPr>
          <p:spPr bwMode="auto">
            <a:xfrm rot="-4530700">
              <a:off x="1091" y="103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015" name="AutoShape 231"/>
            <p:cNvSpPr>
              <a:spLocks noChangeArrowheads="1"/>
            </p:cNvSpPr>
            <p:nvPr/>
          </p:nvSpPr>
          <p:spPr bwMode="auto">
            <a:xfrm rot="-6208555">
              <a:off x="1090" y="1287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016" name="AutoShape 232"/>
            <p:cNvSpPr>
              <a:spLocks noChangeArrowheads="1"/>
            </p:cNvSpPr>
            <p:nvPr/>
          </p:nvSpPr>
          <p:spPr bwMode="auto">
            <a:xfrm rot="-7565748">
              <a:off x="1143" y="1418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017" name="AutoShape 233"/>
            <p:cNvSpPr>
              <a:spLocks noChangeArrowheads="1"/>
            </p:cNvSpPr>
            <p:nvPr/>
          </p:nvSpPr>
          <p:spPr bwMode="auto">
            <a:xfrm rot="-8367763">
              <a:off x="1291" y="1592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018" name="AutoShape 234"/>
            <p:cNvSpPr>
              <a:spLocks noChangeArrowheads="1"/>
            </p:cNvSpPr>
            <p:nvPr/>
          </p:nvSpPr>
          <p:spPr bwMode="auto">
            <a:xfrm rot="-9558205">
              <a:off x="1458" y="1670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019" name="AutoShape 235"/>
            <p:cNvSpPr>
              <a:spLocks noChangeArrowheads="1"/>
            </p:cNvSpPr>
            <p:nvPr/>
          </p:nvSpPr>
          <p:spPr bwMode="auto">
            <a:xfrm rot="9901211" flipH="1">
              <a:off x="1729" y="1670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020" name="AutoShape 236"/>
            <p:cNvSpPr>
              <a:spLocks noChangeArrowheads="1"/>
            </p:cNvSpPr>
            <p:nvPr/>
          </p:nvSpPr>
          <p:spPr bwMode="auto">
            <a:xfrm rot="9414293" flipH="1">
              <a:off x="1850" y="1626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021" name="AutoShape 237"/>
            <p:cNvSpPr>
              <a:spLocks noChangeArrowheads="1"/>
            </p:cNvSpPr>
            <p:nvPr/>
          </p:nvSpPr>
          <p:spPr bwMode="auto">
            <a:xfrm rot="7565748" flipH="1">
              <a:off x="2034" y="146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022" name="AutoShape 238"/>
            <p:cNvSpPr>
              <a:spLocks noChangeArrowheads="1"/>
            </p:cNvSpPr>
            <p:nvPr/>
          </p:nvSpPr>
          <p:spPr bwMode="auto">
            <a:xfrm rot="6208555" flipH="1">
              <a:off x="2111" y="1296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023" name="AutoShape 239"/>
            <p:cNvSpPr>
              <a:spLocks noChangeArrowheads="1"/>
            </p:cNvSpPr>
            <p:nvPr/>
          </p:nvSpPr>
          <p:spPr bwMode="auto">
            <a:xfrm rot="4530700" flipH="1">
              <a:off x="2104" y="1051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024" name="AutoShape 240"/>
            <p:cNvSpPr>
              <a:spLocks noChangeArrowheads="1"/>
            </p:cNvSpPr>
            <p:nvPr/>
          </p:nvSpPr>
          <p:spPr bwMode="auto">
            <a:xfrm rot="3428101" flipH="1">
              <a:off x="2016" y="89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025" name="AutoShape 241"/>
            <p:cNvSpPr>
              <a:spLocks noChangeArrowheads="1"/>
            </p:cNvSpPr>
            <p:nvPr/>
          </p:nvSpPr>
          <p:spPr bwMode="auto">
            <a:xfrm rot="1731536" flipH="1">
              <a:off x="1868" y="76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247026" name="Group 242"/>
            <p:cNvGrpSpPr>
              <a:grpSpLocks/>
            </p:cNvGrpSpPr>
            <p:nvPr/>
          </p:nvGrpSpPr>
          <p:grpSpPr bwMode="auto">
            <a:xfrm>
              <a:off x="1589" y="1685"/>
              <a:ext cx="143" cy="205"/>
              <a:chOff x="1441" y="1824"/>
              <a:chExt cx="143" cy="205"/>
            </a:xfrm>
          </p:grpSpPr>
          <p:sp>
            <p:nvSpPr>
              <p:cNvPr id="247027" name="AutoShape 243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028" name="Oval 244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029" name="Oval 245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7030" name="Group 246"/>
            <p:cNvGrpSpPr>
              <a:grpSpLocks/>
            </p:cNvGrpSpPr>
            <p:nvPr/>
          </p:nvGrpSpPr>
          <p:grpSpPr bwMode="auto">
            <a:xfrm rot="1113049" flipV="1">
              <a:off x="1729" y="655"/>
              <a:ext cx="143" cy="205"/>
              <a:chOff x="1441" y="1824"/>
              <a:chExt cx="143" cy="205"/>
            </a:xfrm>
          </p:grpSpPr>
          <p:sp>
            <p:nvSpPr>
              <p:cNvPr id="247031" name="AutoShape 247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032" name="Oval 248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033" name="Oval 249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7034" name="Group 250"/>
            <p:cNvGrpSpPr>
              <a:grpSpLocks/>
            </p:cNvGrpSpPr>
            <p:nvPr/>
          </p:nvGrpSpPr>
          <p:grpSpPr bwMode="auto">
            <a:xfrm rot="-1113049" flipH="1" flipV="1">
              <a:off x="1415" y="646"/>
              <a:ext cx="143" cy="205"/>
              <a:chOff x="1441" y="1824"/>
              <a:chExt cx="143" cy="205"/>
            </a:xfrm>
          </p:grpSpPr>
          <p:sp>
            <p:nvSpPr>
              <p:cNvPr id="247035" name="AutoShape 251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036" name="Oval 252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037" name="Oval 253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7038" name="Group 254"/>
            <p:cNvGrpSpPr>
              <a:grpSpLocks/>
            </p:cNvGrpSpPr>
            <p:nvPr/>
          </p:nvGrpSpPr>
          <p:grpSpPr bwMode="auto">
            <a:xfrm rot="-5190893" flipH="1" flipV="1">
              <a:off x="1013" y="1134"/>
              <a:ext cx="143" cy="205"/>
              <a:chOff x="1441" y="1824"/>
              <a:chExt cx="143" cy="205"/>
            </a:xfrm>
          </p:grpSpPr>
          <p:sp>
            <p:nvSpPr>
              <p:cNvPr id="247039" name="AutoShape 255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040" name="Oval 256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041" name="Oval 257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7042" name="Group 258"/>
            <p:cNvGrpSpPr>
              <a:grpSpLocks/>
            </p:cNvGrpSpPr>
            <p:nvPr/>
          </p:nvGrpSpPr>
          <p:grpSpPr bwMode="auto">
            <a:xfrm rot="-5172987">
              <a:off x="2130" y="1144"/>
              <a:ext cx="143" cy="205"/>
              <a:chOff x="1441" y="1824"/>
              <a:chExt cx="143" cy="205"/>
            </a:xfrm>
          </p:grpSpPr>
          <p:sp>
            <p:nvSpPr>
              <p:cNvPr id="247043" name="AutoShape 259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044" name="Oval 260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045" name="Oval 261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7046" name="Group 262"/>
            <p:cNvGrpSpPr>
              <a:grpSpLocks/>
            </p:cNvGrpSpPr>
            <p:nvPr/>
          </p:nvGrpSpPr>
          <p:grpSpPr bwMode="auto">
            <a:xfrm rot="2463853">
              <a:off x="1161" y="1511"/>
              <a:ext cx="143" cy="205"/>
              <a:chOff x="1441" y="1824"/>
              <a:chExt cx="143" cy="205"/>
            </a:xfrm>
          </p:grpSpPr>
          <p:sp>
            <p:nvSpPr>
              <p:cNvPr id="247047" name="AutoShape 263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048" name="Oval 264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049" name="Oval 265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7050" name="Group 266"/>
            <p:cNvGrpSpPr>
              <a:grpSpLocks/>
            </p:cNvGrpSpPr>
            <p:nvPr/>
          </p:nvGrpSpPr>
          <p:grpSpPr bwMode="auto">
            <a:xfrm rot="19136147" flipH="1">
              <a:off x="1955" y="1546"/>
              <a:ext cx="143" cy="205"/>
              <a:chOff x="1441" y="1824"/>
              <a:chExt cx="143" cy="205"/>
            </a:xfrm>
          </p:grpSpPr>
          <p:sp>
            <p:nvSpPr>
              <p:cNvPr id="247051" name="AutoShape 267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052" name="Oval 268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053" name="Oval 269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247054" name="Freeform 270"/>
            <p:cNvSpPr>
              <a:spLocks/>
            </p:cNvSpPr>
            <p:nvPr/>
          </p:nvSpPr>
          <p:spPr bwMode="auto">
            <a:xfrm rot="4247563" flipV="1">
              <a:off x="1531" y="1075"/>
              <a:ext cx="171" cy="207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7055" name="Freeform 271"/>
            <p:cNvSpPr>
              <a:spLocks/>
            </p:cNvSpPr>
            <p:nvPr/>
          </p:nvSpPr>
          <p:spPr bwMode="auto">
            <a:xfrm rot="4247563" flipV="1">
              <a:off x="1455" y="894"/>
              <a:ext cx="171" cy="206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47056" name="Group 272"/>
            <p:cNvGrpSpPr>
              <a:grpSpLocks/>
            </p:cNvGrpSpPr>
            <p:nvPr/>
          </p:nvGrpSpPr>
          <p:grpSpPr bwMode="auto">
            <a:xfrm>
              <a:off x="1366" y="904"/>
              <a:ext cx="495" cy="727"/>
              <a:chOff x="1235" y="1035"/>
              <a:chExt cx="460" cy="666"/>
            </a:xfrm>
          </p:grpSpPr>
          <p:sp>
            <p:nvSpPr>
              <p:cNvPr id="247057" name="Freeform 273"/>
              <p:cNvSpPr>
                <a:spLocks/>
              </p:cNvSpPr>
              <p:nvPr/>
            </p:nvSpPr>
            <p:spPr bwMode="auto">
              <a:xfrm rot="4247563" flipV="1">
                <a:off x="1364" y="1113"/>
                <a:ext cx="171" cy="206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7058" name="Freeform 274"/>
              <p:cNvSpPr>
                <a:spLocks/>
              </p:cNvSpPr>
              <p:nvPr/>
            </p:nvSpPr>
            <p:spPr bwMode="auto">
              <a:xfrm rot="4247563" flipV="1">
                <a:off x="1452" y="1290"/>
                <a:ext cx="152" cy="1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7059" name="Freeform 275"/>
              <p:cNvSpPr>
                <a:spLocks/>
              </p:cNvSpPr>
              <p:nvPr/>
            </p:nvSpPr>
            <p:spPr bwMode="auto">
              <a:xfrm rot="4247563" flipV="1">
                <a:off x="1491" y="1381"/>
                <a:ext cx="151" cy="1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7060" name="Freeform 276"/>
              <p:cNvSpPr>
                <a:spLocks/>
              </p:cNvSpPr>
              <p:nvPr/>
            </p:nvSpPr>
            <p:spPr bwMode="auto">
              <a:xfrm rot="4247563" flipV="1">
                <a:off x="1544" y="1479"/>
                <a:ext cx="114" cy="14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7061" name="Freeform 277"/>
              <p:cNvSpPr>
                <a:spLocks/>
              </p:cNvSpPr>
              <p:nvPr/>
            </p:nvSpPr>
            <p:spPr bwMode="auto">
              <a:xfrm rot="4247563" flipV="1">
                <a:off x="1568" y="1574"/>
                <a:ext cx="111" cy="14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7062" name="Freeform 278"/>
              <p:cNvSpPr>
                <a:spLocks/>
              </p:cNvSpPr>
              <p:nvPr/>
            </p:nvSpPr>
            <p:spPr bwMode="auto">
              <a:xfrm rot="4247563" flipV="1">
                <a:off x="1253" y="1017"/>
                <a:ext cx="171" cy="207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247063" name="Group 279"/>
          <p:cNvGrpSpPr>
            <a:grpSpLocks/>
          </p:cNvGrpSpPr>
          <p:nvPr/>
        </p:nvGrpSpPr>
        <p:grpSpPr bwMode="auto">
          <a:xfrm>
            <a:off x="2555875" y="5373688"/>
            <a:ext cx="1079500" cy="1150937"/>
            <a:chOff x="982" y="646"/>
            <a:chExt cx="1322" cy="1244"/>
          </a:xfrm>
        </p:grpSpPr>
        <p:sp>
          <p:nvSpPr>
            <p:cNvPr id="247064" name="Oval 280"/>
            <p:cNvSpPr>
              <a:spLocks noChangeArrowheads="1"/>
            </p:cNvSpPr>
            <p:nvPr/>
          </p:nvSpPr>
          <p:spPr bwMode="auto">
            <a:xfrm>
              <a:off x="1187" y="829"/>
              <a:ext cx="912" cy="864"/>
            </a:xfrm>
            <a:prstGeom prst="ellipse">
              <a:avLst/>
            </a:prstGeom>
            <a:gradFill rotWithShape="0">
              <a:gsLst>
                <a:gs pos="0">
                  <a:srgbClr val="9999FF"/>
                </a:gs>
                <a:gs pos="100000">
                  <a:srgbClr val="9999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065" name="AutoShape 281"/>
            <p:cNvSpPr>
              <a:spLocks noChangeArrowheads="1"/>
            </p:cNvSpPr>
            <p:nvPr/>
          </p:nvSpPr>
          <p:spPr bwMode="auto">
            <a:xfrm>
              <a:off x="1598" y="69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066" name="AutoShape 282"/>
            <p:cNvSpPr>
              <a:spLocks noChangeArrowheads="1"/>
            </p:cNvSpPr>
            <p:nvPr/>
          </p:nvSpPr>
          <p:spPr bwMode="auto">
            <a:xfrm rot="-1731536">
              <a:off x="1344" y="75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067" name="AutoShape 283"/>
            <p:cNvSpPr>
              <a:spLocks noChangeArrowheads="1"/>
            </p:cNvSpPr>
            <p:nvPr/>
          </p:nvSpPr>
          <p:spPr bwMode="auto">
            <a:xfrm rot="-3428101">
              <a:off x="1178" y="885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068" name="AutoShape 284"/>
            <p:cNvSpPr>
              <a:spLocks noChangeArrowheads="1"/>
            </p:cNvSpPr>
            <p:nvPr/>
          </p:nvSpPr>
          <p:spPr bwMode="auto">
            <a:xfrm rot="-4530700">
              <a:off x="1091" y="103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069" name="AutoShape 285"/>
            <p:cNvSpPr>
              <a:spLocks noChangeArrowheads="1"/>
            </p:cNvSpPr>
            <p:nvPr/>
          </p:nvSpPr>
          <p:spPr bwMode="auto">
            <a:xfrm rot="-6208555">
              <a:off x="1090" y="1287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070" name="AutoShape 286"/>
            <p:cNvSpPr>
              <a:spLocks noChangeArrowheads="1"/>
            </p:cNvSpPr>
            <p:nvPr/>
          </p:nvSpPr>
          <p:spPr bwMode="auto">
            <a:xfrm rot="-7565748">
              <a:off x="1143" y="1418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071" name="AutoShape 287"/>
            <p:cNvSpPr>
              <a:spLocks noChangeArrowheads="1"/>
            </p:cNvSpPr>
            <p:nvPr/>
          </p:nvSpPr>
          <p:spPr bwMode="auto">
            <a:xfrm rot="-8367763">
              <a:off x="1291" y="1592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072" name="AutoShape 288"/>
            <p:cNvSpPr>
              <a:spLocks noChangeArrowheads="1"/>
            </p:cNvSpPr>
            <p:nvPr/>
          </p:nvSpPr>
          <p:spPr bwMode="auto">
            <a:xfrm rot="-9558205">
              <a:off x="1458" y="1670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073" name="AutoShape 289"/>
            <p:cNvSpPr>
              <a:spLocks noChangeArrowheads="1"/>
            </p:cNvSpPr>
            <p:nvPr/>
          </p:nvSpPr>
          <p:spPr bwMode="auto">
            <a:xfrm rot="9901211" flipH="1">
              <a:off x="1729" y="1670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074" name="AutoShape 290"/>
            <p:cNvSpPr>
              <a:spLocks noChangeArrowheads="1"/>
            </p:cNvSpPr>
            <p:nvPr/>
          </p:nvSpPr>
          <p:spPr bwMode="auto">
            <a:xfrm rot="9414293" flipH="1">
              <a:off x="1850" y="1626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075" name="AutoShape 291"/>
            <p:cNvSpPr>
              <a:spLocks noChangeArrowheads="1"/>
            </p:cNvSpPr>
            <p:nvPr/>
          </p:nvSpPr>
          <p:spPr bwMode="auto">
            <a:xfrm rot="7565748" flipH="1">
              <a:off x="2034" y="146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076" name="AutoShape 292"/>
            <p:cNvSpPr>
              <a:spLocks noChangeArrowheads="1"/>
            </p:cNvSpPr>
            <p:nvPr/>
          </p:nvSpPr>
          <p:spPr bwMode="auto">
            <a:xfrm rot="6208555" flipH="1">
              <a:off x="2111" y="1296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077" name="AutoShape 293"/>
            <p:cNvSpPr>
              <a:spLocks noChangeArrowheads="1"/>
            </p:cNvSpPr>
            <p:nvPr/>
          </p:nvSpPr>
          <p:spPr bwMode="auto">
            <a:xfrm rot="4530700" flipH="1">
              <a:off x="2104" y="1051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078" name="AutoShape 294"/>
            <p:cNvSpPr>
              <a:spLocks noChangeArrowheads="1"/>
            </p:cNvSpPr>
            <p:nvPr/>
          </p:nvSpPr>
          <p:spPr bwMode="auto">
            <a:xfrm rot="3428101" flipH="1">
              <a:off x="2016" y="89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079" name="AutoShape 295"/>
            <p:cNvSpPr>
              <a:spLocks noChangeArrowheads="1"/>
            </p:cNvSpPr>
            <p:nvPr/>
          </p:nvSpPr>
          <p:spPr bwMode="auto">
            <a:xfrm rot="1731536" flipH="1">
              <a:off x="1868" y="76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247080" name="Group 296"/>
            <p:cNvGrpSpPr>
              <a:grpSpLocks/>
            </p:cNvGrpSpPr>
            <p:nvPr/>
          </p:nvGrpSpPr>
          <p:grpSpPr bwMode="auto">
            <a:xfrm>
              <a:off x="1589" y="1685"/>
              <a:ext cx="143" cy="205"/>
              <a:chOff x="1441" y="1824"/>
              <a:chExt cx="143" cy="205"/>
            </a:xfrm>
          </p:grpSpPr>
          <p:sp>
            <p:nvSpPr>
              <p:cNvPr id="247081" name="AutoShape 297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082" name="Oval 298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083" name="Oval 299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7084" name="Group 300"/>
            <p:cNvGrpSpPr>
              <a:grpSpLocks/>
            </p:cNvGrpSpPr>
            <p:nvPr/>
          </p:nvGrpSpPr>
          <p:grpSpPr bwMode="auto">
            <a:xfrm rot="1113049" flipV="1">
              <a:off x="1729" y="655"/>
              <a:ext cx="143" cy="205"/>
              <a:chOff x="1441" y="1824"/>
              <a:chExt cx="143" cy="205"/>
            </a:xfrm>
          </p:grpSpPr>
          <p:sp>
            <p:nvSpPr>
              <p:cNvPr id="247085" name="AutoShape 301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086" name="Oval 302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087" name="Oval 303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7088" name="Group 304"/>
            <p:cNvGrpSpPr>
              <a:grpSpLocks/>
            </p:cNvGrpSpPr>
            <p:nvPr/>
          </p:nvGrpSpPr>
          <p:grpSpPr bwMode="auto">
            <a:xfrm rot="-1113049" flipH="1" flipV="1">
              <a:off x="1415" y="646"/>
              <a:ext cx="143" cy="205"/>
              <a:chOff x="1441" y="1824"/>
              <a:chExt cx="143" cy="205"/>
            </a:xfrm>
          </p:grpSpPr>
          <p:sp>
            <p:nvSpPr>
              <p:cNvPr id="247089" name="AutoShape 305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090" name="Oval 306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091" name="Oval 307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7092" name="Group 308"/>
            <p:cNvGrpSpPr>
              <a:grpSpLocks/>
            </p:cNvGrpSpPr>
            <p:nvPr/>
          </p:nvGrpSpPr>
          <p:grpSpPr bwMode="auto">
            <a:xfrm rot="-5190893" flipH="1" flipV="1">
              <a:off x="1013" y="1134"/>
              <a:ext cx="143" cy="205"/>
              <a:chOff x="1441" y="1824"/>
              <a:chExt cx="143" cy="205"/>
            </a:xfrm>
          </p:grpSpPr>
          <p:sp>
            <p:nvSpPr>
              <p:cNvPr id="247093" name="AutoShape 309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094" name="Oval 310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095" name="Oval 311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7096" name="Group 312"/>
            <p:cNvGrpSpPr>
              <a:grpSpLocks/>
            </p:cNvGrpSpPr>
            <p:nvPr/>
          </p:nvGrpSpPr>
          <p:grpSpPr bwMode="auto">
            <a:xfrm rot="-5172987">
              <a:off x="2130" y="1144"/>
              <a:ext cx="143" cy="205"/>
              <a:chOff x="1441" y="1824"/>
              <a:chExt cx="143" cy="205"/>
            </a:xfrm>
          </p:grpSpPr>
          <p:sp>
            <p:nvSpPr>
              <p:cNvPr id="247097" name="AutoShape 313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098" name="Oval 314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099" name="Oval 315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7100" name="Group 316"/>
            <p:cNvGrpSpPr>
              <a:grpSpLocks/>
            </p:cNvGrpSpPr>
            <p:nvPr/>
          </p:nvGrpSpPr>
          <p:grpSpPr bwMode="auto">
            <a:xfrm rot="2463853">
              <a:off x="1161" y="1511"/>
              <a:ext cx="143" cy="205"/>
              <a:chOff x="1441" y="1824"/>
              <a:chExt cx="143" cy="205"/>
            </a:xfrm>
          </p:grpSpPr>
          <p:sp>
            <p:nvSpPr>
              <p:cNvPr id="247101" name="AutoShape 317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102" name="Oval 318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103" name="Oval 319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7104" name="Group 320"/>
            <p:cNvGrpSpPr>
              <a:grpSpLocks/>
            </p:cNvGrpSpPr>
            <p:nvPr/>
          </p:nvGrpSpPr>
          <p:grpSpPr bwMode="auto">
            <a:xfrm rot="19136147" flipH="1">
              <a:off x="1955" y="1546"/>
              <a:ext cx="143" cy="205"/>
              <a:chOff x="1441" y="1824"/>
              <a:chExt cx="143" cy="205"/>
            </a:xfrm>
          </p:grpSpPr>
          <p:sp>
            <p:nvSpPr>
              <p:cNvPr id="247105" name="AutoShape 321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106" name="Oval 322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107" name="Oval 323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247108" name="Freeform 324"/>
            <p:cNvSpPr>
              <a:spLocks/>
            </p:cNvSpPr>
            <p:nvPr/>
          </p:nvSpPr>
          <p:spPr bwMode="auto">
            <a:xfrm rot="4247563" flipV="1">
              <a:off x="1531" y="1075"/>
              <a:ext cx="171" cy="207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7109" name="Freeform 325"/>
            <p:cNvSpPr>
              <a:spLocks/>
            </p:cNvSpPr>
            <p:nvPr/>
          </p:nvSpPr>
          <p:spPr bwMode="auto">
            <a:xfrm rot="4247563" flipV="1">
              <a:off x="1455" y="894"/>
              <a:ext cx="171" cy="206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47110" name="Group 326"/>
            <p:cNvGrpSpPr>
              <a:grpSpLocks/>
            </p:cNvGrpSpPr>
            <p:nvPr/>
          </p:nvGrpSpPr>
          <p:grpSpPr bwMode="auto">
            <a:xfrm>
              <a:off x="1366" y="904"/>
              <a:ext cx="495" cy="727"/>
              <a:chOff x="1235" y="1035"/>
              <a:chExt cx="460" cy="666"/>
            </a:xfrm>
          </p:grpSpPr>
          <p:sp>
            <p:nvSpPr>
              <p:cNvPr id="247111" name="Freeform 327"/>
              <p:cNvSpPr>
                <a:spLocks/>
              </p:cNvSpPr>
              <p:nvPr/>
            </p:nvSpPr>
            <p:spPr bwMode="auto">
              <a:xfrm rot="4247563" flipV="1">
                <a:off x="1364" y="1113"/>
                <a:ext cx="171" cy="206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7112" name="Freeform 328"/>
              <p:cNvSpPr>
                <a:spLocks/>
              </p:cNvSpPr>
              <p:nvPr/>
            </p:nvSpPr>
            <p:spPr bwMode="auto">
              <a:xfrm rot="4247563" flipV="1">
                <a:off x="1452" y="1290"/>
                <a:ext cx="152" cy="1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7113" name="Freeform 329"/>
              <p:cNvSpPr>
                <a:spLocks/>
              </p:cNvSpPr>
              <p:nvPr/>
            </p:nvSpPr>
            <p:spPr bwMode="auto">
              <a:xfrm rot="4247563" flipV="1">
                <a:off x="1491" y="1381"/>
                <a:ext cx="151" cy="1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7114" name="Freeform 330"/>
              <p:cNvSpPr>
                <a:spLocks/>
              </p:cNvSpPr>
              <p:nvPr/>
            </p:nvSpPr>
            <p:spPr bwMode="auto">
              <a:xfrm rot="4247563" flipV="1">
                <a:off x="1544" y="1479"/>
                <a:ext cx="114" cy="14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7115" name="Freeform 331"/>
              <p:cNvSpPr>
                <a:spLocks/>
              </p:cNvSpPr>
              <p:nvPr/>
            </p:nvSpPr>
            <p:spPr bwMode="auto">
              <a:xfrm rot="4247563" flipV="1">
                <a:off x="1568" y="1574"/>
                <a:ext cx="111" cy="14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7116" name="Freeform 332"/>
              <p:cNvSpPr>
                <a:spLocks/>
              </p:cNvSpPr>
              <p:nvPr/>
            </p:nvSpPr>
            <p:spPr bwMode="auto">
              <a:xfrm rot="4247563" flipV="1">
                <a:off x="1253" y="1017"/>
                <a:ext cx="171" cy="207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247117" name="Group 333"/>
          <p:cNvGrpSpPr>
            <a:grpSpLocks/>
          </p:cNvGrpSpPr>
          <p:nvPr/>
        </p:nvGrpSpPr>
        <p:grpSpPr bwMode="auto">
          <a:xfrm rot="-5190893" flipH="1" flipV="1">
            <a:off x="5668169" y="4348956"/>
            <a:ext cx="133350" cy="166688"/>
            <a:chOff x="1441" y="1824"/>
            <a:chExt cx="143" cy="205"/>
          </a:xfrm>
        </p:grpSpPr>
        <p:sp>
          <p:nvSpPr>
            <p:cNvPr id="247118" name="AutoShape 334"/>
            <p:cNvSpPr>
              <a:spLocks noChangeArrowheads="1"/>
            </p:cNvSpPr>
            <p:nvPr/>
          </p:nvSpPr>
          <p:spPr bwMode="auto">
            <a:xfrm>
              <a:off x="1484" y="1824"/>
              <a:ext cx="56" cy="148"/>
            </a:xfrm>
            <a:prstGeom prst="can">
              <a:avLst>
                <a:gd name="adj" fmla="val 66071"/>
              </a:avLst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119" name="Oval 335"/>
            <p:cNvSpPr>
              <a:spLocks noChangeArrowheads="1"/>
            </p:cNvSpPr>
            <p:nvPr/>
          </p:nvSpPr>
          <p:spPr bwMode="auto">
            <a:xfrm>
              <a:off x="1441" y="1955"/>
              <a:ext cx="82" cy="74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120" name="Oval 336"/>
            <p:cNvSpPr>
              <a:spLocks noChangeArrowheads="1"/>
            </p:cNvSpPr>
            <p:nvPr/>
          </p:nvSpPr>
          <p:spPr bwMode="auto">
            <a:xfrm>
              <a:off x="1502" y="1955"/>
              <a:ext cx="82" cy="74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47121" name="Group 337"/>
          <p:cNvGrpSpPr>
            <a:grpSpLocks/>
          </p:cNvGrpSpPr>
          <p:nvPr/>
        </p:nvGrpSpPr>
        <p:grpSpPr bwMode="auto">
          <a:xfrm rot="-5190893" flipH="1" flipV="1">
            <a:off x="5668169" y="4491831"/>
            <a:ext cx="133350" cy="166688"/>
            <a:chOff x="1441" y="1824"/>
            <a:chExt cx="143" cy="205"/>
          </a:xfrm>
        </p:grpSpPr>
        <p:sp>
          <p:nvSpPr>
            <p:cNvPr id="247122" name="AutoShape 338"/>
            <p:cNvSpPr>
              <a:spLocks noChangeArrowheads="1"/>
            </p:cNvSpPr>
            <p:nvPr/>
          </p:nvSpPr>
          <p:spPr bwMode="auto">
            <a:xfrm>
              <a:off x="1484" y="1824"/>
              <a:ext cx="56" cy="148"/>
            </a:xfrm>
            <a:prstGeom prst="can">
              <a:avLst>
                <a:gd name="adj" fmla="val 66071"/>
              </a:avLst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123" name="Oval 339"/>
            <p:cNvSpPr>
              <a:spLocks noChangeArrowheads="1"/>
            </p:cNvSpPr>
            <p:nvPr/>
          </p:nvSpPr>
          <p:spPr bwMode="auto">
            <a:xfrm>
              <a:off x="1441" y="1955"/>
              <a:ext cx="82" cy="74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124" name="Oval 340"/>
            <p:cNvSpPr>
              <a:spLocks noChangeArrowheads="1"/>
            </p:cNvSpPr>
            <p:nvPr/>
          </p:nvSpPr>
          <p:spPr bwMode="auto">
            <a:xfrm>
              <a:off x="1502" y="1955"/>
              <a:ext cx="82" cy="74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47125" name="Group 341"/>
          <p:cNvGrpSpPr>
            <a:grpSpLocks/>
          </p:cNvGrpSpPr>
          <p:nvPr/>
        </p:nvGrpSpPr>
        <p:grpSpPr bwMode="auto">
          <a:xfrm rot="-5190893" flipH="1" flipV="1">
            <a:off x="5668169" y="4707731"/>
            <a:ext cx="133350" cy="166688"/>
            <a:chOff x="1441" y="1824"/>
            <a:chExt cx="143" cy="205"/>
          </a:xfrm>
        </p:grpSpPr>
        <p:sp>
          <p:nvSpPr>
            <p:cNvPr id="247126" name="AutoShape 342"/>
            <p:cNvSpPr>
              <a:spLocks noChangeArrowheads="1"/>
            </p:cNvSpPr>
            <p:nvPr/>
          </p:nvSpPr>
          <p:spPr bwMode="auto">
            <a:xfrm>
              <a:off x="1484" y="1824"/>
              <a:ext cx="56" cy="148"/>
            </a:xfrm>
            <a:prstGeom prst="can">
              <a:avLst>
                <a:gd name="adj" fmla="val 66071"/>
              </a:avLst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127" name="Oval 343"/>
            <p:cNvSpPr>
              <a:spLocks noChangeArrowheads="1"/>
            </p:cNvSpPr>
            <p:nvPr/>
          </p:nvSpPr>
          <p:spPr bwMode="auto">
            <a:xfrm>
              <a:off x="1441" y="1955"/>
              <a:ext cx="82" cy="74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128" name="Oval 344"/>
            <p:cNvSpPr>
              <a:spLocks noChangeArrowheads="1"/>
            </p:cNvSpPr>
            <p:nvPr/>
          </p:nvSpPr>
          <p:spPr bwMode="auto">
            <a:xfrm>
              <a:off x="1502" y="1955"/>
              <a:ext cx="82" cy="74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47129" name="Group 345"/>
          <p:cNvGrpSpPr>
            <a:grpSpLocks/>
          </p:cNvGrpSpPr>
          <p:nvPr/>
        </p:nvGrpSpPr>
        <p:grpSpPr bwMode="auto">
          <a:xfrm rot="-5190893" flipH="1" flipV="1">
            <a:off x="5596732" y="4996656"/>
            <a:ext cx="133350" cy="166687"/>
            <a:chOff x="1441" y="1824"/>
            <a:chExt cx="143" cy="205"/>
          </a:xfrm>
        </p:grpSpPr>
        <p:sp>
          <p:nvSpPr>
            <p:cNvPr id="247130" name="AutoShape 346"/>
            <p:cNvSpPr>
              <a:spLocks noChangeArrowheads="1"/>
            </p:cNvSpPr>
            <p:nvPr/>
          </p:nvSpPr>
          <p:spPr bwMode="auto">
            <a:xfrm>
              <a:off x="1484" y="1824"/>
              <a:ext cx="56" cy="148"/>
            </a:xfrm>
            <a:prstGeom prst="can">
              <a:avLst>
                <a:gd name="adj" fmla="val 66071"/>
              </a:avLst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131" name="Oval 347"/>
            <p:cNvSpPr>
              <a:spLocks noChangeArrowheads="1"/>
            </p:cNvSpPr>
            <p:nvPr/>
          </p:nvSpPr>
          <p:spPr bwMode="auto">
            <a:xfrm>
              <a:off x="1441" y="1955"/>
              <a:ext cx="82" cy="74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132" name="Oval 348"/>
            <p:cNvSpPr>
              <a:spLocks noChangeArrowheads="1"/>
            </p:cNvSpPr>
            <p:nvPr/>
          </p:nvSpPr>
          <p:spPr bwMode="auto">
            <a:xfrm>
              <a:off x="1502" y="1955"/>
              <a:ext cx="82" cy="74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47133" name="Group 349"/>
          <p:cNvGrpSpPr>
            <a:grpSpLocks/>
          </p:cNvGrpSpPr>
          <p:nvPr/>
        </p:nvGrpSpPr>
        <p:grpSpPr bwMode="auto">
          <a:xfrm rot="-5190893" flipH="1" flipV="1">
            <a:off x="5596732" y="5141119"/>
            <a:ext cx="133350" cy="166687"/>
            <a:chOff x="1441" y="1824"/>
            <a:chExt cx="143" cy="205"/>
          </a:xfrm>
        </p:grpSpPr>
        <p:sp>
          <p:nvSpPr>
            <p:cNvPr id="247134" name="AutoShape 350"/>
            <p:cNvSpPr>
              <a:spLocks noChangeArrowheads="1"/>
            </p:cNvSpPr>
            <p:nvPr/>
          </p:nvSpPr>
          <p:spPr bwMode="auto">
            <a:xfrm>
              <a:off x="1484" y="1824"/>
              <a:ext cx="56" cy="148"/>
            </a:xfrm>
            <a:prstGeom prst="can">
              <a:avLst>
                <a:gd name="adj" fmla="val 66071"/>
              </a:avLst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135" name="Oval 351"/>
            <p:cNvSpPr>
              <a:spLocks noChangeArrowheads="1"/>
            </p:cNvSpPr>
            <p:nvPr/>
          </p:nvSpPr>
          <p:spPr bwMode="auto">
            <a:xfrm>
              <a:off x="1441" y="1955"/>
              <a:ext cx="82" cy="74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136" name="Oval 352"/>
            <p:cNvSpPr>
              <a:spLocks noChangeArrowheads="1"/>
            </p:cNvSpPr>
            <p:nvPr/>
          </p:nvSpPr>
          <p:spPr bwMode="auto">
            <a:xfrm>
              <a:off x="1502" y="1955"/>
              <a:ext cx="82" cy="74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47137" name="Group 353"/>
          <p:cNvGrpSpPr>
            <a:grpSpLocks/>
          </p:cNvGrpSpPr>
          <p:nvPr/>
        </p:nvGrpSpPr>
        <p:grpSpPr bwMode="auto">
          <a:xfrm rot="-5190893" flipH="1" flipV="1">
            <a:off x="5668169" y="5357019"/>
            <a:ext cx="133350" cy="166688"/>
            <a:chOff x="1441" y="1824"/>
            <a:chExt cx="143" cy="205"/>
          </a:xfrm>
        </p:grpSpPr>
        <p:sp>
          <p:nvSpPr>
            <p:cNvPr id="247138" name="AutoShape 354"/>
            <p:cNvSpPr>
              <a:spLocks noChangeArrowheads="1"/>
            </p:cNvSpPr>
            <p:nvPr/>
          </p:nvSpPr>
          <p:spPr bwMode="auto">
            <a:xfrm>
              <a:off x="1484" y="1824"/>
              <a:ext cx="56" cy="148"/>
            </a:xfrm>
            <a:prstGeom prst="can">
              <a:avLst>
                <a:gd name="adj" fmla="val 66071"/>
              </a:avLst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139" name="Oval 355"/>
            <p:cNvSpPr>
              <a:spLocks noChangeArrowheads="1"/>
            </p:cNvSpPr>
            <p:nvPr/>
          </p:nvSpPr>
          <p:spPr bwMode="auto">
            <a:xfrm>
              <a:off x="1441" y="1955"/>
              <a:ext cx="82" cy="74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140" name="Oval 356"/>
            <p:cNvSpPr>
              <a:spLocks noChangeArrowheads="1"/>
            </p:cNvSpPr>
            <p:nvPr/>
          </p:nvSpPr>
          <p:spPr bwMode="auto">
            <a:xfrm>
              <a:off x="1502" y="1955"/>
              <a:ext cx="82" cy="74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ChangeArrowheads="1"/>
          </p:cNvSpPr>
          <p:nvPr/>
        </p:nvSpPr>
        <p:spPr bwMode="auto">
          <a:xfrm>
            <a:off x="0" y="457200"/>
            <a:ext cx="9258300" cy="114300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defTabSz="762000"/>
            <a:r>
              <a:rPr lang="en-GB" sz="4000" dirty="0">
                <a:solidFill>
                  <a:schemeClr val="bg1"/>
                </a:solidFill>
                <a:latin typeface="+mj-lt"/>
              </a:rPr>
              <a:t>Inhibiting NA inhibits virus spread </a:t>
            </a:r>
          </a:p>
        </p:txBody>
      </p:sp>
      <p:sp>
        <p:nvSpPr>
          <p:cNvPr id="247811" name="Rectangle 3"/>
          <p:cNvSpPr>
            <a:spLocks noChangeArrowheads="1"/>
          </p:cNvSpPr>
          <p:nvPr/>
        </p:nvSpPr>
        <p:spPr bwMode="auto">
          <a:xfrm>
            <a:off x="5438775" y="2324100"/>
            <a:ext cx="2495550" cy="3657600"/>
          </a:xfrm>
          <a:prstGeom prst="rect">
            <a:avLst/>
          </a:prstGeom>
          <a:gradFill rotWithShape="0">
            <a:gsLst>
              <a:gs pos="0">
                <a:srgbClr val="FFCCFF"/>
              </a:gs>
              <a:gs pos="100000">
                <a:srgbClr val="FFCCFF">
                  <a:gamma/>
                  <a:shade val="89804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rgbClr val="FF33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47812" name="Rectangle 4"/>
          <p:cNvSpPr>
            <a:spLocks noChangeArrowheads="1"/>
          </p:cNvSpPr>
          <p:nvPr/>
        </p:nvSpPr>
        <p:spPr bwMode="auto">
          <a:xfrm>
            <a:off x="171450" y="609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47813" name="Oval 5"/>
          <p:cNvSpPr>
            <a:spLocks noChangeArrowheads="1"/>
          </p:cNvSpPr>
          <p:nvPr/>
        </p:nvSpPr>
        <p:spPr bwMode="auto">
          <a:xfrm>
            <a:off x="6350000" y="2825750"/>
            <a:ext cx="1187450" cy="2425700"/>
          </a:xfrm>
          <a:prstGeom prst="ellipse">
            <a:avLst/>
          </a:prstGeom>
          <a:gradFill rotWithShape="0">
            <a:gsLst>
              <a:gs pos="0">
                <a:srgbClr val="FFCCFF">
                  <a:gamma/>
                  <a:shade val="69804"/>
                  <a:invGamma/>
                </a:srgbClr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 w="12700">
            <a:solidFill>
              <a:srgbClr val="FF33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47814" name="Line 6"/>
          <p:cNvSpPr>
            <a:spLocks noChangeShapeType="1"/>
          </p:cNvSpPr>
          <p:nvPr/>
        </p:nvSpPr>
        <p:spPr bwMode="auto">
          <a:xfrm>
            <a:off x="4886325" y="2438400"/>
            <a:ext cx="514350" cy="0"/>
          </a:xfrm>
          <a:prstGeom prst="line">
            <a:avLst/>
          </a:prstGeom>
          <a:noFill/>
          <a:ln w="76200">
            <a:solidFill>
              <a:srgbClr val="FF3399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47815" name="Line 7"/>
          <p:cNvSpPr>
            <a:spLocks noChangeShapeType="1"/>
          </p:cNvSpPr>
          <p:nvPr/>
        </p:nvSpPr>
        <p:spPr bwMode="auto">
          <a:xfrm>
            <a:off x="4886325" y="2667000"/>
            <a:ext cx="514350" cy="0"/>
          </a:xfrm>
          <a:prstGeom prst="line">
            <a:avLst/>
          </a:prstGeom>
          <a:noFill/>
          <a:ln w="76200">
            <a:solidFill>
              <a:srgbClr val="FF3399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47816" name="Line 8"/>
          <p:cNvSpPr>
            <a:spLocks noChangeShapeType="1"/>
          </p:cNvSpPr>
          <p:nvPr/>
        </p:nvSpPr>
        <p:spPr bwMode="auto">
          <a:xfrm>
            <a:off x="4886325" y="2895600"/>
            <a:ext cx="514350" cy="0"/>
          </a:xfrm>
          <a:prstGeom prst="line">
            <a:avLst/>
          </a:prstGeom>
          <a:noFill/>
          <a:ln w="76200">
            <a:solidFill>
              <a:srgbClr val="FF3399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47817" name="Line 9"/>
          <p:cNvSpPr>
            <a:spLocks noChangeShapeType="1"/>
          </p:cNvSpPr>
          <p:nvPr/>
        </p:nvSpPr>
        <p:spPr bwMode="auto">
          <a:xfrm>
            <a:off x="4886325" y="3124200"/>
            <a:ext cx="514350" cy="0"/>
          </a:xfrm>
          <a:prstGeom prst="line">
            <a:avLst/>
          </a:prstGeom>
          <a:noFill/>
          <a:ln w="76200">
            <a:solidFill>
              <a:srgbClr val="FF3399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47818" name="Line 10"/>
          <p:cNvSpPr>
            <a:spLocks noChangeShapeType="1"/>
          </p:cNvSpPr>
          <p:nvPr/>
        </p:nvSpPr>
        <p:spPr bwMode="auto">
          <a:xfrm>
            <a:off x="4886325" y="4572000"/>
            <a:ext cx="514350" cy="0"/>
          </a:xfrm>
          <a:prstGeom prst="line">
            <a:avLst/>
          </a:prstGeom>
          <a:noFill/>
          <a:ln w="76200">
            <a:solidFill>
              <a:srgbClr val="FF3399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47819" name="Line 11"/>
          <p:cNvSpPr>
            <a:spLocks noChangeShapeType="1"/>
          </p:cNvSpPr>
          <p:nvPr/>
        </p:nvSpPr>
        <p:spPr bwMode="auto">
          <a:xfrm>
            <a:off x="4886325" y="4800600"/>
            <a:ext cx="514350" cy="0"/>
          </a:xfrm>
          <a:prstGeom prst="line">
            <a:avLst/>
          </a:prstGeom>
          <a:noFill/>
          <a:ln w="76200">
            <a:solidFill>
              <a:srgbClr val="FF3399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47820" name="Line 12"/>
          <p:cNvSpPr>
            <a:spLocks noChangeShapeType="1"/>
          </p:cNvSpPr>
          <p:nvPr/>
        </p:nvSpPr>
        <p:spPr bwMode="auto">
          <a:xfrm>
            <a:off x="4886325" y="5029200"/>
            <a:ext cx="514350" cy="0"/>
          </a:xfrm>
          <a:prstGeom prst="line">
            <a:avLst/>
          </a:prstGeom>
          <a:noFill/>
          <a:ln w="76200">
            <a:solidFill>
              <a:srgbClr val="FF3399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47821" name="Line 13"/>
          <p:cNvSpPr>
            <a:spLocks noChangeShapeType="1"/>
          </p:cNvSpPr>
          <p:nvPr/>
        </p:nvSpPr>
        <p:spPr bwMode="auto">
          <a:xfrm>
            <a:off x="4886325" y="5257800"/>
            <a:ext cx="514350" cy="0"/>
          </a:xfrm>
          <a:prstGeom prst="line">
            <a:avLst/>
          </a:prstGeom>
          <a:noFill/>
          <a:ln w="76200">
            <a:solidFill>
              <a:srgbClr val="FF3399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47822" name="Line 14"/>
          <p:cNvSpPr>
            <a:spLocks noChangeShapeType="1"/>
          </p:cNvSpPr>
          <p:nvPr/>
        </p:nvSpPr>
        <p:spPr bwMode="auto">
          <a:xfrm>
            <a:off x="4886325" y="5562600"/>
            <a:ext cx="514350" cy="0"/>
          </a:xfrm>
          <a:prstGeom prst="line">
            <a:avLst/>
          </a:prstGeom>
          <a:noFill/>
          <a:ln w="76200">
            <a:solidFill>
              <a:srgbClr val="FF3399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47823" name="Rectangle 15"/>
          <p:cNvSpPr>
            <a:spLocks noChangeArrowheads="1"/>
          </p:cNvSpPr>
          <p:nvPr/>
        </p:nvSpPr>
        <p:spPr bwMode="auto">
          <a:xfrm>
            <a:off x="171450" y="609600"/>
            <a:ext cx="8743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47824" name="Group 16"/>
          <p:cNvGrpSpPr>
            <a:grpSpLocks/>
          </p:cNvGrpSpPr>
          <p:nvPr/>
        </p:nvGrpSpPr>
        <p:grpSpPr bwMode="auto">
          <a:xfrm>
            <a:off x="5057775" y="3962400"/>
            <a:ext cx="685800" cy="304800"/>
            <a:chOff x="3564" y="2496"/>
            <a:chExt cx="432" cy="192"/>
          </a:xfrm>
        </p:grpSpPr>
        <p:sp>
          <p:nvSpPr>
            <p:cNvPr id="247825" name="Line 17"/>
            <p:cNvSpPr>
              <a:spLocks noChangeShapeType="1"/>
            </p:cNvSpPr>
            <p:nvPr/>
          </p:nvSpPr>
          <p:spPr bwMode="auto">
            <a:xfrm>
              <a:off x="3564" y="2496"/>
              <a:ext cx="432" cy="192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47826" name="Line 18"/>
            <p:cNvSpPr>
              <a:spLocks noChangeShapeType="1"/>
            </p:cNvSpPr>
            <p:nvPr/>
          </p:nvSpPr>
          <p:spPr bwMode="auto">
            <a:xfrm flipH="1">
              <a:off x="3564" y="2496"/>
              <a:ext cx="432" cy="192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47827" name="Group 19"/>
          <p:cNvGrpSpPr>
            <a:grpSpLocks/>
          </p:cNvGrpSpPr>
          <p:nvPr/>
        </p:nvGrpSpPr>
        <p:grpSpPr bwMode="auto">
          <a:xfrm>
            <a:off x="5057775" y="5257800"/>
            <a:ext cx="685800" cy="304800"/>
            <a:chOff x="3564" y="3312"/>
            <a:chExt cx="432" cy="192"/>
          </a:xfrm>
        </p:grpSpPr>
        <p:sp>
          <p:nvSpPr>
            <p:cNvPr id="247828" name="Line 20"/>
            <p:cNvSpPr>
              <a:spLocks noChangeShapeType="1"/>
            </p:cNvSpPr>
            <p:nvPr/>
          </p:nvSpPr>
          <p:spPr bwMode="auto">
            <a:xfrm>
              <a:off x="3564" y="3312"/>
              <a:ext cx="432" cy="192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47829" name="Line 21"/>
            <p:cNvSpPr>
              <a:spLocks noChangeShapeType="1"/>
            </p:cNvSpPr>
            <p:nvPr/>
          </p:nvSpPr>
          <p:spPr bwMode="auto">
            <a:xfrm flipH="1">
              <a:off x="3564" y="3312"/>
              <a:ext cx="432" cy="192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47830" name="Group 22"/>
          <p:cNvGrpSpPr>
            <a:grpSpLocks/>
          </p:cNvGrpSpPr>
          <p:nvPr/>
        </p:nvGrpSpPr>
        <p:grpSpPr bwMode="auto">
          <a:xfrm>
            <a:off x="5057775" y="4876800"/>
            <a:ext cx="685800" cy="304800"/>
            <a:chOff x="3564" y="3072"/>
            <a:chExt cx="432" cy="192"/>
          </a:xfrm>
        </p:grpSpPr>
        <p:sp>
          <p:nvSpPr>
            <p:cNvPr id="247831" name="Line 23"/>
            <p:cNvSpPr>
              <a:spLocks noChangeShapeType="1"/>
            </p:cNvSpPr>
            <p:nvPr/>
          </p:nvSpPr>
          <p:spPr bwMode="auto">
            <a:xfrm>
              <a:off x="3564" y="3072"/>
              <a:ext cx="432" cy="192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47832" name="Line 24"/>
            <p:cNvSpPr>
              <a:spLocks noChangeShapeType="1"/>
            </p:cNvSpPr>
            <p:nvPr/>
          </p:nvSpPr>
          <p:spPr bwMode="auto">
            <a:xfrm flipH="1">
              <a:off x="3564" y="3072"/>
              <a:ext cx="432" cy="192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47833" name="Group 25"/>
          <p:cNvGrpSpPr>
            <a:grpSpLocks/>
          </p:cNvGrpSpPr>
          <p:nvPr/>
        </p:nvGrpSpPr>
        <p:grpSpPr bwMode="auto">
          <a:xfrm>
            <a:off x="4787900" y="4797425"/>
            <a:ext cx="685800" cy="304800"/>
            <a:chOff x="3564" y="2784"/>
            <a:chExt cx="432" cy="192"/>
          </a:xfrm>
        </p:grpSpPr>
        <p:sp>
          <p:nvSpPr>
            <p:cNvPr id="247834" name="Line 26"/>
            <p:cNvSpPr>
              <a:spLocks noChangeShapeType="1"/>
            </p:cNvSpPr>
            <p:nvPr/>
          </p:nvSpPr>
          <p:spPr bwMode="auto">
            <a:xfrm>
              <a:off x="3564" y="2784"/>
              <a:ext cx="432" cy="192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47835" name="Line 27"/>
            <p:cNvSpPr>
              <a:spLocks noChangeShapeType="1"/>
            </p:cNvSpPr>
            <p:nvPr/>
          </p:nvSpPr>
          <p:spPr bwMode="auto">
            <a:xfrm flipH="1">
              <a:off x="3564" y="2784"/>
              <a:ext cx="432" cy="192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47836" name="Group 28"/>
          <p:cNvGrpSpPr>
            <a:grpSpLocks/>
          </p:cNvGrpSpPr>
          <p:nvPr/>
        </p:nvGrpSpPr>
        <p:grpSpPr bwMode="auto">
          <a:xfrm>
            <a:off x="3851275" y="1412875"/>
            <a:ext cx="1152525" cy="1223963"/>
            <a:chOff x="982" y="646"/>
            <a:chExt cx="1322" cy="1244"/>
          </a:xfrm>
        </p:grpSpPr>
        <p:sp>
          <p:nvSpPr>
            <p:cNvPr id="247837" name="Oval 29"/>
            <p:cNvSpPr>
              <a:spLocks noChangeArrowheads="1"/>
            </p:cNvSpPr>
            <p:nvPr/>
          </p:nvSpPr>
          <p:spPr bwMode="auto">
            <a:xfrm>
              <a:off x="1187" y="829"/>
              <a:ext cx="912" cy="864"/>
            </a:xfrm>
            <a:prstGeom prst="ellipse">
              <a:avLst/>
            </a:prstGeom>
            <a:gradFill rotWithShape="0">
              <a:gsLst>
                <a:gs pos="0">
                  <a:srgbClr val="9999FF"/>
                </a:gs>
                <a:gs pos="100000">
                  <a:srgbClr val="9999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838" name="AutoShape 30"/>
            <p:cNvSpPr>
              <a:spLocks noChangeArrowheads="1"/>
            </p:cNvSpPr>
            <p:nvPr/>
          </p:nvSpPr>
          <p:spPr bwMode="auto">
            <a:xfrm>
              <a:off x="1598" y="69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839" name="AutoShape 31"/>
            <p:cNvSpPr>
              <a:spLocks noChangeArrowheads="1"/>
            </p:cNvSpPr>
            <p:nvPr/>
          </p:nvSpPr>
          <p:spPr bwMode="auto">
            <a:xfrm rot="-1731536">
              <a:off x="1344" y="75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840" name="AutoShape 32"/>
            <p:cNvSpPr>
              <a:spLocks noChangeArrowheads="1"/>
            </p:cNvSpPr>
            <p:nvPr/>
          </p:nvSpPr>
          <p:spPr bwMode="auto">
            <a:xfrm rot="-3428101">
              <a:off x="1178" y="885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841" name="AutoShape 33"/>
            <p:cNvSpPr>
              <a:spLocks noChangeArrowheads="1"/>
            </p:cNvSpPr>
            <p:nvPr/>
          </p:nvSpPr>
          <p:spPr bwMode="auto">
            <a:xfrm rot="-4530700">
              <a:off x="1091" y="103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842" name="AutoShape 34"/>
            <p:cNvSpPr>
              <a:spLocks noChangeArrowheads="1"/>
            </p:cNvSpPr>
            <p:nvPr/>
          </p:nvSpPr>
          <p:spPr bwMode="auto">
            <a:xfrm rot="-6208555">
              <a:off x="1090" y="1287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843" name="AutoShape 35"/>
            <p:cNvSpPr>
              <a:spLocks noChangeArrowheads="1"/>
            </p:cNvSpPr>
            <p:nvPr/>
          </p:nvSpPr>
          <p:spPr bwMode="auto">
            <a:xfrm rot="-7565748">
              <a:off x="1143" y="1418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844" name="AutoShape 36"/>
            <p:cNvSpPr>
              <a:spLocks noChangeArrowheads="1"/>
            </p:cNvSpPr>
            <p:nvPr/>
          </p:nvSpPr>
          <p:spPr bwMode="auto">
            <a:xfrm rot="-8367763">
              <a:off x="1291" y="1592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845" name="AutoShape 37"/>
            <p:cNvSpPr>
              <a:spLocks noChangeArrowheads="1"/>
            </p:cNvSpPr>
            <p:nvPr/>
          </p:nvSpPr>
          <p:spPr bwMode="auto">
            <a:xfrm rot="-9558205">
              <a:off x="1458" y="1670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846" name="AutoShape 38"/>
            <p:cNvSpPr>
              <a:spLocks noChangeArrowheads="1"/>
            </p:cNvSpPr>
            <p:nvPr/>
          </p:nvSpPr>
          <p:spPr bwMode="auto">
            <a:xfrm rot="9901211" flipH="1">
              <a:off x="1729" y="1670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847" name="AutoShape 39"/>
            <p:cNvSpPr>
              <a:spLocks noChangeArrowheads="1"/>
            </p:cNvSpPr>
            <p:nvPr/>
          </p:nvSpPr>
          <p:spPr bwMode="auto">
            <a:xfrm rot="9414293" flipH="1">
              <a:off x="1850" y="1626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848" name="AutoShape 40"/>
            <p:cNvSpPr>
              <a:spLocks noChangeArrowheads="1"/>
            </p:cNvSpPr>
            <p:nvPr/>
          </p:nvSpPr>
          <p:spPr bwMode="auto">
            <a:xfrm rot="7565748" flipH="1">
              <a:off x="2034" y="146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849" name="AutoShape 41"/>
            <p:cNvSpPr>
              <a:spLocks noChangeArrowheads="1"/>
            </p:cNvSpPr>
            <p:nvPr/>
          </p:nvSpPr>
          <p:spPr bwMode="auto">
            <a:xfrm rot="6208555" flipH="1">
              <a:off x="2111" y="1296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850" name="AutoShape 42"/>
            <p:cNvSpPr>
              <a:spLocks noChangeArrowheads="1"/>
            </p:cNvSpPr>
            <p:nvPr/>
          </p:nvSpPr>
          <p:spPr bwMode="auto">
            <a:xfrm rot="4530700" flipH="1">
              <a:off x="2104" y="1051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851" name="AutoShape 43"/>
            <p:cNvSpPr>
              <a:spLocks noChangeArrowheads="1"/>
            </p:cNvSpPr>
            <p:nvPr/>
          </p:nvSpPr>
          <p:spPr bwMode="auto">
            <a:xfrm rot="3428101" flipH="1">
              <a:off x="2016" y="89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852" name="AutoShape 44"/>
            <p:cNvSpPr>
              <a:spLocks noChangeArrowheads="1"/>
            </p:cNvSpPr>
            <p:nvPr/>
          </p:nvSpPr>
          <p:spPr bwMode="auto">
            <a:xfrm rot="1731536" flipH="1">
              <a:off x="1868" y="76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247853" name="Group 45"/>
            <p:cNvGrpSpPr>
              <a:grpSpLocks/>
            </p:cNvGrpSpPr>
            <p:nvPr/>
          </p:nvGrpSpPr>
          <p:grpSpPr bwMode="auto">
            <a:xfrm>
              <a:off x="1589" y="1685"/>
              <a:ext cx="143" cy="205"/>
              <a:chOff x="1441" y="1824"/>
              <a:chExt cx="143" cy="205"/>
            </a:xfrm>
          </p:grpSpPr>
          <p:sp>
            <p:nvSpPr>
              <p:cNvPr id="247854" name="AutoShape 46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855" name="Oval 47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856" name="Oval 48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7857" name="Group 49"/>
            <p:cNvGrpSpPr>
              <a:grpSpLocks/>
            </p:cNvGrpSpPr>
            <p:nvPr/>
          </p:nvGrpSpPr>
          <p:grpSpPr bwMode="auto">
            <a:xfrm rot="1113049" flipV="1">
              <a:off x="1729" y="655"/>
              <a:ext cx="143" cy="205"/>
              <a:chOff x="1441" y="1824"/>
              <a:chExt cx="143" cy="205"/>
            </a:xfrm>
          </p:grpSpPr>
          <p:sp>
            <p:nvSpPr>
              <p:cNvPr id="247858" name="AutoShape 50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859" name="Oval 51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860" name="Oval 52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7861" name="Group 53"/>
            <p:cNvGrpSpPr>
              <a:grpSpLocks/>
            </p:cNvGrpSpPr>
            <p:nvPr/>
          </p:nvGrpSpPr>
          <p:grpSpPr bwMode="auto">
            <a:xfrm rot="-1113049" flipH="1" flipV="1">
              <a:off x="1415" y="646"/>
              <a:ext cx="143" cy="205"/>
              <a:chOff x="1441" y="1824"/>
              <a:chExt cx="143" cy="205"/>
            </a:xfrm>
          </p:grpSpPr>
          <p:sp>
            <p:nvSpPr>
              <p:cNvPr id="247862" name="AutoShape 54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863" name="Oval 55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864" name="Oval 56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7865" name="Group 57"/>
            <p:cNvGrpSpPr>
              <a:grpSpLocks/>
            </p:cNvGrpSpPr>
            <p:nvPr/>
          </p:nvGrpSpPr>
          <p:grpSpPr bwMode="auto">
            <a:xfrm rot="-5190893" flipH="1" flipV="1">
              <a:off x="1013" y="1134"/>
              <a:ext cx="143" cy="205"/>
              <a:chOff x="1441" y="1824"/>
              <a:chExt cx="143" cy="205"/>
            </a:xfrm>
          </p:grpSpPr>
          <p:sp>
            <p:nvSpPr>
              <p:cNvPr id="247866" name="AutoShape 58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867" name="Oval 59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868" name="Oval 60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7869" name="Group 61"/>
            <p:cNvGrpSpPr>
              <a:grpSpLocks/>
            </p:cNvGrpSpPr>
            <p:nvPr/>
          </p:nvGrpSpPr>
          <p:grpSpPr bwMode="auto">
            <a:xfrm rot="-5172987">
              <a:off x="2130" y="1144"/>
              <a:ext cx="143" cy="205"/>
              <a:chOff x="1441" y="1824"/>
              <a:chExt cx="143" cy="205"/>
            </a:xfrm>
          </p:grpSpPr>
          <p:sp>
            <p:nvSpPr>
              <p:cNvPr id="247870" name="AutoShape 62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871" name="Oval 63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872" name="Oval 64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7873" name="Group 65"/>
            <p:cNvGrpSpPr>
              <a:grpSpLocks/>
            </p:cNvGrpSpPr>
            <p:nvPr/>
          </p:nvGrpSpPr>
          <p:grpSpPr bwMode="auto">
            <a:xfrm rot="2463853">
              <a:off x="1161" y="1511"/>
              <a:ext cx="143" cy="205"/>
              <a:chOff x="1441" y="1824"/>
              <a:chExt cx="143" cy="205"/>
            </a:xfrm>
          </p:grpSpPr>
          <p:sp>
            <p:nvSpPr>
              <p:cNvPr id="247874" name="AutoShape 66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875" name="Oval 67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876" name="Oval 68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7877" name="Group 69"/>
            <p:cNvGrpSpPr>
              <a:grpSpLocks/>
            </p:cNvGrpSpPr>
            <p:nvPr/>
          </p:nvGrpSpPr>
          <p:grpSpPr bwMode="auto">
            <a:xfrm rot="19136147" flipH="1">
              <a:off x="1955" y="1546"/>
              <a:ext cx="143" cy="205"/>
              <a:chOff x="1441" y="1824"/>
              <a:chExt cx="143" cy="205"/>
            </a:xfrm>
          </p:grpSpPr>
          <p:sp>
            <p:nvSpPr>
              <p:cNvPr id="247878" name="AutoShape 70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879" name="Oval 71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880" name="Oval 72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247881" name="Freeform 73"/>
            <p:cNvSpPr>
              <a:spLocks/>
            </p:cNvSpPr>
            <p:nvPr/>
          </p:nvSpPr>
          <p:spPr bwMode="auto">
            <a:xfrm rot="4247563" flipV="1">
              <a:off x="1531" y="1075"/>
              <a:ext cx="171" cy="207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7882" name="Freeform 74"/>
            <p:cNvSpPr>
              <a:spLocks/>
            </p:cNvSpPr>
            <p:nvPr/>
          </p:nvSpPr>
          <p:spPr bwMode="auto">
            <a:xfrm rot="4247563" flipV="1">
              <a:off x="1455" y="894"/>
              <a:ext cx="171" cy="206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47883" name="Group 75"/>
            <p:cNvGrpSpPr>
              <a:grpSpLocks/>
            </p:cNvGrpSpPr>
            <p:nvPr/>
          </p:nvGrpSpPr>
          <p:grpSpPr bwMode="auto">
            <a:xfrm>
              <a:off x="1366" y="904"/>
              <a:ext cx="495" cy="727"/>
              <a:chOff x="1235" y="1035"/>
              <a:chExt cx="460" cy="666"/>
            </a:xfrm>
          </p:grpSpPr>
          <p:sp>
            <p:nvSpPr>
              <p:cNvPr id="247884" name="Freeform 76"/>
              <p:cNvSpPr>
                <a:spLocks/>
              </p:cNvSpPr>
              <p:nvPr/>
            </p:nvSpPr>
            <p:spPr bwMode="auto">
              <a:xfrm rot="4247563" flipV="1">
                <a:off x="1364" y="1113"/>
                <a:ext cx="171" cy="206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7885" name="Freeform 77"/>
              <p:cNvSpPr>
                <a:spLocks/>
              </p:cNvSpPr>
              <p:nvPr/>
            </p:nvSpPr>
            <p:spPr bwMode="auto">
              <a:xfrm rot="4247563" flipV="1">
                <a:off x="1452" y="1290"/>
                <a:ext cx="152" cy="1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7886" name="Freeform 78"/>
              <p:cNvSpPr>
                <a:spLocks/>
              </p:cNvSpPr>
              <p:nvPr/>
            </p:nvSpPr>
            <p:spPr bwMode="auto">
              <a:xfrm rot="4247563" flipV="1">
                <a:off x="1491" y="1381"/>
                <a:ext cx="151" cy="1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7887" name="Freeform 79"/>
              <p:cNvSpPr>
                <a:spLocks/>
              </p:cNvSpPr>
              <p:nvPr/>
            </p:nvSpPr>
            <p:spPr bwMode="auto">
              <a:xfrm rot="4247563" flipV="1">
                <a:off x="1544" y="1479"/>
                <a:ext cx="114" cy="14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7888" name="Freeform 80"/>
              <p:cNvSpPr>
                <a:spLocks/>
              </p:cNvSpPr>
              <p:nvPr/>
            </p:nvSpPr>
            <p:spPr bwMode="auto">
              <a:xfrm rot="4247563" flipV="1">
                <a:off x="1568" y="1574"/>
                <a:ext cx="111" cy="14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7889" name="Freeform 81"/>
              <p:cNvSpPr>
                <a:spLocks/>
              </p:cNvSpPr>
              <p:nvPr/>
            </p:nvSpPr>
            <p:spPr bwMode="auto">
              <a:xfrm rot="4247563" flipV="1">
                <a:off x="1253" y="1017"/>
                <a:ext cx="171" cy="207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247890" name="Group 82"/>
          <p:cNvGrpSpPr>
            <a:grpSpLocks/>
          </p:cNvGrpSpPr>
          <p:nvPr/>
        </p:nvGrpSpPr>
        <p:grpSpPr bwMode="auto">
          <a:xfrm>
            <a:off x="4067175" y="5157788"/>
            <a:ext cx="1152525" cy="1223962"/>
            <a:chOff x="982" y="646"/>
            <a:chExt cx="1322" cy="1244"/>
          </a:xfrm>
        </p:grpSpPr>
        <p:sp>
          <p:nvSpPr>
            <p:cNvPr id="247891" name="Oval 83"/>
            <p:cNvSpPr>
              <a:spLocks noChangeArrowheads="1"/>
            </p:cNvSpPr>
            <p:nvPr/>
          </p:nvSpPr>
          <p:spPr bwMode="auto">
            <a:xfrm>
              <a:off x="1187" y="829"/>
              <a:ext cx="912" cy="864"/>
            </a:xfrm>
            <a:prstGeom prst="ellipse">
              <a:avLst/>
            </a:prstGeom>
            <a:gradFill rotWithShape="0">
              <a:gsLst>
                <a:gs pos="0">
                  <a:srgbClr val="9999FF"/>
                </a:gs>
                <a:gs pos="100000">
                  <a:srgbClr val="9999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892" name="AutoShape 84"/>
            <p:cNvSpPr>
              <a:spLocks noChangeArrowheads="1"/>
            </p:cNvSpPr>
            <p:nvPr/>
          </p:nvSpPr>
          <p:spPr bwMode="auto">
            <a:xfrm>
              <a:off x="1598" y="69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893" name="AutoShape 85"/>
            <p:cNvSpPr>
              <a:spLocks noChangeArrowheads="1"/>
            </p:cNvSpPr>
            <p:nvPr/>
          </p:nvSpPr>
          <p:spPr bwMode="auto">
            <a:xfrm rot="-1731536">
              <a:off x="1344" y="75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894" name="AutoShape 86"/>
            <p:cNvSpPr>
              <a:spLocks noChangeArrowheads="1"/>
            </p:cNvSpPr>
            <p:nvPr/>
          </p:nvSpPr>
          <p:spPr bwMode="auto">
            <a:xfrm rot="-3428101">
              <a:off x="1178" y="885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895" name="AutoShape 87"/>
            <p:cNvSpPr>
              <a:spLocks noChangeArrowheads="1"/>
            </p:cNvSpPr>
            <p:nvPr/>
          </p:nvSpPr>
          <p:spPr bwMode="auto">
            <a:xfrm rot="-4530700">
              <a:off x="1091" y="103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896" name="AutoShape 88"/>
            <p:cNvSpPr>
              <a:spLocks noChangeArrowheads="1"/>
            </p:cNvSpPr>
            <p:nvPr/>
          </p:nvSpPr>
          <p:spPr bwMode="auto">
            <a:xfrm rot="-6208555">
              <a:off x="1090" y="1287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897" name="AutoShape 89"/>
            <p:cNvSpPr>
              <a:spLocks noChangeArrowheads="1"/>
            </p:cNvSpPr>
            <p:nvPr/>
          </p:nvSpPr>
          <p:spPr bwMode="auto">
            <a:xfrm rot="-7565748">
              <a:off x="1143" y="1418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898" name="AutoShape 90"/>
            <p:cNvSpPr>
              <a:spLocks noChangeArrowheads="1"/>
            </p:cNvSpPr>
            <p:nvPr/>
          </p:nvSpPr>
          <p:spPr bwMode="auto">
            <a:xfrm rot="-8367763">
              <a:off x="1291" y="1592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899" name="AutoShape 91"/>
            <p:cNvSpPr>
              <a:spLocks noChangeArrowheads="1"/>
            </p:cNvSpPr>
            <p:nvPr/>
          </p:nvSpPr>
          <p:spPr bwMode="auto">
            <a:xfrm rot="-9558205">
              <a:off x="1458" y="1670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900" name="AutoShape 92"/>
            <p:cNvSpPr>
              <a:spLocks noChangeArrowheads="1"/>
            </p:cNvSpPr>
            <p:nvPr/>
          </p:nvSpPr>
          <p:spPr bwMode="auto">
            <a:xfrm rot="9901211" flipH="1">
              <a:off x="1729" y="1670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901" name="AutoShape 93"/>
            <p:cNvSpPr>
              <a:spLocks noChangeArrowheads="1"/>
            </p:cNvSpPr>
            <p:nvPr/>
          </p:nvSpPr>
          <p:spPr bwMode="auto">
            <a:xfrm rot="9414293" flipH="1">
              <a:off x="1850" y="1626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902" name="AutoShape 94"/>
            <p:cNvSpPr>
              <a:spLocks noChangeArrowheads="1"/>
            </p:cNvSpPr>
            <p:nvPr/>
          </p:nvSpPr>
          <p:spPr bwMode="auto">
            <a:xfrm rot="7565748" flipH="1">
              <a:off x="2034" y="146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903" name="AutoShape 95"/>
            <p:cNvSpPr>
              <a:spLocks noChangeArrowheads="1"/>
            </p:cNvSpPr>
            <p:nvPr/>
          </p:nvSpPr>
          <p:spPr bwMode="auto">
            <a:xfrm rot="6208555" flipH="1">
              <a:off x="2111" y="1296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904" name="AutoShape 96"/>
            <p:cNvSpPr>
              <a:spLocks noChangeArrowheads="1"/>
            </p:cNvSpPr>
            <p:nvPr/>
          </p:nvSpPr>
          <p:spPr bwMode="auto">
            <a:xfrm rot="4530700" flipH="1">
              <a:off x="2104" y="1051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905" name="AutoShape 97"/>
            <p:cNvSpPr>
              <a:spLocks noChangeArrowheads="1"/>
            </p:cNvSpPr>
            <p:nvPr/>
          </p:nvSpPr>
          <p:spPr bwMode="auto">
            <a:xfrm rot="3428101" flipH="1">
              <a:off x="2016" y="89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906" name="AutoShape 98"/>
            <p:cNvSpPr>
              <a:spLocks noChangeArrowheads="1"/>
            </p:cNvSpPr>
            <p:nvPr/>
          </p:nvSpPr>
          <p:spPr bwMode="auto">
            <a:xfrm rot="1731536" flipH="1">
              <a:off x="1868" y="76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247907" name="Group 99"/>
            <p:cNvGrpSpPr>
              <a:grpSpLocks/>
            </p:cNvGrpSpPr>
            <p:nvPr/>
          </p:nvGrpSpPr>
          <p:grpSpPr bwMode="auto">
            <a:xfrm>
              <a:off x="1589" y="1685"/>
              <a:ext cx="143" cy="205"/>
              <a:chOff x="1441" y="1824"/>
              <a:chExt cx="143" cy="205"/>
            </a:xfrm>
          </p:grpSpPr>
          <p:sp>
            <p:nvSpPr>
              <p:cNvPr id="247908" name="AutoShape 100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909" name="Oval 101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910" name="Oval 102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7911" name="Group 103"/>
            <p:cNvGrpSpPr>
              <a:grpSpLocks/>
            </p:cNvGrpSpPr>
            <p:nvPr/>
          </p:nvGrpSpPr>
          <p:grpSpPr bwMode="auto">
            <a:xfrm rot="1113049" flipV="1">
              <a:off x="1729" y="655"/>
              <a:ext cx="143" cy="205"/>
              <a:chOff x="1441" y="1824"/>
              <a:chExt cx="143" cy="205"/>
            </a:xfrm>
          </p:grpSpPr>
          <p:sp>
            <p:nvSpPr>
              <p:cNvPr id="247912" name="AutoShape 104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913" name="Oval 105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914" name="Oval 106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7915" name="Group 107"/>
            <p:cNvGrpSpPr>
              <a:grpSpLocks/>
            </p:cNvGrpSpPr>
            <p:nvPr/>
          </p:nvGrpSpPr>
          <p:grpSpPr bwMode="auto">
            <a:xfrm rot="-1113049" flipH="1" flipV="1">
              <a:off x="1415" y="646"/>
              <a:ext cx="143" cy="205"/>
              <a:chOff x="1441" y="1824"/>
              <a:chExt cx="143" cy="205"/>
            </a:xfrm>
          </p:grpSpPr>
          <p:sp>
            <p:nvSpPr>
              <p:cNvPr id="247916" name="AutoShape 108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917" name="Oval 109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918" name="Oval 110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7919" name="Group 111"/>
            <p:cNvGrpSpPr>
              <a:grpSpLocks/>
            </p:cNvGrpSpPr>
            <p:nvPr/>
          </p:nvGrpSpPr>
          <p:grpSpPr bwMode="auto">
            <a:xfrm rot="-5190893" flipH="1" flipV="1">
              <a:off x="1013" y="1134"/>
              <a:ext cx="143" cy="205"/>
              <a:chOff x="1441" y="1824"/>
              <a:chExt cx="143" cy="205"/>
            </a:xfrm>
          </p:grpSpPr>
          <p:sp>
            <p:nvSpPr>
              <p:cNvPr id="247920" name="AutoShape 112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921" name="Oval 113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922" name="Oval 114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7923" name="Group 115"/>
            <p:cNvGrpSpPr>
              <a:grpSpLocks/>
            </p:cNvGrpSpPr>
            <p:nvPr/>
          </p:nvGrpSpPr>
          <p:grpSpPr bwMode="auto">
            <a:xfrm rot="-5172987">
              <a:off x="2130" y="1144"/>
              <a:ext cx="143" cy="205"/>
              <a:chOff x="1441" y="1824"/>
              <a:chExt cx="143" cy="205"/>
            </a:xfrm>
          </p:grpSpPr>
          <p:sp>
            <p:nvSpPr>
              <p:cNvPr id="247924" name="AutoShape 116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925" name="Oval 117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926" name="Oval 118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7927" name="Group 119"/>
            <p:cNvGrpSpPr>
              <a:grpSpLocks/>
            </p:cNvGrpSpPr>
            <p:nvPr/>
          </p:nvGrpSpPr>
          <p:grpSpPr bwMode="auto">
            <a:xfrm rot="2463853">
              <a:off x="1161" y="1511"/>
              <a:ext cx="143" cy="205"/>
              <a:chOff x="1441" y="1824"/>
              <a:chExt cx="143" cy="205"/>
            </a:xfrm>
          </p:grpSpPr>
          <p:sp>
            <p:nvSpPr>
              <p:cNvPr id="247928" name="AutoShape 120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929" name="Oval 121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930" name="Oval 122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7931" name="Group 123"/>
            <p:cNvGrpSpPr>
              <a:grpSpLocks/>
            </p:cNvGrpSpPr>
            <p:nvPr/>
          </p:nvGrpSpPr>
          <p:grpSpPr bwMode="auto">
            <a:xfrm rot="19136147" flipH="1">
              <a:off x="1955" y="1546"/>
              <a:ext cx="143" cy="205"/>
              <a:chOff x="1441" y="1824"/>
              <a:chExt cx="143" cy="205"/>
            </a:xfrm>
          </p:grpSpPr>
          <p:sp>
            <p:nvSpPr>
              <p:cNvPr id="247932" name="AutoShape 124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933" name="Oval 125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934" name="Oval 126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247935" name="Freeform 127"/>
            <p:cNvSpPr>
              <a:spLocks/>
            </p:cNvSpPr>
            <p:nvPr/>
          </p:nvSpPr>
          <p:spPr bwMode="auto">
            <a:xfrm rot="4247563" flipV="1">
              <a:off x="1531" y="1075"/>
              <a:ext cx="171" cy="207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7936" name="Freeform 128"/>
            <p:cNvSpPr>
              <a:spLocks/>
            </p:cNvSpPr>
            <p:nvPr/>
          </p:nvSpPr>
          <p:spPr bwMode="auto">
            <a:xfrm rot="4247563" flipV="1">
              <a:off x="1455" y="894"/>
              <a:ext cx="171" cy="206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47937" name="Group 129"/>
            <p:cNvGrpSpPr>
              <a:grpSpLocks/>
            </p:cNvGrpSpPr>
            <p:nvPr/>
          </p:nvGrpSpPr>
          <p:grpSpPr bwMode="auto">
            <a:xfrm>
              <a:off x="1366" y="904"/>
              <a:ext cx="495" cy="727"/>
              <a:chOff x="1235" y="1035"/>
              <a:chExt cx="460" cy="666"/>
            </a:xfrm>
          </p:grpSpPr>
          <p:sp>
            <p:nvSpPr>
              <p:cNvPr id="247938" name="Freeform 130"/>
              <p:cNvSpPr>
                <a:spLocks/>
              </p:cNvSpPr>
              <p:nvPr/>
            </p:nvSpPr>
            <p:spPr bwMode="auto">
              <a:xfrm rot="4247563" flipV="1">
                <a:off x="1364" y="1113"/>
                <a:ext cx="171" cy="206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7939" name="Freeform 131"/>
              <p:cNvSpPr>
                <a:spLocks/>
              </p:cNvSpPr>
              <p:nvPr/>
            </p:nvSpPr>
            <p:spPr bwMode="auto">
              <a:xfrm rot="4247563" flipV="1">
                <a:off x="1452" y="1290"/>
                <a:ext cx="152" cy="1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7940" name="Freeform 132"/>
              <p:cNvSpPr>
                <a:spLocks/>
              </p:cNvSpPr>
              <p:nvPr/>
            </p:nvSpPr>
            <p:spPr bwMode="auto">
              <a:xfrm rot="4247563" flipV="1">
                <a:off x="1491" y="1381"/>
                <a:ext cx="151" cy="1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7941" name="Freeform 133"/>
              <p:cNvSpPr>
                <a:spLocks/>
              </p:cNvSpPr>
              <p:nvPr/>
            </p:nvSpPr>
            <p:spPr bwMode="auto">
              <a:xfrm rot="4247563" flipV="1">
                <a:off x="1544" y="1479"/>
                <a:ext cx="114" cy="14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7942" name="Freeform 134"/>
              <p:cNvSpPr>
                <a:spLocks/>
              </p:cNvSpPr>
              <p:nvPr/>
            </p:nvSpPr>
            <p:spPr bwMode="auto">
              <a:xfrm rot="4247563" flipV="1">
                <a:off x="1568" y="1574"/>
                <a:ext cx="111" cy="14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7943" name="Freeform 135"/>
              <p:cNvSpPr>
                <a:spLocks/>
              </p:cNvSpPr>
              <p:nvPr/>
            </p:nvSpPr>
            <p:spPr bwMode="auto">
              <a:xfrm rot="4247563" flipV="1">
                <a:off x="1253" y="1017"/>
                <a:ext cx="171" cy="207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247944" name="Group 136"/>
          <p:cNvGrpSpPr>
            <a:grpSpLocks/>
          </p:cNvGrpSpPr>
          <p:nvPr/>
        </p:nvGrpSpPr>
        <p:grpSpPr bwMode="auto">
          <a:xfrm>
            <a:off x="3419475" y="4724400"/>
            <a:ext cx="1152525" cy="1223963"/>
            <a:chOff x="982" y="646"/>
            <a:chExt cx="1322" cy="1244"/>
          </a:xfrm>
        </p:grpSpPr>
        <p:sp>
          <p:nvSpPr>
            <p:cNvPr id="247945" name="Oval 137"/>
            <p:cNvSpPr>
              <a:spLocks noChangeArrowheads="1"/>
            </p:cNvSpPr>
            <p:nvPr/>
          </p:nvSpPr>
          <p:spPr bwMode="auto">
            <a:xfrm>
              <a:off x="1187" y="829"/>
              <a:ext cx="912" cy="864"/>
            </a:xfrm>
            <a:prstGeom prst="ellipse">
              <a:avLst/>
            </a:prstGeom>
            <a:gradFill rotWithShape="0">
              <a:gsLst>
                <a:gs pos="0">
                  <a:srgbClr val="9999FF"/>
                </a:gs>
                <a:gs pos="100000">
                  <a:srgbClr val="9999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946" name="AutoShape 138"/>
            <p:cNvSpPr>
              <a:spLocks noChangeArrowheads="1"/>
            </p:cNvSpPr>
            <p:nvPr/>
          </p:nvSpPr>
          <p:spPr bwMode="auto">
            <a:xfrm>
              <a:off x="1598" y="69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947" name="AutoShape 139"/>
            <p:cNvSpPr>
              <a:spLocks noChangeArrowheads="1"/>
            </p:cNvSpPr>
            <p:nvPr/>
          </p:nvSpPr>
          <p:spPr bwMode="auto">
            <a:xfrm rot="-1731536">
              <a:off x="1344" y="75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948" name="AutoShape 140"/>
            <p:cNvSpPr>
              <a:spLocks noChangeArrowheads="1"/>
            </p:cNvSpPr>
            <p:nvPr/>
          </p:nvSpPr>
          <p:spPr bwMode="auto">
            <a:xfrm rot="-3428101">
              <a:off x="1178" y="885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949" name="AutoShape 141"/>
            <p:cNvSpPr>
              <a:spLocks noChangeArrowheads="1"/>
            </p:cNvSpPr>
            <p:nvPr/>
          </p:nvSpPr>
          <p:spPr bwMode="auto">
            <a:xfrm rot="-4530700">
              <a:off x="1091" y="103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950" name="AutoShape 142"/>
            <p:cNvSpPr>
              <a:spLocks noChangeArrowheads="1"/>
            </p:cNvSpPr>
            <p:nvPr/>
          </p:nvSpPr>
          <p:spPr bwMode="auto">
            <a:xfrm rot="-6208555">
              <a:off x="1090" y="1287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951" name="AutoShape 143"/>
            <p:cNvSpPr>
              <a:spLocks noChangeArrowheads="1"/>
            </p:cNvSpPr>
            <p:nvPr/>
          </p:nvSpPr>
          <p:spPr bwMode="auto">
            <a:xfrm rot="-7565748">
              <a:off x="1143" y="1418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952" name="AutoShape 144"/>
            <p:cNvSpPr>
              <a:spLocks noChangeArrowheads="1"/>
            </p:cNvSpPr>
            <p:nvPr/>
          </p:nvSpPr>
          <p:spPr bwMode="auto">
            <a:xfrm rot="-8367763">
              <a:off x="1291" y="1592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953" name="AutoShape 145"/>
            <p:cNvSpPr>
              <a:spLocks noChangeArrowheads="1"/>
            </p:cNvSpPr>
            <p:nvPr/>
          </p:nvSpPr>
          <p:spPr bwMode="auto">
            <a:xfrm rot="-9558205">
              <a:off x="1458" y="1670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954" name="AutoShape 146"/>
            <p:cNvSpPr>
              <a:spLocks noChangeArrowheads="1"/>
            </p:cNvSpPr>
            <p:nvPr/>
          </p:nvSpPr>
          <p:spPr bwMode="auto">
            <a:xfrm rot="9901211" flipH="1">
              <a:off x="1729" y="1670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955" name="AutoShape 147"/>
            <p:cNvSpPr>
              <a:spLocks noChangeArrowheads="1"/>
            </p:cNvSpPr>
            <p:nvPr/>
          </p:nvSpPr>
          <p:spPr bwMode="auto">
            <a:xfrm rot="9414293" flipH="1">
              <a:off x="1850" y="1626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956" name="AutoShape 148"/>
            <p:cNvSpPr>
              <a:spLocks noChangeArrowheads="1"/>
            </p:cNvSpPr>
            <p:nvPr/>
          </p:nvSpPr>
          <p:spPr bwMode="auto">
            <a:xfrm rot="7565748" flipH="1">
              <a:off x="2034" y="146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957" name="AutoShape 149"/>
            <p:cNvSpPr>
              <a:spLocks noChangeArrowheads="1"/>
            </p:cNvSpPr>
            <p:nvPr/>
          </p:nvSpPr>
          <p:spPr bwMode="auto">
            <a:xfrm rot="6208555" flipH="1">
              <a:off x="2111" y="1296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958" name="AutoShape 150"/>
            <p:cNvSpPr>
              <a:spLocks noChangeArrowheads="1"/>
            </p:cNvSpPr>
            <p:nvPr/>
          </p:nvSpPr>
          <p:spPr bwMode="auto">
            <a:xfrm rot="4530700" flipH="1">
              <a:off x="2104" y="1051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959" name="AutoShape 151"/>
            <p:cNvSpPr>
              <a:spLocks noChangeArrowheads="1"/>
            </p:cNvSpPr>
            <p:nvPr/>
          </p:nvSpPr>
          <p:spPr bwMode="auto">
            <a:xfrm rot="3428101" flipH="1">
              <a:off x="2016" y="89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7960" name="AutoShape 152"/>
            <p:cNvSpPr>
              <a:spLocks noChangeArrowheads="1"/>
            </p:cNvSpPr>
            <p:nvPr/>
          </p:nvSpPr>
          <p:spPr bwMode="auto">
            <a:xfrm rot="1731536" flipH="1">
              <a:off x="1868" y="76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247961" name="Group 153"/>
            <p:cNvGrpSpPr>
              <a:grpSpLocks/>
            </p:cNvGrpSpPr>
            <p:nvPr/>
          </p:nvGrpSpPr>
          <p:grpSpPr bwMode="auto">
            <a:xfrm>
              <a:off x="1589" y="1685"/>
              <a:ext cx="143" cy="205"/>
              <a:chOff x="1441" y="1824"/>
              <a:chExt cx="143" cy="205"/>
            </a:xfrm>
          </p:grpSpPr>
          <p:sp>
            <p:nvSpPr>
              <p:cNvPr id="247962" name="AutoShape 154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963" name="Oval 155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964" name="Oval 156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7965" name="Group 157"/>
            <p:cNvGrpSpPr>
              <a:grpSpLocks/>
            </p:cNvGrpSpPr>
            <p:nvPr/>
          </p:nvGrpSpPr>
          <p:grpSpPr bwMode="auto">
            <a:xfrm rot="1113049" flipV="1">
              <a:off x="1729" y="655"/>
              <a:ext cx="143" cy="205"/>
              <a:chOff x="1441" y="1824"/>
              <a:chExt cx="143" cy="205"/>
            </a:xfrm>
          </p:grpSpPr>
          <p:sp>
            <p:nvSpPr>
              <p:cNvPr id="247966" name="AutoShape 158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967" name="Oval 159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968" name="Oval 160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7969" name="Group 161"/>
            <p:cNvGrpSpPr>
              <a:grpSpLocks/>
            </p:cNvGrpSpPr>
            <p:nvPr/>
          </p:nvGrpSpPr>
          <p:grpSpPr bwMode="auto">
            <a:xfrm rot="-1113049" flipH="1" flipV="1">
              <a:off x="1415" y="646"/>
              <a:ext cx="143" cy="205"/>
              <a:chOff x="1441" y="1824"/>
              <a:chExt cx="143" cy="205"/>
            </a:xfrm>
          </p:grpSpPr>
          <p:sp>
            <p:nvSpPr>
              <p:cNvPr id="247970" name="AutoShape 162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971" name="Oval 163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972" name="Oval 164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7973" name="Group 165"/>
            <p:cNvGrpSpPr>
              <a:grpSpLocks/>
            </p:cNvGrpSpPr>
            <p:nvPr/>
          </p:nvGrpSpPr>
          <p:grpSpPr bwMode="auto">
            <a:xfrm rot="-5190893" flipH="1" flipV="1">
              <a:off x="1013" y="1134"/>
              <a:ext cx="143" cy="205"/>
              <a:chOff x="1441" y="1824"/>
              <a:chExt cx="143" cy="205"/>
            </a:xfrm>
          </p:grpSpPr>
          <p:sp>
            <p:nvSpPr>
              <p:cNvPr id="247974" name="AutoShape 166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975" name="Oval 167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976" name="Oval 168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7977" name="Group 169"/>
            <p:cNvGrpSpPr>
              <a:grpSpLocks/>
            </p:cNvGrpSpPr>
            <p:nvPr/>
          </p:nvGrpSpPr>
          <p:grpSpPr bwMode="auto">
            <a:xfrm rot="-5172987">
              <a:off x="2130" y="1144"/>
              <a:ext cx="143" cy="205"/>
              <a:chOff x="1441" y="1824"/>
              <a:chExt cx="143" cy="205"/>
            </a:xfrm>
          </p:grpSpPr>
          <p:sp>
            <p:nvSpPr>
              <p:cNvPr id="247978" name="AutoShape 170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979" name="Oval 171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980" name="Oval 172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7981" name="Group 173"/>
            <p:cNvGrpSpPr>
              <a:grpSpLocks/>
            </p:cNvGrpSpPr>
            <p:nvPr/>
          </p:nvGrpSpPr>
          <p:grpSpPr bwMode="auto">
            <a:xfrm rot="2463853">
              <a:off x="1161" y="1511"/>
              <a:ext cx="143" cy="205"/>
              <a:chOff x="1441" y="1824"/>
              <a:chExt cx="143" cy="205"/>
            </a:xfrm>
          </p:grpSpPr>
          <p:sp>
            <p:nvSpPr>
              <p:cNvPr id="247982" name="AutoShape 174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983" name="Oval 175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984" name="Oval 176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7985" name="Group 177"/>
            <p:cNvGrpSpPr>
              <a:grpSpLocks/>
            </p:cNvGrpSpPr>
            <p:nvPr/>
          </p:nvGrpSpPr>
          <p:grpSpPr bwMode="auto">
            <a:xfrm rot="19136147" flipH="1">
              <a:off x="1955" y="1546"/>
              <a:ext cx="143" cy="205"/>
              <a:chOff x="1441" y="1824"/>
              <a:chExt cx="143" cy="205"/>
            </a:xfrm>
          </p:grpSpPr>
          <p:sp>
            <p:nvSpPr>
              <p:cNvPr id="247986" name="AutoShape 178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987" name="Oval 179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7988" name="Oval 180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247989" name="Freeform 181"/>
            <p:cNvSpPr>
              <a:spLocks/>
            </p:cNvSpPr>
            <p:nvPr/>
          </p:nvSpPr>
          <p:spPr bwMode="auto">
            <a:xfrm rot="4247563" flipV="1">
              <a:off x="1531" y="1075"/>
              <a:ext cx="171" cy="207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7990" name="Freeform 182"/>
            <p:cNvSpPr>
              <a:spLocks/>
            </p:cNvSpPr>
            <p:nvPr/>
          </p:nvSpPr>
          <p:spPr bwMode="auto">
            <a:xfrm rot="4247563" flipV="1">
              <a:off x="1455" y="894"/>
              <a:ext cx="171" cy="206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47991" name="Group 183"/>
            <p:cNvGrpSpPr>
              <a:grpSpLocks/>
            </p:cNvGrpSpPr>
            <p:nvPr/>
          </p:nvGrpSpPr>
          <p:grpSpPr bwMode="auto">
            <a:xfrm>
              <a:off x="1366" y="904"/>
              <a:ext cx="495" cy="727"/>
              <a:chOff x="1235" y="1035"/>
              <a:chExt cx="460" cy="666"/>
            </a:xfrm>
          </p:grpSpPr>
          <p:sp>
            <p:nvSpPr>
              <p:cNvPr id="247992" name="Freeform 184"/>
              <p:cNvSpPr>
                <a:spLocks/>
              </p:cNvSpPr>
              <p:nvPr/>
            </p:nvSpPr>
            <p:spPr bwMode="auto">
              <a:xfrm rot="4247563" flipV="1">
                <a:off x="1364" y="1113"/>
                <a:ext cx="171" cy="206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7993" name="Freeform 185"/>
              <p:cNvSpPr>
                <a:spLocks/>
              </p:cNvSpPr>
              <p:nvPr/>
            </p:nvSpPr>
            <p:spPr bwMode="auto">
              <a:xfrm rot="4247563" flipV="1">
                <a:off x="1452" y="1290"/>
                <a:ext cx="152" cy="1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7994" name="Freeform 186"/>
              <p:cNvSpPr>
                <a:spLocks/>
              </p:cNvSpPr>
              <p:nvPr/>
            </p:nvSpPr>
            <p:spPr bwMode="auto">
              <a:xfrm rot="4247563" flipV="1">
                <a:off x="1491" y="1381"/>
                <a:ext cx="151" cy="1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7995" name="Freeform 187"/>
              <p:cNvSpPr>
                <a:spLocks/>
              </p:cNvSpPr>
              <p:nvPr/>
            </p:nvSpPr>
            <p:spPr bwMode="auto">
              <a:xfrm rot="4247563" flipV="1">
                <a:off x="1544" y="1479"/>
                <a:ext cx="114" cy="14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7996" name="Freeform 188"/>
              <p:cNvSpPr>
                <a:spLocks/>
              </p:cNvSpPr>
              <p:nvPr/>
            </p:nvSpPr>
            <p:spPr bwMode="auto">
              <a:xfrm rot="4247563" flipV="1">
                <a:off x="1568" y="1574"/>
                <a:ext cx="111" cy="14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7997" name="Freeform 189"/>
              <p:cNvSpPr>
                <a:spLocks/>
              </p:cNvSpPr>
              <p:nvPr/>
            </p:nvSpPr>
            <p:spPr bwMode="auto">
              <a:xfrm rot="4247563" flipV="1">
                <a:off x="1253" y="1017"/>
                <a:ext cx="171" cy="207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247998" name="Group 190"/>
          <p:cNvGrpSpPr>
            <a:grpSpLocks/>
          </p:cNvGrpSpPr>
          <p:nvPr/>
        </p:nvGrpSpPr>
        <p:grpSpPr bwMode="auto">
          <a:xfrm>
            <a:off x="3419475" y="3644900"/>
            <a:ext cx="1152525" cy="1223963"/>
            <a:chOff x="982" y="646"/>
            <a:chExt cx="1322" cy="1244"/>
          </a:xfrm>
        </p:grpSpPr>
        <p:sp>
          <p:nvSpPr>
            <p:cNvPr id="247999" name="Oval 191"/>
            <p:cNvSpPr>
              <a:spLocks noChangeArrowheads="1"/>
            </p:cNvSpPr>
            <p:nvPr/>
          </p:nvSpPr>
          <p:spPr bwMode="auto">
            <a:xfrm>
              <a:off x="1187" y="829"/>
              <a:ext cx="912" cy="864"/>
            </a:xfrm>
            <a:prstGeom prst="ellipse">
              <a:avLst/>
            </a:prstGeom>
            <a:gradFill rotWithShape="0">
              <a:gsLst>
                <a:gs pos="0">
                  <a:srgbClr val="9999FF"/>
                </a:gs>
                <a:gs pos="100000">
                  <a:srgbClr val="9999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8000" name="AutoShape 192"/>
            <p:cNvSpPr>
              <a:spLocks noChangeArrowheads="1"/>
            </p:cNvSpPr>
            <p:nvPr/>
          </p:nvSpPr>
          <p:spPr bwMode="auto">
            <a:xfrm>
              <a:off x="1598" y="69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8001" name="AutoShape 193"/>
            <p:cNvSpPr>
              <a:spLocks noChangeArrowheads="1"/>
            </p:cNvSpPr>
            <p:nvPr/>
          </p:nvSpPr>
          <p:spPr bwMode="auto">
            <a:xfrm rot="-1731536">
              <a:off x="1344" y="75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8002" name="AutoShape 194"/>
            <p:cNvSpPr>
              <a:spLocks noChangeArrowheads="1"/>
            </p:cNvSpPr>
            <p:nvPr/>
          </p:nvSpPr>
          <p:spPr bwMode="auto">
            <a:xfrm rot="-3428101">
              <a:off x="1178" y="885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8003" name="AutoShape 195"/>
            <p:cNvSpPr>
              <a:spLocks noChangeArrowheads="1"/>
            </p:cNvSpPr>
            <p:nvPr/>
          </p:nvSpPr>
          <p:spPr bwMode="auto">
            <a:xfrm rot="-4530700">
              <a:off x="1091" y="103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8004" name="AutoShape 196"/>
            <p:cNvSpPr>
              <a:spLocks noChangeArrowheads="1"/>
            </p:cNvSpPr>
            <p:nvPr/>
          </p:nvSpPr>
          <p:spPr bwMode="auto">
            <a:xfrm rot="-6208555">
              <a:off x="1090" y="1287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8005" name="AutoShape 197"/>
            <p:cNvSpPr>
              <a:spLocks noChangeArrowheads="1"/>
            </p:cNvSpPr>
            <p:nvPr/>
          </p:nvSpPr>
          <p:spPr bwMode="auto">
            <a:xfrm rot="-7565748">
              <a:off x="1143" y="1418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8006" name="AutoShape 198"/>
            <p:cNvSpPr>
              <a:spLocks noChangeArrowheads="1"/>
            </p:cNvSpPr>
            <p:nvPr/>
          </p:nvSpPr>
          <p:spPr bwMode="auto">
            <a:xfrm rot="-8367763">
              <a:off x="1291" y="1592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8007" name="AutoShape 199"/>
            <p:cNvSpPr>
              <a:spLocks noChangeArrowheads="1"/>
            </p:cNvSpPr>
            <p:nvPr/>
          </p:nvSpPr>
          <p:spPr bwMode="auto">
            <a:xfrm rot="-9558205">
              <a:off x="1458" y="1670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8008" name="AutoShape 200"/>
            <p:cNvSpPr>
              <a:spLocks noChangeArrowheads="1"/>
            </p:cNvSpPr>
            <p:nvPr/>
          </p:nvSpPr>
          <p:spPr bwMode="auto">
            <a:xfrm rot="9901211" flipH="1">
              <a:off x="1729" y="1670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8009" name="AutoShape 201"/>
            <p:cNvSpPr>
              <a:spLocks noChangeArrowheads="1"/>
            </p:cNvSpPr>
            <p:nvPr/>
          </p:nvSpPr>
          <p:spPr bwMode="auto">
            <a:xfrm rot="9414293" flipH="1">
              <a:off x="1850" y="1626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8010" name="AutoShape 202"/>
            <p:cNvSpPr>
              <a:spLocks noChangeArrowheads="1"/>
            </p:cNvSpPr>
            <p:nvPr/>
          </p:nvSpPr>
          <p:spPr bwMode="auto">
            <a:xfrm rot="7565748" flipH="1">
              <a:off x="2034" y="146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8011" name="AutoShape 203"/>
            <p:cNvSpPr>
              <a:spLocks noChangeArrowheads="1"/>
            </p:cNvSpPr>
            <p:nvPr/>
          </p:nvSpPr>
          <p:spPr bwMode="auto">
            <a:xfrm rot="6208555" flipH="1">
              <a:off x="2111" y="1296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8012" name="AutoShape 204"/>
            <p:cNvSpPr>
              <a:spLocks noChangeArrowheads="1"/>
            </p:cNvSpPr>
            <p:nvPr/>
          </p:nvSpPr>
          <p:spPr bwMode="auto">
            <a:xfrm rot="4530700" flipH="1">
              <a:off x="2104" y="1051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8013" name="AutoShape 205"/>
            <p:cNvSpPr>
              <a:spLocks noChangeArrowheads="1"/>
            </p:cNvSpPr>
            <p:nvPr/>
          </p:nvSpPr>
          <p:spPr bwMode="auto">
            <a:xfrm rot="3428101" flipH="1">
              <a:off x="2016" y="89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8014" name="AutoShape 206"/>
            <p:cNvSpPr>
              <a:spLocks noChangeArrowheads="1"/>
            </p:cNvSpPr>
            <p:nvPr/>
          </p:nvSpPr>
          <p:spPr bwMode="auto">
            <a:xfrm rot="1731536" flipH="1">
              <a:off x="1868" y="76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248015" name="Group 207"/>
            <p:cNvGrpSpPr>
              <a:grpSpLocks/>
            </p:cNvGrpSpPr>
            <p:nvPr/>
          </p:nvGrpSpPr>
          <p:grpSpPr bwMode="auto">
            <a:xfrm>
              <a:off x="1589" y="1685"/>
              <a:ext cx="143" cy="205"/>
              <a:chOff x="1441" y="1824"/>
              <a:chExt cx="143" cy="205"/>
            </a:xfrm>
          </p:grpSpPr>
          <p:sp>
            <p:nvSpPr>
              <p:cNvPr id="248016" name="AutoShape 208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8017" name="Oval 209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8018" name="Oval 210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8019" name="Group 211"/>
            <p:cNvGrpSpPr>
              <a:grpSpLocks/>
            </p:cNvGrpSpPr>
            <p:nvPr/>
          </p:nvGrpSpPr>
          <p:grpSpPr bwMode="auto">
            <a:xfrm rot="1113049" flipV="1">
              <a:off x="1729" y="655"/>
              <a:ext cx="143" cy="205"/>
              <a:chOff x="1441" y="1824"/>
              <a:chExt cx="143" cy="205"/>
            </a:xfrm>
          </p:grpSpPr>
          <p:sp>
            <p:nvSpPr>
              <p:cNvPr id="248020" name="AutoShape 212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8021" name="Oval 213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8022" name="Oval 214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8023" name="Group 215"/>
            <p:cNvGrpSpPr>
              <a:grpSpLocks/>
            </p:cNvGrpSpPr>
            <p:nvPr/>
          </p:nvGrpSpPr>
          <p:grpSpPr bwMode="auto">
            <a:xfrm rot="-1113049" flipH="1" flipV="1">
              <a:off x="1415" y="646"/>
              <a:ext cx="143" cy="205"/>
              <a:chOff x="1441" y="1824"/>
              <a:chExt cx="143" cy="205"/>
            </a:xfrm>
          </p:grpSpPr>
          <p:sp>
            <p:nvSpPr>
              <p:cNvPr id="248024" name="AutoShape 216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8025" name="Oval 217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8026" name="Oval 218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8027" name="Group 219"/>
            <p:cNvGrpSpPr>
              <a:grpSpLocks/>
            </p:cNvGrpSpPr>
            <p:nvPr/>
          </p:nvGrpSpPr>
          <p:grpSpPr bwMode="auto">
            <a:xfrm rot="-5190893" flipH="1" flipV="1">
              <a:off x="1013" y="1134"/>
              <a:ext cx="143" cy="205"/>
              <a:chOff x="1441" y="1824"/>
              <a:chExt cx="143" cy="205"/>
            </a:xfrm>
          </p:grpSpPr>
          <p:sp>
            <p:nvSpPr>
              <p:cNvPr id="248028" name="AutoShape 220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8029" name="Oval 221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8030" name="Oval 222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8031" name="Group 223"/>
            <p:cNvGrpSpPr>
              <a:grpSpLocks/>
            </p:cNvGrpSpPr>
            <p:nvPr/>
          </p:nvGrpSpPr>
          <p:grpSpPr bwMode="auto">
            <a:xfrm rot="-5172987">
              <a:off x="2130" y="1144"/>
              <a:ext cx="143" cy="205"/>
              <a:chOff x="1441" y="1824"/>
              <a:chExt cx="143" cy="205"/>
            </a:xfrm>
          </p:grpSpPr>
          <p:sp>
            <p:nvSpPr>
              <p:cNvPr id="248032" name="AutoShape 224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8033" name="Oval 225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8034" name="Oval 226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8035" name="Group 227"/>
            <p:cNvGrpSpPr>
              <a:grpSpLocks/>
            </p:cNvGrpSpPr>
            <p:nvPr/>
          </p:nvGrpSpPr>
          <p:grpSpPr bwMode="auto">
            <a:xfrm rot="2463853">
              <a:off x="1161" y="1511"/>
              <a:ext cx="143" cy="205"/>
              <a:chOff x="1441" y="1824"/>
              <a:chExt cx="143" cy="205"/>
            </a:xfrm>
          </p:grpSpPr>
          <p:sp>
            <p:nvSpPr>
              <p:cNvPr id="248036" name="AutoShape 228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8037" name="Oval 229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8038" name="Oval 230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8039" name="Group 231"/>
            <p:cNvGrpSpPr>
              <a:grpSpLocks/>
            </p:cNvGrpSpPr>
            <p:nvPr/>
          </p:nvGrpSpPr>
          <p:grpSpPr bwMode="auto">
            <a:xfrm rot="19136147" flipH="1">
              <a:off x="1955" y="1546"/>
              <a:ext cx="143" cy="205"/>
              <a:chOff x="1441" y="1824"/>
              <a:chExt cx="143" cy="205"/>
            </a:xfrm>
          </p:grpSpPr>
          <p:sp>
            <p:nvSpPr>
              <p:cNvPr id="248040" name="AutoShape 232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8041" name="Oval 233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8042" name="Oval 234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248043" name="Freeform 235"/>
            <p:cNvSpPr>
              <a:spLocks/>
            </p:cNvSpPr>
            <p:nvPr/>
          </p:nvSpPr>
          <p:spPr bwMode="auto">
            <a:xfrm rot="4247563" flipV="1">
              <a:off x="1531" y="1075"/>
              <a:ext cx="171" cy="207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8044" name="Freeform 236"/>
            <p:cNvSpPr>
              <a:spLocks/>
            </p:cNvSpPr>
            <p:nvPr/>
          </p:nvSpPr>
          <p:spPr bwMode="auto">
            <a:xfrm rot="4247563" flipV="1">
              <a:off x="1455" y="894"/>
              <a:ext cx="171" cy="206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48045" name="Group 237"/>
            <p:cNvGrpSpPr>
              <a:grpSpLocks/>
            </p:cNvGrpSpPr>
            <p:nvPr/>
          </p:nvGrpSpPr>
          <p:grpSpPr bwMode="auto">
            <a:xfrm>
              <a:off x="1366" y="904"/>
              <a:ext cx="495" cy="727"/>
              <a:chOff x="1235" y="1035"/>
              <a:chExt cx="460" cy="666"/>
            </a:xfrm>
          </p:grpSpPr>
          <p:sp>
            <p:nvSpPr>
              <p:cNvPr id="248046" name="Freeform 238"/>
              <p:cNvSpPr>
                <a:spLocks/>
              </p:cNvSpPr>
              <p:nvPr/>
            </p:nvSpPr>
            <p:spPr bwMode="auto">
              <a:xfrm rot="4247563" flipV="1">
                <a:off x="1364" y="1113"/>
                <a:ext cx="171" cy="206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8047" name="Freeform 239"/>
              <p:cNvSpPr>
                <a:spLocks/>
              </p:cNvSpPr>
              <p:nvPr/>
            </p:nvSpPr>
            <p:spPr bwMode="auto">
              <a:xfrm rot="4247563" flipV="1">
                <a:off x="1452" y="1290"/>
                <a:ext cx="152" cy="1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8048" name="Freeform 240"/>
              <p:cNvSpPr>
                <a:spLocks/>
              </p:cNvSpPr>
              <p:nvPr/>
            </p:nvSpPr>
            <p:spPr bwMode="auto">
              <a:xfrm rot="4247563" flipV="1">
                <a:off x="1491" y="1381"/>
                <a:ext cx="151" cy="1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8049" name="Freeform 241"/>
              <p:cNvSpPr>
                <a:spLocks/>
              </p:cNvSpPr>
              <p:nvPr/>
            </p:nvSpPr>
            <p:spPr bwMode="auto">
              <a:xfrm rot="4247563" flipV="1">
                <a:off x="1544" y="1479"/>
                <a:ext cx="114" cy="14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8050" name="Freeform 242"/>
              <p:cNvSpPr>
                <a:spLocks/>
              </p:cNvSpPr>
              <p:nvPr/>
            </p:nvSpPr>
            <p:spPr bwMode="auto">
              <a:xfrm rot="4247563" flipV="1">
                <a:off x="1568" y="1574"/>
                <a:ext cx="111" cy="14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8051" name="Freeform 243"/>
              <p:cNvSpPr>
                <a:spLocks/>
              </p:cNvSpPr>
              <p:nvPr/>
            </p:nvSpPr>
            <p:spPr bwMode="auto">
              <a:xfrm rot="4247563" flipV="1">
                <a:off x="1253" y="1017"/>
                <a:ext cx="171" cy="207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248052" name="Group 244"/>
          <p:cNvGrpSpPr>
            <a:grpSpLocks/>
          </p:cNvGrpSpPr>
          <p:nvPr/>
        </p:nvGrpSpPr>
        <p:grpSpPr bwMode="auto">
          <a:xfrm>
            <a:off x="3924300" y="4221163"/>
            <a:ext cx="1152525" cy="1223962"/>
            <a:chOff x="982" y="646"/>
            <a:chExt cx="1322" cy="1244"/>
          </a:xfrm>
        </p:grpSpPr>
        <p:sp>
          <p:nvSpPr>
            <p:cNvPr id="248053" name="Oval 245"/>
            <p:cNvSpPr>
              <a:spLocks noChangeArrowheads="1"/>
            </p:cNvSpPr>
            <p:nvPr/>
          </p:nvSpPr>
          <p:spPr bwMode="auto">
            <a:xfrm>
              <a:off x="1187" y="829"/>
              <a:ext cx="912" cy="864"/>
            </a:xfrm>
            <a:prstGeom prst="ellipse">
              <a:avLst/>
            </a:prstGeom>
            <a:gradFill rotWithShape="0">
              <a:gsLst>
                <a:gs pos="0">
                  <a:srgbClr val="9999FF"/>
                </a:gs>
                <a:gs pos="100000">
                  <a:srgbClr val="9999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8054" name="AutoShape 246"/>
            <p:cNvSpPr>
              <a:spLocks noChangeArrowheads="1"/>
            </p:cNvSpPr>
            <p:nvPr/>
          </p:nvSpPr>
          <p:spPr bwMode="auto">
            <a:xfrm>
              <a:off x="1598" y="69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8055" name="AutoShape 247"/>
            <p:cNvSpPr>
              <a:spLocks noChangeArrowheads="1"/>
            </p:cNvSpPr>
            <p:nvPr/>
          </p:nvSpPr>
          <p:spPr bwMode="auto">
            <a:xfrm rot="-1731536">
              <a:off x="1344" y="75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8056" name="AutoShape 248"/>
            <p:cNvSpPr>
              <a:spLocks noChangeArrowheads="1"/>
            </p:cNvSpPr>
            <p:nvPr/>
          </p:nvSpPr>
          <p:spPr bwMode="auto">
            <a:xfrm rot="-3428101">
              <a:off x="1178" y="885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8057" name="AutoShape 249"/>
            <p:cNvSpPr>
              <a:spLocks noChangeArrowheads="1"/>
            </p:cNvSpPr>
            <p:nvPr/>
          </p:nvSpPr>
          <p:spPr bwMode="auto">
            <a:xfrm rot="-4530700">
              <a:off x="1091" y="103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8058" name="AutoShape 250"/>
            <p:cNvSpPr>
              <a:spLocks noChangeArrowheads="1"/>
            </p:cNvSpPr>
            <p:nvPr/>
          </p:nvSpPr>
          <p:spPr bwMode="auto">
            <a:xfrm rot="-6208555">
              <a:off x="1090" y="1287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8059" name="AutoShape 251"/>
            <p:cNvSpPr>
              <a:spLocks noChangeArrowheads="1"/>
            </p:cNvSpPr>
            <p:nvPr/>
          </p:nvSpPr>
          <p:spPr bwMode="auto">
            <a:xfrm rot="-7565748">
              <a:off x="1143" y="1418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8060" name="AutoShape 252"/>
            <p:cNvSpPr>
              <a:spLocks noChangeArrowheads="1"/>
            </p:cNvSpPr>
            <p:nvPr/>
          </p:nvSpPr>
          <p:spPr bwMode="auto">
            <a:xfrm rot="-8367763">
              <a:off x="1291" y="1592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8061" name="AutoShape 253"/>
            <p:cNvSpPr>
              <a:spLocks noChangeArrowheads="1"/>
            </p:cNvSpPr>
            <p:nvPr/>
          </p:nvSpPr>
          <p:spPr bwMode="auto">
            <a:xfrm rot="-9558205">
              <a:off x="1458" y="1670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8062" name="AutoShape 254"/>
            <p:cNvSpPr>
              <a:spLocks noChangeArrowheads="1"/>
            </p:cNvSpPr>
            <p:nvPr/>
          </p:nvSpPr>
          <p:spPr bwMode="auto">
            <a:xfrm rot="9901211" flipH="1">
              <a:off x="1729" y="1670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8063" name="AutoShape 255"/>
            <p:cNvSpPr>
              <a:spLocks noChangeArrowheads="1"/>
            </p:cNvSpPr>
            <p:nvPr/>
          </p:nvSpPr>
          <p:spPr bwMode="auto">
            <a:xfrm rot="9414293" flipH="1">
              <a:off x="1850" y="1626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8064" name="AutoShape 256"/>
            <p:cNvSpPr>
              <a:spLocks noChangeArrowheads="1"/>
            </p:cNvSpPr>
            <p:nvPr/>
          </p:nvSpPr>
          <p:spPr bwMode="auto">
            <a:xfrm rot="7565748" flipH="1">
              <a:off x="2034" y="146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8065" name="AutoShape 257"/>
            <p:cNvSpPr>
              <a:spLocks noChangeArrowheads="1"/>
            </p:cNvSpPr>
            <p:nvPr/>
          </p:nvSpPr>
          <p:spPr bwMode="auto">
            <a:xfrm rot="6208555" flipH="1">
              <a:off x="2111" y="1296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8066" name="AutoShape 258"/>
            <p:cNvSpPr>
              <a:spLocks noChangeArrowheads="1"/>
            </p:cNvSpPr>
            <p:nvPr/>
          </p:nvSpPr>
          <p:spPr bwMode="auto">
            <a:xfrm rot="4530700" flipH="1">
              <a:off x="2104" y="1051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8067" name="AutoShape 259"/>
            <p:cNvSpPr>
              <a:spLocks noChangeArrowheads="1"/>
            </p:cNvSpPr>
            <p:nvPr/>
          </p:nvSpPr>
          <p:spPr bwMode="auto">
            <a:xfrm rot="3428101" flipH="1">
              <a:off x="2016" y="89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8068" name="AutoShape 260"/>
            <p:cNvSpPr>
              <a:spLocks noChangeArrowheads="1"/>
            </p:cNvSpPr>
            <p:nvPr/>
          </p:nvSpPr>
          <p:spPr bwMode="auto">
            <a:xfrm rot="1731536" flipH="1">
              <a:off x="1868" y="76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248069" name="Group 261"/>
            <p:cNvGrpSpPr>
              <a:grpSpLocks/>
            </p:cNvGrpSpPr>
            <p:nvPr/>
          </p:nvGrpSpPr>
          <p:grpSpPr bwMode="auto">
            <a:xfrm>
              <a:off x="1589" y="1685"/>
              <a:ext cx="143" cy="205"/>
              <a:chOff x="1441" y="1824"/>
              <a:chExt cx="143" cy="205"/>
            </a:xfrm>
          </p:grpSpPr>
          <p:sp>
            <p:nvSpPr>
              <p:cNvPr id="248070" name="AutoShape 262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8071" name="Oval 263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8072" name="Oval 264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8073" name="Group 265"/>
            <p:cNvGrpSpPr>
              <a:grpSpLocks/>
            </p:cNvGrpSpPr>
            <p:nvPr/>
          </p:nvGrpSpPr>
          <p:grpSpPr bwMode="auto">
            <a:xfrm rot="1113049" flipV="1">
              <a:off x="1729" y="655"/>
              <a:ext cx="143" cy="205"/>
              <a:chOff x="1441" y="1824"/>
              <a:chExt cx="143" cy="205"/>
            </a:xfrm>
          </p:grpSpPr>
          <p:sp>
            <p:nvSpPr>
              <p:cNvPr id="248074" name="AutoShape 266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8075" name="Oval 267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8076" name="Oval 268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8077" name="Group 269"/>
            <p:cNvGrpSpPr>
              <a:grpSpLocks/>
            </p:cNvGrpSpPr>
            <p:nvPr/>
          </p:nvGrpSpPr>
          <p:grpSpPr bwMode="auto">
            <a:xfrm rot="-1113049" flipH="1" flipV="1">
              <a:off x="1415" y="646"/>
              <a:ext cx="143" cy="205"/>
              <a:chOff x="1441" y="1824"/>
              <a:chExt cx="143" cy="205"/>
            </a:xfrm>
          </p:grpSpPr>
          <p:sp>
            <p:nvSpPr>
              <p:cNvPr id="248078" name="AutoShape 270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8079" name="Oval 271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8080" name="Oval 272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8081" name="Group 273"/>
            <p:cNvGrpSpPr>
              <a:grpSpLocks/>
            </p:cNvGrpSpPr>
            <p:nvPr/>
          </p:nvGrpSpPr>
          <p:grpSpPr bwMode="auto">
            <a:xfrm rot="-5190893" flipH="1" flipV="1">
              <a:off x="1013" y="1134"/>
              <a:ext cx="143" cy="205"/>
              <a:chOff x="1441" y="1824"/>
              <a:chExt cx="143" cy="205"/>
            </a:xfrm>
          </p:grpSpPr>
          <p:sp>
            <p:nvSpPr>
              <p:cNvPr id="248082" name="AutoShape 274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8083" name="Oval 275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8084" name="Oval 276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8085" name="Group 277"/>
            <p:cNvGrpSpPr>
              <a:grpSpLocks/>
            </p:cNvGrpSpPr>
            <p:nvPr/>
          </p:nvGrpSpPr>
          <p:grpSpPr bwMode="auto">
            <a:xfrm rot="-5172987">
              <a:off x="2130" y="1144"/>
              <a:ext cx="143" cy="205"/>
              <a:chOff x="1441" y="1824"/>
              <a:chExt cx="143" cy="205"/>
            </a:xfrm>
          </p:grpSpPr>
          <p:sp>
            <p:nvSpPr>
              <p:cNvPr id="248086" name="AutoShape 278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8087" name="Oval 279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8088" name="Oval 280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8089" name="Group 281"/>
            <p:cNvGrpSpPr>
              <a:grpSpLocks/>
            </p:cNvGrpSpPr>
            <p:nvPr/>
          </p:nvGrpSpPr>
          <p:grpSpPr bwMode="auto">
            <a:xfrm rot="2463853">
              <a:off x="1161" y="1511"/>
              <a:ext cx="143" cy="205"/>
              <a:chOff x="1441" y="1824"/>
              <a:chExt cx="143" cy="205"/>
            </a:xfrm>
          </p:grpSpPr>
          <p:sp>
            <p:nvSpPr>
              <p:cNvPr id="248090" name="AutoShape 282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8091" name="Oval 283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8092" name="Oval 284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8093" name="Group 285"/>
            <p:cNvGrpSpPr>
              <a:grpSpLocks/>
            </p:cNvGrpSpPr>
            <p:nvPr/>
          </p:nvGrpSpPr>
          <p:grpSpPr bwMode="auto">
            <a:xfrm rot="19136147" flipH="1">
              <a:off x="1955" y="1546"/>
              <a:ext cx="143" cy="205"/>
              <a:chOff x="1441" y="1824"/>
              <a:chExt cx="143" cy="205"/>
            </a:xfrm>
          </p:grpSpPr>
          <p:sp>
            <p:nvSpPr>
              <p:cNvPr id="248094" name="AutoShape 286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8095" name="Oval 287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8096" name="Oval 288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248097" name="Freeform 289"/>
            <p:cNvSpPr>
              <a:spLocks/>
            </p:cNvSpPr>
            <p:nvPr/>
          </p:nvSpPr>
          <p:spPr bwMode="auto">
            <a:xfrm rot="4247563" flipV="1">
              <a:off x="1531" y="1075"/>
              <a:ext cx="171" cy="207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8098" name="Freeform 290"/>
            <p:cNvSpPr>
              <a:spLocks/>
            </p:cNvSpPr>
            <p:nvPr/>
          </p:nvSpPr>
          <p:spPr bwMode="auto">
            <a:xfrm rot="4247563" flipV="1">
              <a:off x="1455" y="894"/>
              <a:ext cx="171" cy="206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48099" name="Group 291"/>
            <p:cNvGrpSpPr>
              <a:grpSpLocks/>
            </p:cNvGrpSpPr>
            <p:nvPr/>
          </p:nvGrpSpPr>
          <p:grpSpPr bwMode="auto">
            <a:xfrm>
              <a:off x="1366" y="904"/>
              <a:ext cx="495" cy="727"/>
              <a:chOff x="1235" y="1035"/>
              <a:chExt cx="460" cy="666"/>
            </a:xfrm>
          </p:grpSpPr>
          <p:sp>
            <p:nvSpPr>
              <p:cNvPr id="248100" name="Freeform 292"/>
              <p:cNvSpPr>
                <a:spLocks/>
              </p:cNvSpPr>
              <p:nvPr/>
            </p:nvSpPr>
            <p:spPr bwMode="auto">
              <a:xfrm rot="4247563" flipV="1">
                <a:off x="1364" y="1113"/>
                <a:ext cx="171" cy="206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8101" name="Freeform 293"/>
              <p:cNvSpPr>
                <a:spLocks/>
              </p:cNvSpPr>
              <p:nvPr/>
            </p:nvSpPr>
            <p:spPr bwMode="auto">
              <a:xfrm rot="4247563" flipV="1">
                <a:off x="1452" y="1290"/>
                <a:ext cx="152" cy="1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8102" name="Freeform 294"/>
              <p:cNvSpPr>
                <a:spLocks/>
              </p:cNvSpPr>
              <p:nvPr/>
            </p:nvSpPr>
            <p:spPr bwMode="auto">
              <a:xfrm rot="4247563" flipV="1">
                <a:off x="1491" y="1381"/>
                <a:ext cx="151" cy="1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8103" name="Freeform 295"/>
              <p:cNvSpPr>
                <a:spLocks/>
              </p:cNvSpPr>
              <p:nvPr/>
            </p:nvSpPr>
            <p:spPr bwMode="auto">
              <a:xfrm rot="4247563" flipV="1">
                <a:off x="1544" y="1479"/>
                <a:ext cx="114" cy="14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8104" name="Freeform 296"/>
              <p:cNvSpPr>
                <a:spLocks/>
              </p:cNvSpPr>
              <p:nvPr/>
            </p:nvSpPr>
            <p:spPr bwMode="auto">
              <a:xfrm rot="4247563" flipV="1">
                <a:off x="1568" y="1574"/>
                <a:ext cx="111" cy="14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8105" name="Freeform 297"/>
              <p:cNvSpPr>
                <a:spLocks/>
              </p:cNvSpPr>
              <p:nvPr/>
            </p:nvSpPr>
            <p:spPr bwMode="auto">
              <a:xfrm rot="4247563" flipV="1">
                <a:off x="1253" y="1017"/>
                <a:ext cx="171" cy="207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248106" name="Group 298"/>
          <p:cNvGrpSpPr>
            <a:grpSpLocks/>
          </p:cNvGrpSpPr>
          <p:nvPr/>
        </p:nvGrpSpPr>
        <p:grpSpPr bwMode="auto">
          <a:xfrm>
            <a:off x="3924300" y="3789363"/>
            <a:ext cx="1152525" cy="1223962"/>
            <a:chOff x="982" y="646"/>
            <a:chExt cx="1322" cy="1244"/>
          </a:xfrm>
        </p:grpSpPr>
        <p:sp>
          <p:nvSpPr>
            <p:cNvPr id="248107" name="Oval 299"/>
            <p:cNvSpPr>
              <a:spLocks noChangeArrowheads="1"/>
            </p:cNvSpPr>
            <p:nvPr/>
          </p:nvSpPr>
          <p:spPr bwMode="auto">
            <a:xfrm>
              <a:off x="1187" y="829"/>
              <a:ext cx="912" cy="864"/>
            </a:xfrm>
            <a:prstGeom prst="ellipse">
              <a:avLst/>
            </a:prstGeom>
            <a:gradFill rotWithShape="0">
              <a:gsLst>
                <a:gs pos="0">
                  <a:srgbClr val="9999FF"/>
                </a:gs>
                <a:gs pos="100000">
                  <a:srgbClr val="9999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8108" name="AutoShape 300"/>
            <p:cNvSpPr>
              <a:spLocks noChangeArrowheads="1"/>
            </p:cNvSpPr>
            <p:nvPr/>
          </p:nvSpPr>
          <p:spPr bwMode="auto">
            <a:xfrm>
              <a:off x="1598" y="69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8109" name="AutoShape 301"/>
            <p:cNvSpPr>
              <a:spLocks noChangeArrowheads="1"/>
            </p:cNvSpPr>
            <p:nvPr/>
          </p:nvSpPr>
          <p:spPr bwMode="auto">
            <a:xfrm rot="-1731536">
              <a:off x="1344" y="75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8110" name="AutoShape 302"/>
            <p:cNvSpPr>
              <a:spLocks noChangeArrowheads="1"/>
            </p:cNvSpPr>
            <p:nvPr/>
          </p:nvSpPr>
          <p:spPr bwMode="auto">
            <a:xfrm rot="-3428101">
              <a:off x="1178" y="885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8111" name="AutoShape 303"/>
            <p:cNvSpPr>
              <a:spLocks noChangeArrowheads="1"/>
            </p:cNvSpPr>
            <p:nvPr/>
          </p:nvSpPr>
          <p:spPr bwMode="auto">
            <a:xfrm rot="-4530700">
              <a:off x="1091" y="103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8112" name="AutoShape 304"/>
            <p:cNvSpPr>
              <a:spLocks noChangeArrowheads="1"/>
            </p:cNvSpPr>
            <p:nvPr/>
          </p:nvSpPr>
          <p:spPr bwMode="auto">
            <a:xfrm rot="-6208555">
              <a:off x="1090" y="1287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8113" name="AutoShape 305"/>
            <p:cNvSpPr>
              <a:spLocks noChangeArrowheads="1"/>
            </p:cNvSpPr>
            <p:nvPr/>
          </p:nvSpPr>
          <p:spPr bwMode="auto">
            <a:xfrm rot="-7565748">
              <a:off x="1143" y="1418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8114" name="AutoShape 306"/>
            <p:cNvSpPr>
              <a:spLocks noChangeArrowheads="1"/>
            </p:cNvSpPr>
            <p:nvPr/>
          </p:nvSpPr>
          <p:spPr bwMode="auto">
            <a:xfrm rot="-8367763">
              <a:off x="1291" y="1592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8115" name="AutoShape 307"/>
            <p:cNvSpPr>
              <a:spLocks noChangeArrowheads="1"/>
            </p:cNvSpPr>
            <p:nvPr/>
          </p:nvSpPr>
          <p:spPr bwMode="auto">
            <a:xfrm rot="-9558205">
              <a:off x="1458" y="1670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8116" name="AutoShape 308"/>
            <p:cNvSpPr>
              <a:spLocks noChangeArrowheads="1"/>
            </p:cNvSpPr>
            <p:nvPr/>
          </p:nvSpPr>
          <p:spPr bwMode="auto">
            <a:xfrm rot="9901211" flipH="1">
              <a:off x="1729" y="1670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8117" name="AutoShape 309"/>
            <p:cNvSpPr>
              <a:spLocks noChangeArrowheads="1"/>
            </p:cNvSpPr>
            <p:nvPr/>
          </p:nvSpPr>
          <p:spPr bwMode="auto">
            <a:xfrm rot="9414293" flipH="1">
              <a:off x="1850" y="1626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8118" name="AutoShape 310"/>
            <p:cNvSpPr>
              <a:spLocks noChangeArrowheads="1"/>
            </p:cNvSpPr>
            <p:nvPr/>
          </p:nvSpPr>
          <p:spPr bwMode="auto">
            <a:xfrm rot="7565748" flipH="1">
              <a:off x="2034" y="146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8119" name="AutoShape 311"/>
            <p:cNvSpPr>
              <a:spLocks noChangeArrowheads="1"/>
            </p:cNvSpPr>
            <p:nvPr/>
          </p:nvSpPr>
          <p:spPr bwMode="auto">
            <a:xfrm rot="6208555" flipH="1">
              <a:off x="2111" y="1296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8120" name="AutoShape 312"/>
            <p:cNvSpPr>
              <a:spLocks noChangeArrowheads="1"/>
            </p:cNvSpPr>
            <p:nvPr/>
          </p:nvSpPr>
          <p:spPr bwMode="auto">
            <a:xfrm rot="4530700" flipH="1">
              <a:off x="2104" y="1051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8121" name="AutoShape 313"/>
            <p:cNvSpPr>
              <a:spLocks noChangeArrowheads="1"/>
            </p:cNvSpPr>
            <p:nvPr/>
          </p:nvSpPr>
          <p:spPr bwMode="auto">
            <a:xfrm rot="3428101" flipH="1">
              <a:off x="2016" y="89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8122" name="AutoShape 314"/>
            <p:cNvSpPr>
              <a:spLocks noChangeArrowheads="1"/>
            </p:cNvSpPr>
            <p:nvPr/>
          </p:nvSpPr>
          <p:spPr bwMode="auto">
            <a:xfrm rot="1731536" flipH="1">
              <a:off x="1868" y="76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248123" name="Group 315"/>
            <p:cNvGrpSpPr>
              <a:grpSpLocks/>
            </p:cNvGrpSpPr>
            <p:nvPr/>
          </p:nvGrpSpPr>
          <p:grpSpPr bwMode="auto">
            <a:xfrm>
              <a:off x="1589" y="1685"/>
              <a:ext cx="143" cy="205"/>
              <a:chOff x="1441" y="1824"/>
              <a:chExt cx="143" cy="205"/>
            </a:xfrm>
          </p:grpSpPr>
          <p:sp>
            <p:nvSpPr>
              <p:cNvPr id="248124" name="AutoShape 316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8125" name="Oval 317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8126" name="Oval 318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8127" name="Group 319"/>
            <p:cNvGrpSpPr>
              <a:grpSpLocks/>
            </p:cNvGrpSpPr>
            <p:nvPr/>
          </p:nvGrpSpPr>
          <p:grpSpPr bwMode="auto">
            <a:xfrm rot="1113049" flipV="1">
              <a:off x="1729" y="655"/>
              <a:ext cx="143" cy="205"/>
              <a:chOff x="1441" y="1824"/>
              <a:chExt cx="143" cy="205"/>
            </a:xfrm>
          </p:grpSpPr>
          <p:sp>
            <p:nvSpPr>
              <p:cNvPr id="248128" name="AutoShape 320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8129" name="Oval 321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8130" name="Oval 322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8131" name="Group 323"/>
            <p:cNvGrpSpPr>
              <a:grpSpLocks/>
            </p:cNvGrpSpPr>
            <p:nvPr/>
          </p:nvGrpSpPr>
          <p:grpSpPr bwMode="auto">
            <a:xfrm rot="-1113049" flipH="1" flipV="1">
              <a:off x="1415" y="646"/>
              <a:ext cx="143" cy="205"/>
              <a:chOff x="1441" y="1824"/>
              <a:chExt cx="143" cy="205"/>
            </a:xfrm>
          </p:grpSpPr>
          <p:sp>
            <p:nvSpPr>
              <p:cNvPr id="248132" name="AutoShape 324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8133" name="Oval 325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8134" name="Oval 326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8135" name="Group 327"/>
            <p:cNvGrpSpPr>
              <a:grpSpLocks/>
            </p:cNvGrpSpPr>
            <p:nvPr/>
          </p:nvGrpSpPr>
          <p:grpSpPr bwMode="auto">
            <a:xfrm rot="-5190893" flipH="1" flipV="1">
              <a:off x="1013" y="1134"/>
              <a:ext cx="143" cy="205"/>
              <a:chOff x="1441" y="1824"/>
              <a:chExt cx="143" cy="205"/>
            </a:xfrm>
          </p:grpSpPr>
          <p:sp>
            <p:nvSpPr>
              <p:cNvPr id="248136" name="AutoShape 328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8137" name="Oval 329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8138" name="Oval 330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8139" name="Group 331"/>
            <p:cNvGrpSpPr>
              <a:grpSpLocks/>
            </p:cNvGrpSpPr>
            <p:nvPr/>
          </p:nvGrpSpPr>
          <p:grpSpPr bwMode="auto">
            <a:xfrm rot="-5172987">
              <a:off x="2130" y="1144"/>
              <a:ext cx="143" cy="205"/>
              <a:chOff x="1441" y="1824"/>
              <a:chExt cx="143" cy="205"/>
            </a:xfrm>
          </p:grpSpPr>
          <p:sp>
            <p:nvSpPr>
              <p:cNvPr id="248140" name="AutoShape 332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8141" name="Oval 333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8142" name="Oval 334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8143" name="Group 335"/>
            <p:cNvGrpSpPr>
              <a:grpSpLocks/>
            </p:cNvGrpSpPr>
            <p:nvPr/>
          </p:nvGrpSpPr>
          <p:grpSpPr bwMode="auto">
            <a:xfrm rot="2463853">
              <a:off x="1161" y="1511"/>
              <a:ext cx="143" cy="205"/>
              <a:chOff x="1441" y="1824"/>
              <a:chExt cx="143" cy="205"/>
            </a:xfrm>
          </p:grpSpPr>
          <p:sp>
            <p:nvSpPr>
              <p:cNvPr id="248144" name="AutoShape 336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8145" name="Oval 337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8146" name="Oval 338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248147" name="Group 339"/>
            <p:cNvGrpSpPr>
              <a:grpSpLocks/>
            </p:cNvGrpSpPr>
            <p:nvPr/>
          </p:nvGrpSpPr>
          <p:grpSpPr bwMode="auto">
            <a:xfrm rot="19136147" flipH="1">
              <a:off x="1955" y="1546"/>
              <a:ext cx="143" cy="205"/>
              <a:chOff x="1441" y="1824"/>
              <a:chExt cx="143" cy="205"/>
            </a:xfrm>
          </p:grpSpPr>
          <p:sp>
            <p:nvSpPr>
              <p:cNvPr id="248148" name="AutoShape 340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8149" name="Oval 341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48150" name="Oval 342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248151" name="Freeform 343"/>
            <p:cNvSpPr>
              <a:spLocks/>
            </p:cNvSpPr>
            <p:nvPr/>
          </p:nvSpPr>
          <p:spPr bwMode="auto">
            <a:xfrm rot="4247563" flipV="1">
              <a:off x="1531" y="1075"/>
              <a:ext cx="171" cy="207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48152" name="Freeform 344"/>
            <p:cNvSpPr>
              <a:spLocks/>
            </p:cNvSpPr>
            <p:nvPr/>
          </p:nvSpPr>
          <p:spPr bwMode="auto">
            <a:xfrm rot="4247563" flipV="1">
              <a:off x="1455" y="894"/>
              <a:ext cx="171" cy="206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248153" name="Group 345"/>
            <p:cNvGrpSpPr>
              <a:grpSpLocks/>
            </p:cNvGrpSpPr>
            <p:nvPr/>
          </p:nvGrpSpPr>
          <p:grpSpPr bwMode="auto">
            <a:xfrm>
              <a:off x="1366" y="904"/>
              <a:ext cx="495" cy="727"/>
              <a:chOff x="1235" y="1035"/>
              <a:chExt cx="460" cy="666"/>
            </a:xfrm>
          </p:grpSpPr>
          <p:sp>
            <p:nvSpPr>
              <p:cNvPr id="248154" name="Freeform 346"/>
              <p:cNvSpPr>
                <a:spLocks/>
              </p:cNvSpPr>
              <p:nvPr/>
            </p:nvSpPr>
            <p:spPr bwMode="auto">
              <a:xfrm rot="4247563" flipV="1">
                <a:off x="1364" y="1113"/>
                <a:ext cx="171" cy="206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8155" name="Freeform 347"/>
              <p:cNvSpPr>
                <a:spLocks/>
              </p:cNvSpPr>
              <p:nvPr/>
            </p:nvSpPr>
            <p:spPr bwMode="auto">
              <a:xfrm rot="4247563" flipV="1">
                <a:off x="1452" y="1290"/>
                <a:ext cx="152" cy="1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8156" name="Freeform 348"/>
              <p:cNvSpPr>
                <a:spLocks/>
              </p:cNvSpPr>
              <p:nvPr/>
            </p:nvSpPr>
            <p:spPr bwMode="auto">
              <a:xfrm rot="4247563" flipV="1">
                <a:off x="1491" y="1381"/>
                <a:ext cx="151" cy="1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8157" name="Freeform 349"/>
              <p:cNvSpPr>
                <a:spLocks/>
              </p:cNvSpPr>
              <p:nvPr/>
            </p:nvSpPr>
            <p:spPr bwMode="auto">
              <a:xfrm rot="4247563" flipV="1">
                <a:off x="1544" y="1479"/>
                <a:ext cx="114" cy="14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8158" name="Freeform 350"/>
              <p:cNvSpPr>
                <a:spLocks/>
              </p:cNvSpPr>
              <p:nvPr/>
            </p:nvSpPr>
            <p:spPr bwMode="auto">
              <a:xfrm rot="4247563" flipV="1">
                <a:off x="1568" y="1574"/>
                <a:ext cx="111" cy="14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48159" name="Freeform 351"/>
              <p:cNvSpPr>
                <a:spLocks/>
              </p:cNvSpPr>
              <p:nvPr/>
            </p:nvSpPr>
            <p:spPr bwMode="auto">
              <a:xfrm rot="4247563" flipV="1">
                <a:off x="1253" y="1017"/>
                <a:ext cx="171" cy="207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248160" name="Group 352"/>
          <p:cNvGrpSpPr>
            <a:grpSpLocks/>
          </p:cNvGrpSpPr>
          <p:nvPr/>
        </p:nvGrpSpPr>
        <p:grpSpPr bwMode="auto">
          <a:xfrm rot="-5190893" flipH="1" flipV="1">
            <a:off x="5309394" y="4133056"/>
            <a:ext cx="133350" cy="166688"/>
            <a:chOff x="1441" y="1824"/>
            <a:chExt cx="143" cy="205"/>
          </a:xfrm>
        </p:grpSpPr>
        <p:sp>
          <p:nvSpPr>
            <p:cNvPr id="248161" name="AutoShape 353"/>
            <p:cNvSpPr>
              <a:spLocks noChangeArrowheads="1"/>
            </p:cNvSpPr>
            <p:nvPr/>
          </p:nvSpPr>
          <p:spPr bwMode="auto">
            <a:xfrm>
              <a:off x="1484" y="1824"/>
              <a:ext cx="56" cy="148"/>
            </a:xfrm>
            <a:prstGeom prst="can">
              <a:avLst>
                <a:gd name="adj" fmla="val 66071"/>
              </a:avLst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8162" name="Oval 354"/>
            <p:cNvSpPr>
              <a:spLocks noChangeArrowheads="1"/>
            </p:cNvSpPr>
            <p:nvPr/>
          </p:nvSpPr>
          <p:spPr bwMode="auto">
            <a:xfrm>
              <a:off x="1441" y="1955"/>
              <a:ext cx="82" cy="74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8163" name="Oval 355"/>
            <p:cNvSpPr>
              <a:spLocks noChangeArrowheads="1"/>
            </p:cNvSpPr>
            <p:nvPr/>
          </p:nvSpPr>
          <p:spPr bwMode="auto">
            <a:xfrm>
              <a:off x="1502" y="1955"/>
              <a:ext cx="82" cy="74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48164" name="Group 356"/>
          <p:cNvGrpSpPr>
            <a:grpSpLocks/>
          </p:cNvGrpSpPr>
          <p:nvPr/>
        </p:nvGrpSpPr>
        <p:grpSpPr bwMode="auto">
          <a:xfrm rot="-5190893" flipH="1" flipV="1">
            <a:off x="5309394" y="4707731"/>
            <a:ext cx="133350" cy="166688"/>
            <a:chOff x="1441" y="1824"/>
            <a:chExt cx="143" cy="205"/>
          </a:xfrm>
        </p:grpSpPr>
        <p:sp>
          <p:nvSpPr>
            <p:cNvPr id="248165" name="AutoShape 357"/>
            <p:cNvSpPr>
              <a:spLocks noChangeArrowheads="1"/>
            </p:cNvSpPr>
            <p:nvPr/>
          </p:nvSpPr>
          <p:spPr bwMode="auto">
            <a:xfrm>
              <a:off x="1484" y="1824"/>
              <a:ext cx="56" cy="148"/>
            </a:xfrm>
            <a:prstGeom prst="can">
              <a:avLst>
                <a:gd name="adj" fmla="val 66071"/>
              </a:avLst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8166" name="Oval 358"/>
            <p:cNvSpPr>
              <a:spLocks noChangeArrowheads="1"/>
            </p:cNvSpPr>
            <p:nvPr/>
          </p:nvSpPr>
          <p:spPr bwMode="auto">
            <a:xfrm>
              <a:off x="1441" y="1955"/>
              <a:ext cx="82" cy="74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8167" name="Oval 359"/>
            <p:cNvSpPr>
              <a:spLocks noChangeArrowheads="1"/>
            </p:cNvSpPr>
            <p:nvPr/>
          </p:nvSpPr>
          <p:spPr bwMode="auto">
            <a:xfrm>
              <a:off x="1502" y="1955"/>
              <a:ext cx="82" cy="74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48168" name="Group 360"/>
          <p:cNvGrpSpPr>
            <a:grpSpLocks/>
          </p:cNvGrpSpPr>
          <p:nvPr/>
        </p:nvGrpSpPr>
        <p:grpSpPr bwMode="auto">
          <a:xfrm rot="-5190893" flipH="1" flipV="1">
            <a:off x="5211762" y="4433888"/>
            <a:ext cx="360363" cy="71438"/>
            <a:chOff x="1441" y="1824"/>
            <a:chExt cx="143" cy="205"/>
          </a:xfrm>
        </p:grpSpPr>
        <p:sp>
          <p:nvSpPr>
            <p:cNvPr id="248169" name="AutoShape 361"/>
            <p:cNvSpPr>
              <a:spLocks noChangeArrowheads="1"/>
            </p:cNvSpPr>
            <p:nvPr/>
          </p:nvSpPr>
          <p:spPr bwMode="auto">
            <a:xfrm>
              <a:off x="1484" y="1824"/>
              <a:ext cx="56" cy="148"/>
            </a:xfrm>
            <a:prstGeom prst="can">
              <a:avLst>
                <a:gd name="adj" fmla="val 66071"/>
              </a:avLst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8170" name="Oval 362"/>
            <p:cNvSpPr>
              <a:spLocks noChangeArrowheads="1"/>
            </p:cNvSpPr>
            <p:nvPr/>
          </p:nvSpPr>
          <p:spPr bwMode="auto">
            <a:xfrm>
              <a:off x="1441" y="1955"/>
              <a:ext cx="82" cy="74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8171" name="Oval 363"/>
            <p:cNvSpPr>
              <a:spLocks noChangeArrowheads="1"/>
            </p:cNvSpPr>
            <p:nvPr/>
          </p:nvSpPr>
          <p:spPr bwMode="auto">
            <a:xfrm>
              <a:off x="1502" y="1955"/>
              <a:ext cx="82" cy="74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48172" name="Group 364"/>
          <p:cNvGrpSpPr>
            <a:grpSpLocks/>
          </p:cNvGrpSpPr>
          <p:nvPr/>
        </p:nvGrpSpPr>
        <p:grpSpPr bwMode="auto">
          <a:xfrm rot="-5190893" flipH="1" flipV="1">
            <a:off x="5309394" y="4564856"/>
            <a:ext cx="133350" cy="166688"/>
            <a:chOff x="1441" y="1824"/>
            <a:chExt cx="143" cy="205"/>
          </a:xfrm>
        </p:grpSpPr>
        <p:sp>
          <p:nvSpPr>
            <p:cNvPr id="248173" name="AutoShape 365"/>
            <p:cNvSpPr>
              <a:spLocks noChangeArrowheads="1"/>
            </p:cNvSpPr>
            <p:nvPr/>
          </p:nvSpPr>
          <p:spPr bwMode="auto">
            <a:xfrm>
              <a:off x="1484" y="1824"/>
              <a:ext cx="56" cy="148"/>
            </a:xfrm>
            <a:prstGeom prst="can">
              <a:avLst>
                <a:gd name="adj" fmla="val 66071"/>
              </a:avLst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8174" name="Oval 366"/>
            <p:cNvSpPr>
              <a:spLocks noChangeArrowheads="1"/>
            </p:cNvSpPr>
            <p:nvPr/>
          </p:nvSpPr>
          <p:spPr bwMode="auto">
            <a:xfrm>
              <a:off x="1441" y="1955"/>
              <a:ext cx="82" cy="74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8175" name="Oval 367"/>
            <p:cNvSpPr>
              <a:spLocks noChangeArrowheads="1"/>
            </p:cNvSpPr>
            <p:nvPr/>
          </p:nvSpPr>
          <p:spPr bwMode="auto">
            <a:xfrm>
              <a:off x="1502" y="1955"/>
              <a:ext cx="82" cy="74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48176" name="Group 368"/>
          <p:cNvGrpSpPr>
            <a:grpSpLocks/>
          </p:cNvGrpSpPr>
          <p:nvPr/>
        </p:nvGrpSpPr>
        <p:grpSpPr bwMode="auto">
          <a:xfrm rot="-5190893" flipH="1" flipV="1">
            <a:off x="5309394" y="4996656"/>
            <a:ext cx="133350" cy="166688"/>
            <a:chOff x="1441" y="1824"/>
            <a:chExt cx="143" cy="205"/>
          </a:xfrm>
        </p:grpSpPr>
        <p:sp>
          <p:nvSpPr>
            <p:cNvPr id="248177" name="AutoShape 369"/>
            <p:cNvSpPr>
              <a:spLocks noChangeArrowheads="1"/>
            </p:cNvSpPr>
            <p:nvPr/>
          </p:nvSpPr>
          <p:spPr bwMode="auto">
            <a:xfrm>
              <a:off x="1484" y="1824"/>
              <a:ext cx="56" cy="148"/>
            </a:xfrm>
            <a:prstGeom prst="can">
              <a:avLst>
                <a:gd name="adj" fmla="val 66071"/>
              </a:avLst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8178" name="Oval 370"/>
            <p:cNvSpPr>
              <a:spLocks noChangeArrowheads="1"/>
            </p:cNvSpPr>
            <p:nvPr/>
          </p:nvSpPr>
          <p:spPr bwMode="auto">
            <a:xfrm>
              <a:off x="1441" y="1955"/>
              <a:ext cx="82" cy="74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8179" name="Oval 371"/>
            <p:cNvSpPr>
              <a:spLocks noChangeArrowheads="1"/>
            </p:cNvSpPr>
            <p:nvPr/>
          </p:nvSpPr>
          <p:spPr bwMode="auto">
            <a:xfrm>
              <a:off x="1502" y="1955"/>
              <a:ext cx="82" cy="74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248180" name="Group 372"/>
          <p:cNvGrpSpPr>
            <a:grpSpLocks/>
          </p:cNvGrpSpPr>
          <p:nvPr/>
        </p:nvGrpSpPr>
        <p:grpSpPr bwMode="auto">
          <a:xfrm rot="-5190893" flipH="1" flipV="1">
            <a:off x="5309394" y="5357019"/>
            <a:ext cx="133350" cy="166688"/>
            <a:chOff x="1441" y="1824"/>
            <a:chExt cx="143" cy="205"/>
          </a:xfrm>
        </p:grpSpPr>
        <p:sp>
          <p:nvSpPr>
            <p:cNvPr id="248181" name="AutoShape 373"/>
            <p:cNvSpPr>
              <a:spLocks noChangeArrowheads="1"/>
            </p:cNvSpPr>
            <p:nvPr/>
          </p:nvSpPr>
          <p:spPr bwMode="auto">
            <a:xfrm>
              <a:off x="1484" y="1824"/>
              <a:ext cx="56" cy="148"/>
            </a:xfrm>
            <a:prstGeom prst="can">
              <a:avLst>
                <a:gd name="adj" fmla="val 66071"/>
              </a:avLst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8182" name="Oval 374"/>
            <p:cNvSpPr>
              <a:spLocks noChangeArrowheads="1"/>
            </p:cNvSpPr>
            <p:nvPr/>
          </p:nvSpPr>
          <p:spPr bwMode="auto">
            <a:xfrm>
              <a:off x="1441" y="1955"/>
              <a:ext cx="82" cy="74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8183" name="Oval 375"/>
            <p:cNvSpPr>
              <a:spLocks noChangeArrowheads="1"/>
            </p:cNvSpPr>
            <p:nvPr/>
          </p:nvSpPr>
          <p:spPr bwMode="auto">
            <a:xfrm>
              <a:off x="1502" y="1955"/>
              <a:ext cx="82" cy="74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2"/>
          </a:solidFill>
        </p:spPr>
        <p:txBody>
          <a:bodyPr/>
          <a:lstStyle/>
          <a:p>
            <a:r>
              <a:rPr lang="en-GB" sz="4000" dirty="0">
                <a:solidFill>
                  <a:schemeClr val="bg1"/>
                </a:solidFill>
              </a:rPr>
              <a:t>Problems with the use of </a:t>
            </a:r>
            <a:r>
              <a:rPr lang="en-GB" sz="4000" dirty="0" err="1">
                <a:solidFill>
                  <a:schemeClr val="bg1"/>
                </a:solidFill>
              </a:rPr>
              <a:t>Tamiflu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Only </a:t>
            </a:r>
            <a:r>
              <a:rPr lang="en-GB" dirty="0"/>
              <a:t>effective if administered within 48 hours of infection</a:t>
            </a:r>
          </a:p>
          <a:p>
            <a:r>
              <a:rPr lang="en-GB" dirty="0" smtClean="0"/>
              <a:t>Administration to </a:t>
            </a:r>
            <a:r>
              <a:rPr lang="en-GB" dirty="0" err="1" smtClean="0"/>
              <a:t>intubated</a:t>
            </a:r>
            <a:r>
              <a:rPr lang="en-GB" dirty="0" smtClean="0"/>
              <a:t> </a:t>
            </a:r>
            <a:r>
              <a:rPr lang="en-GB" dirty="0" smtClean="0"/>
              <a:t>patients </a:t>
            </a:r>
            <a:r>
              <a:rPr lang="en-GB" dirty="0" smtClean="0"/>
              <a:t>difficult</a:t>
            </a:r>
          </a:p>
          <a:p>
            <a:r>
              <a:rPr lang="en-GB" dirty="0" smtClean="0"/>
              <a:t>Solution </a:t>
            </a:r>
            <a:r>
              <a:rPr lang="en-GB" dirty="0" smtClean="0"/>
              <a:t>to use iv </a:t>
            </a:r>
            <a:r>
              <a:rPr lang="en-GB" dirty="0" err="1" smtClean="0"/>
              <a:t>zanamivir</a:t>
            </a:r>
            <a:r>
              <a:rPr lang="en-GB" dirty="0" smtClean="0"/>
              <a:t> or </a:t>
            </a:r>
            <a:r>
              <a:rPr lang="en-GB" dirty="0" err="1" smtClean="0"/>
              <a:t>peramivir</a:t>
            </a:r>
            <a:r>
              <a:rPr lang="en-GB" dirty="0" smtClean="0"/>
              <a:t> in ITU.</a:t>
            </a:r>
          </a:p>
          <a:p>
            <a:endParaRPr lang="en-GB" dirty="0"/>
          </a:p>
          <a:p>
            <a:r>
              <a:rPr lang="en-GB" dirty="0"/>
              <a:t>Emergence of drug resistant </a:t>
            </a:r>
            <a:r>
              <a:rPr lang="en-GB" dirty="0" smtClean="0"/>
              <a:t>variants</a:t>
            </a:r>
          </a:p>
          <a:p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133600"/>
            <a:ext cx="9144000" cy="1143000"/>
          </a:xfrm>
          <a:solidFill>
            <a:schemeClr val="accent2"/>
          </a:solidFill>
        </p:spPr>
        <p:txBody>
          <a:bodyPr/>
          <a:lstStyle/>
          <a:p>
            <a:r>
              <a:rPr lang="en-GB" sz="4000" dirty="0" smtClean="0">
                <a:solidFill>
                  <a:schemeClr val="bg1"/>
                </a:solidFill>
              </a:rPr>
              <a:t>Pandemic Vaccines:</a:t>
            </a:r>
            <a:br>
              <a:rPr lang="en-GB" sz="4000" dirty="0" smtClean="0">
                <a:solidFill>
                  <a:schemeClr val="bg1"/>
                </a:solidFill>
              </a:rPr>
            </a:br>
            <a:r>
              <a:rPr lang="en-GB" sz="4000" dirty="0" smtClean="0">
                <a:solidFill>
                  <a:schemeClr val="bg1"/>
                </a:solidFill>
              </a:rPr>
              <a:t> at least a 3 month lag phase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2"/>
          </a:solidFill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Pandemic H1N1 </a:t>
            </a:r>
            <a:r>
              <a:rPr lang="en-GB" dirty="0">
                <a:solidFill>
                  <a:schemeClr val="bg1"/>
                </a:solidFill>
              </a:rPr>
              <a:t>vaccines</a:t>
            </a:r>
          </a:p>
        </p:txBody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800" dirty="0"/>
              <a:t>Inactivated </a:t>
            </a:r>
            <a:r>
              <a:rPr lang="en-GB" sz="2800" dirty="0" smtClean="0"/>
              <a:t>vaccines to novel HA proteins (H5N1) </a:t>
            </a:r>
            <a:r>
              <a:rPr lang="en-GB" sz="2800" dirty="0"/>
              <a:t>require </a:t>
            </a:r>
            <a:r>
              <a:rPr lang="en-GB" sz="2800" b="1" dirty="0"/>
              <a:t>adjuvant</a:t>
            </a:r>
            <a:r>
              <a:rPr lang="en-GB" sz="2800" dirty="0"/>
              <a:t> to generate a robust immune response</a:t>
            </a:r>
          </a:p>
          <a:p>
            <a:r>
              <a:rPr lang="en-GB" sz="2800" dirty="0" smtClean="0"/>
              <a:t>Novel oil-in-water adjuvants (AS03) were used (but now some association with </a:t>
            </a:r>
            <a:r>
              <a:rPr lang="en-GB" sz="2800" dirty="0" err="1" smtClean="0"/>
              <a:t>narcolespy</a:t>
            </a:r>
            <a:r>
              <a:rPr lang="en-GB" sz="2800" dirty="0" smtClean="0"/>
              <a:t> in </a:t>
            </a:r>
            <a:r>
              <a:rPr lang="en-GB" sz="2800" dirty="0" smtClean="0"/>
              <a:t>adolescents </a:t>
            </a:r>
            <a:r>
              <a:rPr lang="en-GB" sz="2800" dirty="0" smtClean="0"/>
              <a:t>in Finland)</a:t>
            </a:r>
          </a:p>
          <a:p>
            <a:r>
              <a:rPr lang="en-GB" sz="2800" dirty="0" smtClean="0"/>
              <a:t>Whole virus vaccines produced in Vero cells were also given </a:t>
            </a:r>
            <a:r>
              <a:rPr lang="en-GB" sz="2800" dirty="0" err="1" smtClean="0"/>
              <a:t>eg.to</a:t>
            </a:r>
            <a:r>
              <a:rPr lang="en-GB" sz="2800" dirty="0" smtClean="0"/>
              <a:t> those with egg allergy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0" y="193675"/>
            <a:ext cx="9144000" cy="94932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/>
            <a:r>
              <a:rPr lang="en-GB" sz="3600" dirty="0" smtClean="0">
                <a:solidFill>
                  <a:schemeClr val="bg1"/>
                </a:solidFill>
                <a:latin typeface="+mj-lt"/>
              </a:rPr>
              <a:t>pH1N1 2009 replaced the previous seasonal H1N1 viruses</a:t>
            </a:r>
            <a:endParaRPr lang="en-GB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243" name="Line 3"/>
          <p:cNvSpPr>
            <a:spLocks noChangeShapeType="1"/>
          </p:cNvSpPr>
          <p:nvPr/>
        </p:nvSpPr>
        <p:spPr bwMode="auto">
          <a:xfrm>
            <a:off x="838200" y="2057400"/>
            <a:ext cx="7848600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GB"/>
          </a:p>
        </p:txBody>
      </p:sp>
      <p:sp>
        <p:nvSpPr>
          <p:cNvPr id="10244" name="Line 4"/>
          <p:cNvSpPr>
            <a:spLocks noChangeShapeType="1"/>
          </p:cNvSpPr>
          <p:nvPr/>
        </p:nvSpPr>
        <p:spPr bwMode="auto">
          <a:xfrm>
            <a:off x="838200" y="2057400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GB"/>
          </a:p>
        </p:txBody>
      </p:sp>
      <p:sp>
        <p:nvSpPr>
          <p:cNvPr id="10245" name="Line 5"/>
          <p:cNvSpPr>
            <a:spLocks noChangeShapeType="1"/>
          </p:cNvSpPr>
          <p:nvPr/>
        </p:nvSpPr>
        <p:spPr bwMode="auto">
          <a:xfrm>
            <a:off x="2406650" y="2057400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GB"/>
          </a:p>
        </p:txBody>
      </p:sp>
      <p:sp>
        <p:nvSpPr>
          <p:cNvPr id="10246" name="Line 6"/>
          <p:cNvSpPr>
            <a:spLocks noChangeShapeType="1"/>
          </p:cNvSpPr>
          <p:nvPr/>
        </p:nvSpPr>
        <p:spPr bwMode="auto">
          <a:xfrm>
            <a:off x="3192463" y="2057400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GB"/>
          </a:p>
        </p:txBody>
      </p:sp>
      <p:sp>
        <p:nvSpPr>
          <p:cNvPr id="10247" name="Line 7"/>
          <p:cNvSpPr>
            <a:spLocks noChangeShapeType="1"/>
          </p:cNvSpPr>
          <p:nvPr/>
        </p:nvSpPr>
        <p:spPr bwMode="auto">
          <a:xfrm>
            <a:off x="3976688" y="2057400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GB"/>
          </a:p>
        </p:txBody>
      </p:sp>
      <p:sp>
        <p:nvSpPr>
          <p:cNvPr id="10248" name="Line 8"/>
          <p:cNvSpPr>
            <a:spLocks noChangeShapeType="1"/>
          </p:cNvSpPr>
          <p:nvPr/>
        </p:nvSpPr>
        <p:spPr bwMode="auto">
          <a:xfrm>
            <a:off x="4762500" y="2057400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GB"/>
          </a:p>
        </p:txBody>
      </p:sp>
      <p:sp>
        <p:nvSpPr>
          <p:cNvPr id="10249" name="Line 9"/>
          <p:cNvSpPr>
            <a:spLocks noChangeShapeType="1"/>
          </p:cNvSpPr>
          <p:nvPr/>
        </p:nvSpPr>
        <p:spPr bwMode="auto">
          <a:xfrm>
            <a:off x="5546725" y="2057400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GB"/>
          </a:p>
        </p:txBody>
      </p:sp>
      <p:sp>
        <p:nvSpPr>
          <p:cNvPr id="10250" name="Line 10"/>
          <p:cNvSpPr>
            <a:spLocks noChangeShapeType="1"/>
          </p:cNvSpPr>
          <p:nvPr/>
        </p:nvSpPr>
        <p:spPr bwMode="auto">
          <a:xfrm>
            <a:off x="6330950" y="2057400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GB"/>
          </a:p>
        </p:txBody>
      </p:sp>
      <p:sp>
        <p:nvSpPr>
          <p:cNvPr id="10251" name="Line 11"/>
          <p:cNvSpPr>
            <a:spLocks noChangeShapeType="1"/>
          </p:cNvSpPr>
          <p:nvPr/>
        </p:nvSpPr>
        <p:spPr bwMode="auto">
          <a:xfrm>
            <a:off x="7116763" y="2057400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GB"/>
          </a:p>
        </p:txBody>
      </p:sp>
      <p:sp>
        <p:nvSpPr>
          <p:cNvPr id="10252" name="Line 12"/>
          <p:cNvSpPr>
            <a:spLocks noChangeShapeType="1"/>
          </p:cNvSpPr>
          <p:nvPr/>
        </p:nvSpPr>
        <p:spPr bwMode="auto">
          <a:xfrm>
            <a:off x="7900988" y="2057400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GB"/>
          </a:p>
        </p:txBody>
      </p:sp>
      <p:sp>
        <p:nvSpPr>
          <p:cNvPr id="10253" name="Line 13"/>
          <p:cNvSpPr>
            <a:spLocks noChangeShapeType="1"/>
          </p:cNvSpPr>
          <p:nvPr/>
        </p:nvSpPr>
        <p:spPr bwMode="auto">
          <a:xfrm>
            <a:off x="8686800" y="2057400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GB"/>
          </a:p>
        </p:txBody>
      </p:sp>
      <p:sp>
        <p:nvSpPr>
          <p:cNvPr id="10254" name="Line 14"/>
          <p:cNvSpPr>
            <a:spLocks noChangeShapeType="1"/>
          </p:cNvSpPr>
          <p:nvPr/>
        </p:nvSpPr>
        <p:spPr bwMode="auto">
          <a:xfrm>
            <a:off x="1622425" y="2057400"/>
            <a:ext cx="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n-GB"/>
          </a:p>
        </p:txBody>
      </p:sp>
      <p:sp>
        <p:nvSpPr>
          <p:cNvPr id="10255" name="Text Box 15"/>
          <p:cNvSpPr txBox="1">
            <a:spLocks noChangeArrowheads="1"/>
          </p:cNvSpPr>
          <p:nvPr/>
        </p:nvSpPr>
        <p:spPr bwMode="auto">
          <a:xfrm>
            <a:off x="517525" y="2322513"/>
            <a:ext cx="2339102" cy="276999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200" dirty="0" smtClean="0">
                <a:latin typeface="Times New Roman" pitchFamily="18" charset="0"/>
              </a:rPr>
              <a:t>2000	2010	2020</a:t>
            </a:r>
            <a:endParaRPr lang="en-GB" sz="1200" dirty="0">
              <a:latin typeface="Times New Roman" pitchFamily="18" charset="0"/>
            </a:endParaRPr>
          </a:p>
        </p:txBody>
      </p:sp>
      <p:sp>
        <p:nvSpPr>
          <p:cNvPr id="10259" name="Rectangle 19"/>
          <p:cNvSpPr>
            <a:spLocks noChangeArrowheads="1"/>
          </p:cNvSpPr>
          <p:nvPr/>
        </p:nvSpPr>
        <p:spPr bwMode="auto">
          <a:xfrm>
            <a:off x="251520" y="3501008"/>
            <a:ext cx="4187552" cy="152400"/>
          </a:xfrm>
          <a:prstGeom prst="rect">
            <a:avLst/>
          </a:prstGeom>
          <a:solidFill>
            <a:srgbClr val="CC00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0262" name="Text Box 22"/>
          <p:cNvSpPr txBox="1">
            <a:spLocks noChangeArrowheads="1"/>
          </p:cNvSpPr>
          <p:nvPr/>
        </p:nvSpPr>
        <p:spPr bwMode="auto">
          <a:xfrm>
            <a:off x="179512" y="3717032"/>
            <a:ext cx="742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>
                <a:latin typeface="Times New Roman" pitchFamily="18" charset="0"/>
              </a:rPr>
              <a:t>H3N2</a:t>
            </a:r>
          </a:p>
        </p:txBody>
      </p:sp>
      <p:sp>
        <p:nvSpPr>
          <p:cNvPr id="10264" name="Line 24"/>
          <p:cNvSpPr>
            <a:spLocks noChangeShapeType="1"/>
          </p:cNvSpPr>
          <p:nvPr/>
        </p:nvSpPr>
        <p:spPr bwMode="auto">
          <a:xfrm flipV="1">
            <a:off x="3352800" y="4572000"/>
            <a:ext cx="114300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en-GB"/>
          </a:p>
        </p:txBody>
      </p:sp>
      <p:sp>
        <p:nvSpPr>
          <p:cNvPr id="10265" name="Line 25"/>
          <p:cNvSpPr>
            <a:spLocks noChangeShapeType="1"/>
          </p:cNvSpPr>
          <p:nvPr/>
        </p:nvSpPr>
        <p:spPr bwMode="auto">
          <a:xfrm flipV="1">
            <a:off x="5715000" y="4953000"/>
            <a:ext cx="1143000" cy="30480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en-GB"/>
          </a:p>
        </p:txBody>
      </p:sp>
      <p:sp>
        <p:nvSpPr>
          <p:cNvPr id="10536" name="Rectangle 296"/>
          <p:cNvSpPr>
            <a:spLocks noChangeArrowheads="1"/>
          </p:cNvSpPr>
          <p:nvPr/>
        </p:nvSpPr>
        <p:spPr bwMode="auto">
          <a:xfrm>
            <a:off x="1547664" y="2924944"/>
            <a:ext cx="2124075" cy="152400"/>
          </a:xfrm>
          <a:prstGeom prst="rect">
            <a:avLst/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88" name="Text Box 22"/>
          <p:cNvSpPr txBox="1">
            <a:spLocks noChangeArrowheads="1"/>
          </p:cNvSpPr>
          <p:nvPr/>
        </p:nvSpPr>
        <p:spPr bwMode="auto">
          <a:xfrm>
            <a:off x="899592" y="3068960"/>
            <a:ext cx="8643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 smtClean="0">
                <a:latin typeface="Times New Roman" pitchFamily="18" charset="0"/>
              </a:rPr>
              <a:t>pH1N1</a:t>
            </a:r>
            <a:endParaRPr lang="en-GB" dirty="0">
              <a:latin typeface="Times New Roman" pitchFamily="18" charset="0"/>
            </a:endParaRPr>
          </a:p>
        </p:txBody>
      </p:sp>
      <p:sp>
        <p:nvSpPr>
          <p:cNvPr id="189" name="Rectangle 19"/>
          <p:cNvSpPr>
            <a:spLocks noChangeArrowheads="1"/>
          </p:cNvSpPr>
          <p:nvPr/>
        </p:nvSpPr>
        <p:spPr bwMode="auto">
          <a:xfrm>
            <a:off x="251520" y="4293096"/>
            <a:ext cx="4187552" cy="152400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90" name="Rectangle 19"/>
          <p:cNvSpPr>
            <a:spLocks noChangeArrowheads="1"/>
          </p:cNvSpPr>
          <p:nvPr/>
        </p:nvSpPr>
        <p:spPr bwMode="auto">
          <a:xfrm>
            <a:off x="251520" y="5085184"/>
            <a:ext cx="4187552" cy="152400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91" name="Text Box 22"/>
          <p:cNvSpPr txBox="1">
            <a:spLocks noChangeArrowheads="1"/>
          </p:cNvSpPr>
          <p:nvPr/>
        </p:nvSpPr>
        <p:spPr bwMode="auto">
          <a:xfrm>
            <a:off x="251520" y="4581128"/>
            <a:ext cx="130074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 smtClean="0">
                <a:latin typeface="Times New Roman" pitchFamily="18" charset="0"/>
              </a:rPr>
              <a:t>B Yamagata</a:t>
            </a:r>
            <a:endParaRPr lang="en-GB" dirty="0">
              <a:latin typeface="Times New Roman" pitchFamily="18" charset="0"/>
            </a:endParaRPr>
          </a:p>
        </p:txBody>
      </p:sp>
      <p:sp>
        <p:nvSpPr>
          <p:cNvPr id="192" name="Text Box 22"/>
          <p:cNvSpPr txBox="1">
            <a:spLocks noChangeArrowheads="1"/>
          </p:cNvSpPr>
          <p:nvPr/>
        </p:nvSpPr>
        <p:spPr bwMode="auto">
          <a:xfrm>
            <a:off x="323528" y="5445224"/>
            <a:ext cx="11348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 smtClean="0">
                <a:latin typeface="Times New Roman" pitchFamily="18" charset="0"/>
              </a:rPr>
              <a:t>B Victoria</a:t>
            </a:r>
            <a:endParaRPr lang="en-GB" dirty="0">
              <a:latin typeface="Times New Roman" pitchFamily="18" charset="0"/>
            </a:endParaRPr>
          </a:p>
        </p:txBody>
      </p:sp>
      <p:sp>
        <p:nvSpPr>
          <p:cNvPr id="30" name="Rectangle 296"/>
          <p:cNvSpPr>
            <a:spLocks noChangeArrowheads="1"/>
          </p:cNvSpPr>
          <p:nvPr/>
        </p:nvSpPr>
        <p:spPr bwMode="auto">
          <a:xfrm>
            <a:off x="251520" y="2924944"/>
            <a:ext cx="1115963" cy="14401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  <a:solidFill>
            <a:schemeClr val="accent2"/>
          </a:solidFill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Uptake of vaccine in health care workers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 dirty="0" smtClean="0"/>
              <a:t>More than 1 million HCWs have direct patient care and </a:t>
            </a:r>
            <a:r>
              <a:rPr lang="en-GB" sz="2800" dirty="0" smtClean="0"/>
              <a:t>all are </a:t>
            </a:r>
            <a:r>
              <a:rPr lang="en-GB" sz="2800" dirty="0" smtClean="0"/>
              <a:t>offered influenza vaccines.</a:t>
            </a:r>
          </a:p>
          <a:p>
            <a:r>
              <a:rPr lang="en-GB" sz="2800" dirty="0" smtClean="0"/>
              <a:t>This year the uptake rate for seasonal vaccine was 44.5%.</a:t>
            </a:r>
          </a:p>
          <a:p>
            <a:r>
              <a:rPr lang="en-GB" sz="2800" dirty="0" smtClean="0"/>
              <a:t>Flu vaccine does not give you flu.</a:t>
            </a:r>
          </a:p>
          <a:p>
            <a:r>
              <a:rPr lang="en-GB" sz="2800" dirty="0" smtClean="0"/>
              <a:t> A person infected with influenza virus is contagious before they know they are infected.</a:t>
            </a:r>
          </a:p>
          <a:p>
            <a:r>
              <a:rPr lang="en-GB" sz="2800" dirty="0" smtClean="0"/>
              <a:t>By not getting flu vaccine you put your  vulnerable patients at risk.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ChangeArrowheads="1"/>
          </p:cNvSpPr>
          <p:nvPr/>
        </p:nvSpPr>
        <p:spPr bwMode="auto">
          <a:xfrm>
            <a:off x="539750" y="260350"/>
            <a:ext cx="7775575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5715" name="Rectangle 3"/>
          <p:cNvSpPr>
            <a:spLocks noChangeArrowheads="1"/>
          </p:cNvSpPr>
          <p:nvPr/>
        </p:nvSpPr>
        <p:spPr bwMode="auto">
          <a:xfrm>
            <a:off x="0" y="333375"/>
            <a:ext cx="9144000" cy="5492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/>
            <a:r>
              <a:rPr lang="en-GB" sz="3600" b="1" dirty="0">
                <a:solidFill>
                  <a:schemeClr val="bg1"/>
                </a:solidFill>
                <a:cs typeface="Arial" charset="0"/>
              </a:rPr>
              <a:t>Influenza virus replication</a:t>
            </a:r>
            <a:endParaRPr lang="en-GB" sz="36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15716" name="Freeform 4"/>
          <p:cNvSpPr>
            <a:spLocks/>
          </p:cNvSpPr>
          <p:nvPr/>
        </p:nvSpPr>
        <p:spPr bwMode="auto">
          <a:xfrm>
            <a:off x="2987675" y="1447800"/>
            <a:ext cx="4937125" cy="2590800"/>
          </a:xfrm>
          <a:custGeom>
            <a:avLst/>
            <a:gdLst/>
            <a:ahLst/>
            <a:cxnLst>
              <a:cxn ang="0">
                <a:pos x="280" y="2"/>
              </a:cxn>
              <a:cxn ang="0">
                <a:pos x="219" y="14"/>
              </a:cxn>
              <a:cxn ang="0">
                <a:pos x="163" y="38"/>
              </a:cxn>
              <a:cxn ang="0">
                <a:pos x="114" y="71"/>
              </a:cxn>
              <a:cxn ang="0">
                <a:pos x="71" y="114"/>
              </a:cxn>
              <a:cxn ang="0">
                <a:pos x="38" y="163"/>
              </a:cxn>
              <a:cxn ang="0">
                <a:pos x="14" y="219"/>
              </a:cxn>
              <a:cxn ang="0">
                <a:pos x="2" y="280"/>
              </a:cxn>
              <a:cxn ang="0">
                <a:pos x="0" y="1560"/>
              </a:cxn>
              <a:cxn ang="0">
                <a:pos x="6" y="1623"/>
              </a:cxn>
              <a:cxn ang="0">
                <a:pos x="25" y="1681"/>
              </a:cxn>
              <a:cxn ang="0">
                <a:pos x="53" y="1734"/>
              </a:cxn>
              <a:cxn ang="0">
                <a:pos x="92" y="1781"/>
              </a:cxn>
              <a:cxn ang="0">
                <a:pos x="138" y="1819"/>
              </a:cxn>
              <a:cxn ang="0">
                <a:pos x="191" y="1847"/>
              </a:cxn>
              <a:cxn ang="0">
                <a:pos x="249" y="1866"/>
              </a:cxn>
              <a:cxn ang="0">
                <a:pos x="312" y="1872"/>
              </a:cxn>
              <a:cxn ang="0">
                <a:pos x="2408" y="1870"/>
              </a:cxn>
              <a:cxn ang="0">
                <a:pos x="2469" y="1858"/>
              </a:cxn>
              <a:cxn ang="0">
                <a:pos x="2525" y="1834"/>
              </a:cxn>
              <a:cxn ang="0">
                <a:pos x="2574" y="1801"/>
              </a:cxn>
              <a:cxn ang="0">
                <a:pos x="2617" y="1758"/>
              </a:cxn>
              <a:cxn ang="0">
                <a:pos x="2650" y="1709"/>
              </a:cxn>
              <a:cxn ang="0">
                <a:pos x="2674" y="1653"/>
              </a:cxn>
              <a:cxn ang="0">
                <a:pos x="2686" y="1592"/>
              </a:cxn>
              <a:cxn ang="0">
                <a:pos x="2688" y="312"/>
              </a:cxn>
              <a:cxn ang="0">
                <a:pos x="2682" y="249"/>
              </a:cxn>
              <a:cxn ang="0">
                <a:pos x="2663" y="191"/>
              </a:cxn>
              <a:cxn ang="0">
                <a:pos x="2635" y="138"/>
              </a:cxn>
              <a:cxn ang="0">
                <a:pos x="2597" y="92"/>
              </a:cxn>
              <a:cxn ang="0">
                <a:pos x="2550" y="53"/>
              </a:cxn>
              <a:cxn ang="0">
                <a:pos x="2497" y="25"/>
              </a:cxn>
              <a:cxn ang="0">
                <a:pos x="2439" y="6"/>
              </a:cxn>
              <a:cxn ang="0">
                <a:pos x="2376" y="0"/>
              </a:cxn>
            </a:cxnLst>
            <a:rect l="0" t="0" r="r" b="b"/>
            <a:pathLst>
              <a:path w="2688" h="1872">
                <a:moveTo>
                  <a:pt x="312" y="0"/>
                </a:moveTo>
                <a:lnTo>
                  <a:pt x="280" y="2"/>
                </a:lnTo>
                <a:lnTo>
                  <a:pt x="249" y="6"/>
                </a:lnTo>
                <a:lnTo>
                  <a:pt x="219" y="14"/>
                </a:lnTo>
                <a:lnTo>
                  <a:pt x="191" y="25"/>
                </a:lnTo>
                <a:lnTo>
                  <a:pt x="163" y="38"/>
                </a:lnTo>
                <a:lnTo>
                  <a:pt x="138" y="53"/>
                </a:lnTo>
                <a:lnTo>
                  <a:pt x="114" y="71"/>
                </a:lnTo>
                <a:lnTo>
                  <a:pt x="92" y="92"/>
                </a:lnTo>
                <a:lnTo>
                  <a:pt x="71" y="114"/>
                </a:lnTo>
                <a:lnTo>
                  <a:pt x="53" y="138"/>
                </a:lnTo>
                <a:lnTo>
                  <a:pt x="38" y="163"/>
                </a:lnTo>
                <a:lnTo>
                  <a:pt x="25" y="191"/>
                </a:lnTo>
                <a:lnTo>
                  <a:pt x="14" y="219"/>
                </a:lnTo>
                <a:lnTo>
                  <a:pt x="6" y="249"/>
                </a:lnTo>
                <a:lnTo>
                  <a:pt x="2" y="280"/>
                </a:lnTo>
                <a:lnTo>
                  <a:pt x="0" y="312"/>
                </a:lnTo>
                <a:lnTo>
                  <a:pt x="0" y="1560"/>
                </a:lnTo>
                <a:lnTo>
                  <a:pt x="2" y="1592"/>
                </a:lnTo>
                <a:lnTo>
                  <a:pt x="6" y="1623"/>
                </a:lnTo>
                <a:lnTo>
                  <a:pt x="14" y="1653"/>
                </a:lnTo>
                <a:lnTo>
                  <a:pt x="25" y="1681"/>
                </a:lnTo>
                <a:lnTo>
                  <a:pt x="38" y="1709"/>
                </a:lnTo>
                <a:lnTo>
                  <a:pt x="53" y="1734"/>
                </a:lnTo>
                <a:lnTo>
                  <a:pt x="71" y="1758"/>
                </a:lnTo>
                <a:lnTo>
                  <a:pt x="92" y="1781"/>
                </a:lnTo>
                <a:lnTo>
                  <a:pt x="114" y="1801"/>
                </a:lnTo>
                <a:lnTo>
                  <a:pt x="138" y="1819"/>
                </a:lnTo>
                <a:lnTo>
                  <a:pt x="163" y="1834"/>
                </a:lnTo>
                <a:lnTo>
                  <a:pt x="191" y="1847"/>
                </a:lnTo>
                <a:lnTo>
                  <a:pt x="219" y="1858"/>
                </a:lnTo>
                <a:lnTo>
                  <a:pt x="249" y="1866"/>
                </a:lnTo>
                <a:lnTo>
                  <a:pt x="280" y="1870"/>
                </a:lnTo>
                <a:lnTo>
                  <a:pt x="312" y="1872"/>
                </a:lnTo>
                <a:lnTo>
                  <a:pt x="2376" y="1872"/>
                </a:lnTo>
                <a:lnTo>
                  <a:pt x="2408" y="1870"/>
                </a:lnTo>
                <a:lnTo>
                  <a:pt x="2439" y="1866"/>
                </a:lnTo>
                <a:lnTo>
                  <a:pt x="2469" y="1858"/>
                </a:lnTo>
                <a:lnTo>
                  <a:pt x="2497" y="1847"/>
                </a:lnTo>
                <a:lnTo>
                  <a:pt x="2525" y="1834"/>
                </a:lnTo>
                <a:lnTo>
                  <a:pt x="2550" y="1819"/>
                </a:lnTo>
                <a:lnTo>
                  <a:pt x="2574" y="1801"/>
                </a:lnTo>
                <a:lnTo>
                  <a:pt x="2597" y="1781"/>
                </a:lnTo>
                <a:lnTo>
                  <a:pt x="2617" y="1758"/>
                </a:lnTo>
                <a:lnTo>
                  <a:pt x="2635" y="1734"/>
                </a:lnTo>
                <a:lnTo>
                  <a:pt x="2650" y="1709"/>
                </a:lnTo>
                <a:lnTo>
                  <a:pt x="2663" y="1681"/>
                </a:lnTo>
                <a:lnTo>
                  <a:pt x="2674" y="1653"/>
                </a:lnTo>
                <a:lnTo>
                  <a:pt x="2682" y="1623"/>
                </a:lnTo>
                <a:lnTo>
                  <a:pt x="2686" y="1592"/>
                </a:lnTo>
                <a:lnTo>
                  <a:pt x="2688" y="1560"/>
                </a:lnTo>
                <a:lnTo>
                  <a:pt x="2688" y="312"/>
                </a:lnTo>
                <a:lnTo>
                  <a:pt x="2686" y="280"/>
                </a:lnTo>
                <a:lnTo>
                  <a:pt x="2682" y="249"/>
                </a:lnTo>
                <a:lnTo>
                  <a:pt x="2674" y="219"/>
                </a:lnTo>
                <a:lnTo>
                  <a:pt x="2663" y="191"/>
                </a:lnTo>
                <a:lnTo>
                  <a:pt x="2650" y="163"/>
                </a:lnTo>
                <a:lnTo>
                  <a:pt x="2635" y="138"/>
                </a:lnTo>
                <a:lnTo>
                  <a:pt x="2617" y="114"/>
                </a:lnTo>
                <a:lnTo>
                  <a:pt x="2597" y="92"/>
                </a:lnTo>
                <a:lnTo>
                  <a:pt x="2574" y="71"/>
                </a:lnTo>
                <a:lnTo>
                  <a:pt x="2550" y="53"/>
                </a:lnTo>
                <a:lnTo>
                  <a:pt x="2525" y="38"/>
                </a:lnTo>
                <a:lnTo>
                  <a:pt x="2497" y="25"/>
                </a:lnTo>
                <a:lnTo>
                  <a:pt x="2469" y="14"/>
                </a:lnTo>
                <a:lnTo>
                  <a:pt x="2439" y="6"/>
                </a:lnTo>
                <a:lnTo>
                  <a:pt x="2408" y="2"/>
                </a:lnTo>
                <a:lnTo>
                  <a:pt x="2376" y="0"/>
                </a:lnTo>
                <a:lnTo>
                  <a:pt x="312" y="0"/>
                </a:lnTo>
                <a:close/>
              </a:path>
            </a:pathLst>
          </a:custGeom>
          <a:gradFill rotWithShape="0">
            <a:gsLst>
              <a:gs pos="0">
                <a:srgbClr val="FF9999">
                  <a:gamma/>
                  <a:shade val="46275"/>
                  <a:invGamma/>
                </a:srgbClr>
              </a:gs>
              <a:gs pos="50000">
                <a:srgbClr val="FF9999"/>
              </a:gs>
              <a:gs pos="100000">
                <a:srgbClr val="FF9999">
                  <a:gamma/>
                  <a:shade val="46275"/>
                  <a:invGamma/>
                </a:srgbClr>
              </a:gs>
            </a:gsLst>
            <a:lin ang="5400000" scaled="1"/>
          </a:gradFill>
          <a:ln w="38100" cmpd="sng">
            <a:solidFill>
              <a:srgbClr val="FF505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5717" name="Rectangle 5"/>
          <p:cNvSpPr>
            <a:spLocks noChangeArrowheads="1"/>
          </p:cNvSpPr>
          <p:nvPr/>
        </p:nvSpPr>
        <p:spPr bwMode="auto">
          <a:xfrm>
            <a:off x="6034088" y="2322513"/>
            <a:ext cx="58102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5718" name="Rectangle 6"/>
          <p:cNvSpPr>
            <a:spLocks noChangeArrowheads="1"/>
          </p:cNvSpPr>
          <p:nvPr/>
        </p:nvSpPr>
        <p:spPr bwMode="auto">
          <a:xfrm>
            <a:off x="6057900" y="2370138"/>
            <a:ext cx="5969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GB" sz="1600">
                <a:solidFill>
                  <a:srgbClr val="000000"/>
                </a:solidFill>
                <a:cs typeface="Arial" charset="0"/>
              </a:rPr>
              <a:t>mRNA</a:t>
            </a:r>
            <a:endParaRPr lang="en-GB" sz="2400">
              <a:cs typeface="Arial" charset="0"/>
            </a:endParaRPr>
          </a:p>
        </p:txBody>
      </p:sp>
      <p:sp>
        <p:nvSpPr>
          <p:cNvPr id="115719" name="Rectangle 7"/>
          <p:cNvSpPr>
            <a:spLocks noChangeArrowheads="1"/>
          </p:cNvSpPr>
          <p:nvPr/>
        </p:nvSpPr>
        <p:spPr bwMode="auto">
          <a:xfrm>
            <a:off x="6597650" y="2951163"/>
            <a:ext cx="582613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5720" name="Rectangle 8"/>
          <p:cNvSpPr>
            <a:spLocks noChangeArrowheads="1"/>
          </p:cNvSpPr>
          <p:nvPr/>
        </p:nvSpPr>
        <p:spPr bwMode="auto">
          <a:xfrm>
            <a:off x="6807200" y="1905000"/>
            <a:ext cx="6985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GB" b="1">
                <a:solidFill>
                  <a:srgbClr val="000000"/>
                </a:solidFill>
                <a:cs typeface="Arial" charset="0"/>
              </a:rPr>
              <a:t>mRNA</a:t>
            </a:r>
            <a:endParaRPr lang="en-GB" sz="2400">
              <a:cs typeface="Arial" charset="0"/>
            </a:endParaRPr>
          </a:p>
        </p:txBody>
      </p:sp>
      <p:sp>
        <p:nvSpPr>
          <p:cNvPr id="115721" name="Rectangle 9"/>
          <p:cNvSpPr>
            <a:spLocks noChangeArrowheads="1"/>
          </p:cNvSpPr>
          <p:nvPr/>
        </p:nvSpPr>
        <p:spPr bwMode="auto">
          <a:xfrm>
            <a:off x="7939088" y="2333625"/>
            <a:ext cx="322262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5722" name="Rectangle 10"/>
          <p:cNvSpPr>
            <a:spLocks noChangeArrowheads="1"/>
          </p:cNvSpPr>
          <p:nvPr/>
        </p:nvSpPr>
        <p:spPr bwMode="auto">
          <a:xfrm>
            <a:off x="3843338" y="4727575"/>
            <a:ext cx="40322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5723" name="Rectangle 11"/>
          <p:cNvSpPr>
            <a:spLocks noChangeArrowheads="1"/>
          </p:cNvSpPr>
          <p:nvPr/>
        </p:nvSpPr>
        <p:spPr bwMode="auto">
          <a:xfrm>
            <a:off x="5402263" y="2951163"/>
            <a:ext cx="19050" cy="3429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5724" name="Freeform 12"/>
          <p:cNvSpPr>
            <a:spLocks/>
          </p:cNvSpPr>
          <p:nvPr/>
        </p:nvSpPr>
        <p:spPr bwMode="auto">
          <a:xfrm>
            <a:off x="5541963" y="3556000"/>
            <a:ext cx="252412" cy="204788"/>
          </a:xfrm>
          <a:custGeom>
            <a:avLst/>
            <a:gdLst/>
            <a:ahLst/>
            <a:cxnLst>
              <a:cxn ang="0">
                <a:pos x="0" y="144"/>
              </a:cxn>
              <a:cxn ang="0">
                <a:pos x="21" y="172"/>
              </a:cxn>
              <a:cxn ang="0">
                <a:pos x="213" y="28"/>
              </a:cxn>
              <a:cxn ang="0">
                <a:pos x="192" y="0"/>
              </a:cxn>
              <a:cxn ang="0">
                <a:pos x="0" y="144"/>
              </a:cxn>
            </a:cxnLst>
            <a:rect l="0" t="0" r="r" b="b"/>
            <a:pathLst>
              <a:path w="213" h="172">
                <a:moveTo>
                  <a:pt x="0" y="144"/>
                </a:moveTo>
                <a:lnTo>
                  <a:pt x="21" y="172"/>
                </a:lnTo>
                <a:lnTo>
                  <a:pt x="213" y="28"/>
                </a:lnTo>
                <a:lnTo>
                  <a:pt x="192" y="0"/>
                </a:lnTo>
                <a:lnTo>
                  <a:pt x="0" y="14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5725" name="Freeform 13"/>
          <p:cNvSpPr>
            <a:spLocks/>
          </p:cNvSpPr>
          <p:nvPr/>
        </p:nvSpPr>
        <p:spPr bwMode="auto">
          <a:xfrm>
            <a:off x="5599113" y="3613150"/>
            <a:ext cx="249237" cy="204788"/>
          </a:xfrm>
          <a:custGeom>
            <a:avLst/>
            <a:gdLst/>
            <a:ahLst/>
            <a:cxnLst>
              <a:cxn ang="0">
                <a:pos x="0" y="144"/>
              </a:cxn>
              <a:cxn ang="0">
                <a:pos x="21" y="172"/>
              </a:cxn>
              <a:cxn ang="0">
                <a:pos x="213" y="28"/>
              </a:cxn>
              <a:cxn ang="0">
                <a:pos x="192" y="0"/>
              </a:cxn>
              <a:cxn ang="0">
                <a:pos x="0" y="144"/>
              </a:cxn>
            </a:cxnLst>
            <a:rect l="0" t="0" r="r" b="b"/>
            <a:pathLst>
              <a:path w="213" h="172">
                <a:moveTo>
                  <a:pt x="0" y="144"/>
                </a:moveTo>
                <a:lnTo>
                  <a:pt x="21" y="172"/>
                </a:lnTo>
                <a:lnTo>
                  <a:pt x="213" y="28"/>
                </a:lnTo>
                <a:lnTo>
                  <a:pt x="192" y="0"/>
                </a:lnTo>
                <a:lnTo>
                  <a:pt x="0" y="14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5726" name="Oval 14"/>
          <p:cNvSpPr>
            <a:spLocks noChangeArrowheads="1"/>
          </p:cNvSpPr>
          <p:nvPr/>
        </p:nvSpPr>
        <p:spPr bwMode="auto">
          <a:xfrm>
            <a:off x="4343400" y="1600200"/>
            <a:ext cx="2362200" cy="2247900"/>
          </a:xfrm>
          <a:prstGeom prst="ellipse">
            <a:avLst/>
          </a:prstGeom>
          <a:gradFill rotWithShape="0">
            <a:gsLst>
              <a:gs pos="0">
                <a:srgbClr val="FF7C80"/>
              </a:gs>
              <a:gs pos="100000">
                <a:srgbClr val="FF7C8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5727" name="Oval 15"/>
          <p:cNvSpPr>
            <a:spLocks noChangeArrowheads="1"/>
          </p:cNvSpPr>
          <p:nvPr/>
        </p:nvSpPr>
        <p:spPr bwMode="auto">
          <a:xfrm>
            <a:off x="4343400" y="1600200"/>
            <a:ext cx="2362200" cy="2247900"/>
          </a:xfrm>
          <a:prstGeom prst="ellipse">
            <a:avLst/>
          </a:prstGeom>
          <a:gradFill rotWithShape="0">
            <a:gsLst>
              <a:gs pos="0">
                <a:srgbClr val="FF7C80"/>
              </a:gs>
              <a:gs pos="100000">
                <a:srgbClr val="FF7C8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5728" name="Rectangle 16"/>
          <p:cNvSpPr>
            <a:spLocks noChangeArrowheads="1"/>
          </p:cNvSpPr>
          <p:nvPr/>
        </p:nvSpPr>
        <p:spPr bwMode="auto">
          <a:xfrm>
            <a:off x="5227638" y="2665413"/>
            <a:ext cx="60642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5729" name="Line 17"/>
          <p:cNvSpPr>
            <a:spLocks noChangeShapeType="1"/>
          </p:cNvSpPr>
          <p:nvPr/>
        </p:nvSpPr>
        <p:spPr bwMode="auto">
          <a:xfrm>
            <a:off x="5292725" y="1989138"/>
            <a:ext cx="1489075" cy="144462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5730" name="Line 18"/>
          <p:cNvSpPr>
            <a:spLocks noChangeShapeType="1"/>
          </p:cNvSpPr>
          <p:nvPr/>
        </p:nvSpPr>
        <p:spPr bwMode="auto">
          <a:xfrm>
            <a:off x="7239000" y="2209800"/>
            <a:ext cx="304800" cy="3810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5731" name="Line 19"/>
          <p:cNvSpPr>
            <a:spLocks noChangeShapeType="1"/>
          </p:cNvSpPr>
          <p:nvPr/>
        </p:nvSpPr>
        <p:spPr bwMode="auto">
          <a:xfrm>
            <a:off x="6324600" y="2895600"/>
            <a:ext cx="457200" cy="3810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5732" name="AutoShape 20"/>
          <p:cNvSpPr>
            <a:spLocks noChangeArrowheads="1"/>
          </p:cNvSpPr>
          <p:nvPr/>
        </p:nvSpPr>
        <p:spPr bwMode="auto">
          <a:xfrm rot="-5400000">
            <a:off x="2584450" y="592138"/>
            <a:ext cx="304800" cy="1371600"/>
          </a:xfrm>
          <a:prstGeom prst="curvedLeftArrow">
            <a:avLst>
              <a:gd name="adj1" fmla="val 90000"/>
              <a:gd name="adj2" fmla="val 180000"/>
              <a:gd name="adj3" fmla="val 33333"/>
            </a:avLst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5733" name="Freeform 21"/>
          <p:cNvSpPr>
            <a:spLocks/>
          </p:cNvSpPr>
          <p:nvPr/>
        </p:nvSpPr>
        <p:spPr bwMode="auto">
          <a:xfrm rot="-4247563">
            <a:off x="6819900" y="3170238"/>
            <a:ext cx="315913" cy="287337"/>
          </a:xfrm>
          <a:custGeom>
            <a:avLst/>
            <a:gdLst/>
            <a:ahLst/>
            <a:cxnLst>
              <a:cxn ang="0">
                <a:pos x="0" y="144"/>
              </a:cxn>
              <a:cxn ang="0">
                <a:pos x="21" y="172"/>
              </a:cxn>
              <a:cxn ang="0">
                <a:pos x="213" y="28"/>
              </a:cxn>
              <a:cxn ang="0">
                <a:pos x="192" y="0"/>
              </a:cxn>
              <a:cxn ang="0">
                <a:pos x="0" y="144"/>
              </a:cxn>
            </a:cxnLst>
            <a:rect l="0" t="0" r="r" b="b"/>
            <a:pathLst>
              <a:path w="213" h="172">
                <a:moveTo>
                  <a:pt x="0" y="144"/>
                </a:moveTo>
                <a:lnTo>
                  <a:pt x="21" y="172"/>
                </a:lnTo>
                <a:lnTo>
                  <a:pt x="213" y="28"/>
                </a:lnTo>
                <a:lnTo>
                  <a:pt x="192" y="0"/>
                </a:lnTo>
                <a:lnTo>
                  <a:pt x="0" y="144"/>
                </a:lnTo>
                <a:close/>
              </a:path>
            </a:pathLst>
          </a:custGeom>
          <a:solidFill>
            <a:srgbClr val="0033CC"/>
          </a:solidFill>
          <a:ln w="9525" cmpd="sng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5734" name="Freeform 22"/>
          <p:cNvSpPr>
            <a:spLocks/>
          </p:cNvSpPr>
          <p:nvPr/>
        </p:nvSpPr>
        <p:spPr bwMode="auto">
          <a:xfrm rot="-4247563">
            <a:off x="6715125" y="3506788"/>
            <a:ext cx="315913" cy="287337"/>
          </a:xfrm>
          <a:custGeom>
            <a:avLst/>
            <a:gdLst/>
            <a:ahLst/>
            <a:cxnLst>
              <a:cxn ang="0">
                <a:pos x="0" y="144"/>
              </a:cxn>
              <a:cxn ang="0">
                <a:pos x="21" y="172"/>
              </a:cxn>
              <a:cxn ang="0">
                <a:pos x="213" y="28"/>
              </a:cxn>
              <a:cxn ang="0">
                <a:pos x="192" y="0"/>
              </a:cxn>
              <a:cxn ang="0">
                <a:pos x="0" y="144"/>
              </a:cxn>
            </a:cxnLst>
            <a:rect l="0" t="0" r="r" b="b"/>
            <a:pathLst>
              <a:path w="213" h="172">
                <a:moveTo>
                  <a:pt x="0" y="144"/>
                </a:moveTo>
                <a:lnTo>
                  <a:pt x="21" y="172"/>
                </a:lnTo>
                <a:lnTo>
                  <a:pt x="213" y="28"/>
                </a:lnTo>
                <a:lnTo>
                  <a:pt x="192" y="0"/>
                </a:lnTo>
                <a:lnTo>
                  <a:pt x="0" y="144"/>
                </a:lnTo>
                <a:close/>
              </a:path>
            </a:pathLst>
          </a:custGeom>
          <a:solidFill>
            <a:srgbClr val="0033CC"/>
          </a:solidFill>
          <a:ln w="9525" cmpd="sng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5735" name="Freeform 23"/>
          <p:cNvSpPr>
            <a:spLocks/>
          </p:cNvSpPr>
          <p:nvPr/>
        </p:nvSpPr>
        <p:spPr bwMode="auto">
          <a:xfrm rot="-4247563">
            <a:off x="6770687" y="3344863"/>
            <a:ext cx="315913" cy="287338"/>
          </a:xfrm>
          <a:custGeom>
            <a:avLst/>
            <a:gdLst/>
            <a:ahLst/>
            <a:cxnLst>
              <a:cxn ang="0">
                <a:pos x="0" y="144"/>
              </a:cxn>
              <a:cxn ang="0">
                <a:pos x="21" y="172"/>
              </a:cxn>
              <a:cxn ang="0">
                <a:pos x="213" y="28"/>
              </a:cxn>
              <a:cxn ang="0">
                <a:pos x="192" y="0"/>
              </a:cxn>
              <a:cxn ang="0">
                <a:pos x="0" y="144"/>
              </a:cxn>
            </a:cxnLst>
            <a:rect l="0" t="0" r="r" b="b"/>
            <a:pathLst>
              <a:path w="213" h="172">
                <a:moveTo>
                  <a:pt x="0" y="144"/>
                </a:moveTo>
                <a:lnTo>
                  <a:pt x="21" y="172"/>
                </a:lnTo>
                <a:lnTo>
                  <a:pt x="213" y="28"/>
                </a:lnTo>
                <a:lnTo>
                  <a:pt x="192" y="0"/>
                </a:lnTo>
                <a:lnTo>
                  <a:pt x="0" y="144"/>
                </a:lnTo>
                <a:close/>
              </a:path>
            </a:pathLst>
          </a:custGeom>
          <a:solidFill>
            <a:srgbClr val="0033CC"/>
          </a:solidFill>
          <a:ln w="9525" cmpd="sng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5736" name="Freeform 24"/>
          <p:cNvSpPr>
            <a:spLocks/>
          </p:cNvSpPr>
          <p:nvPr/>
        </p:nvSpPr>
        <p:spPr bwMode="auto">
          <a:xfrm rot="-4247563">
            <a:off x="6896894" y="3059906"/>
            <a:ext cx="279400" cy="249238"/>
          </a:xfrm>
          <a:custGeom>
            <a:avLst/>
            <a:gdLst/>
            <a:ahLst/>
            <a:cxnLst>
              <a:cxn ang="0">
                <a:pos x="0" y="120"/>
              </a:cxn>
              <a:cxn ang="0">
                <a:pos x="21" y="149"/>
              </a:cxn>
              <a:cxn ang="0">
                <a:pos x="189" y="29"/>
              </a:cxn>
              <a:cxn ang="0">
                <a:pos x="168" y="0"/>
              </a:cxn>
              <a:cxn ang="0">
                <a:pos x="0" y="120"/>
              </a:cxn>
            </a:cxnLst>
            <a:rect l="0" t="0" r="r" b="b"/>
            <a:pathLst>
              <a:path w="189" h="149">
                <a:moveTo>
                  <a:pt x="0" y="120"/>
                </a:moveTo>
                <a:lnTo>
                  <a:pt x="21" y="149"/>
                </a:lnTo>
                <a:lnTo>
                  <a:pt x="189" y="29"/>
                </a:lnTo>
                <a:lnTo>
                  <a:pt x="168" y="0"/>
                </a:lnTo>
                <a:lnTo>
                  <a:pt x="0" y="120"/>
                </a:lnTo>
                <a:close/>
              </a:path>
            </a:pathLst>
          </a:custGeom>
          <a:solidFill>
            <a:srgbClr val="0033CC"/>
          </a:solidFill>
          <a:ln w="9525" cmpd="sng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5737" name="Freeform 25"/>
          <p:cNvSpPr>
            <a:spLocks/>
          </p:cNvSpPr>
          <p:nvPr/>
        </p:nvSpPr>
        <p:spPr bwMode="auto">
          <a:xfrm rot="-4247563">
            <a:off x="6951663" y="2892425"/>
            <a:ext cx="277812" cy="249238"/>
          </a:xfrm>
          <a:custGeom>
            <a:avLst/>
            <a:gdLst/>
            <a:ahLst/>
            <a:cxnLst>
              <a:cxn ang="0">
                <a:pos x="0" y="120"/>
              </a:cxn>
              <a:cxn ang="0">
                <a:pos x="21" y="149"/>
              </a:cxn>
              <a:cxn ang="0">
                <a:pos x="189" y="29"/>
              </a:cxn>
              <a:cxn ang="0">
                <a:pos x="168" y="0"/>
              </a:cxn>
              <a:cxn ang="0">
                <a:pos x="0" y="120"/>
              </a:cxn>
            </a:cxnLst>
            <a:rect l="0" t="0" r="r" b="b"/>
            <a:pathLst>
              <a:path w="189" h="149">
                <a:moveTo>
                  <a:pt x="0" y="120"/>
                </a:moveTo>
                <a:lnTo>
                  <a:pt x="21" y="149"/>
                </a:lnTo>
                <a:lnTo>
                  <a:pt x="189" y="29"/>
                </a:lnTo>
                <a:lnTo>
                  <a:pt x="168" y="0"/>
                </a:lnTo>
                <a:lnTo>
                  <a:pt x="0" y="120"/>
                </a:lnTo>
                <a:close/>
              </a:path>
            </a:pathLst>
          </a:custGeom>
          <a:solidFill>
            <a:srgbClr val="0033CC"/>
          </a:solidFill>
          <a:ln w="9525" cmpd="sng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5738" name="Freeform 26"/>
          <p:cNvSpPr>
            <a:spLocks/>
          </p:cNvSpPr>
          <p:nvPr/>
        </p:nvSpPr>
        <p:spPr bwMode="auto">
          <a:xfrm rot="-4247563">
            <a:off x="7033419" y="2769394"/>
            <a:ext cx="209550" cy="198438"/>
          </a:xfrm>
          <a:custGeom>
            <a:avLst/>
            <a:gdLst/>
            <a:ahLst/>
            <a:cxnLst>
              <a:cxn ang="0">
                <a:pos x="0" y="90"/>
              </a:cxn>
              <a:cxn ang="0">
                <a:pos x="21" y="118"/>
              </a:cxn>
              <a:cxn ang="0">
                <a:pos x="141" y="28"/>
              </a:cxn>
              <a:cxn ang="0">
                <a:pos x="120" y="0"/>
              </a:cxn>
              <a:cxn ang="0">
                <a:pos x="0" y="90"/>
              </a:cxn>
            </a:cxnLst>
            <a:rect l="0" t="0" r="r" b="b"/>
            <a:pathLst>
              <a:path w="141" h="118">
                <a:moveTo>
                  <a:pt x="0" y="90"/>
                </a:moveTo>
                <a:lnTo>
                  <a:pt x="21" y="118"/>
                </a:lnTo>
                <a:lnTo>
                  <a:pt x="141" y="28"/>
                </a:lnTo>
                <a:lnTo>
                  <a:pt x="120" y="0"/>
                </a:lnTo>
                <a:lnTo>
                  <a:pt x="0" y="90"/>
                </a:lnTo>
                <a:close/>
              </a:path>
            </a:pathLst>
          </a:custGeom>
          <a:solidFill>
            <a:srgbClr val="0033CC"/>
          </a:solidFill>
          <a:ln w="9525" cmpd="sng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5739" name="Freeform 27"/>
          <p:cNvSpPr>
            <a:spLocks/>
          </p:cNvSpPr>
          <p:nvPr/>
        </p:nvSpPr>
        <p:spPr bwMode="auto">
          <a:xfrm rot="-4247563">
            <a:off x="7066756" y="2594769"/>
            <a:ext cx="206375" cy="198438"/>
          </a:xfrm>
          <a:custGeom>
            <a:avLst/>
            <a:gdLst/>
            <a:ahLst/>
            <a:cxnLst>
              <a:cxn ang="0">
                <a:pos x="0" y="90"/>
              </a:cxn>
              <a:cxn ang="0">
                <a:pos x="21" y="118"/>
              </a:cxn>
              <a:cxn ang="0">
                <a:pos x="141" y="28"/>
              </a:cxn>
              <a:cxn ang="0">
                <a:pos x="120" y="0"/>
              </a:cxn>
              <a:cxn ang="0">
                <a:pos x="0" y="90"/>
              </a:cxn>
            </a:cxnLst>
            <a:rect l="0" t="0" r="r" b="b"/>
            <a:pathLst>
              <a:path w="141" h="118">
                <a:moveTo>
                  <a:pt x="0" y="90"/>
                </a:moveTo>
                <a:lnTo>
                  <a:pt x="21" y="118"/>
                </a:lnTo>
                <a:lnTo>
                  <a:pt x="141" y="28"/>
                </a:lnTo>
                <a:lnTo>
                  <a:pt x="120" y="0"/>
                </a:lnTo>
                <a:lnTo>
                  <a:pt x="0" y="90"/>
                </a:lnTo>
                <a:close/>
              </a:path>
            </a:pathLst>
          </a:custGeom>
          <a:solidFill>
            <a:srgbClr val="0033CC"/>
          </a:solidFill>
          <a:ln w="9525" cmpd="sng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5740" name="Freeform 28"/>
          <p:cNvSpPr>
            <a:spLocks/>
          </p:cNvSpPr>
          <p:nvPr/>
        </p:nvSpPr>
        <p:spPr bwMode="auto">
          <a:xfrm rot="-4247563">
            <a:off x="6615112" y="3519488"/>
            <a:ext cx="315913" cy="287338"/>
          </a:xfrm>
          <a:custGeom>
            <a:avLst/>
            <a:gdLst/>
            <a:ahLst/>
            <a:cxnLst>
              <a:cxn ang="0">
                <a:pos x="0" y="144"/>
              </a:cxn>
              <a:cxn ang="0">
                <a:pos x="21" y="172"/>
              </a:cxn>
              <a:cxn ang="0">
                <a:pos x="213" y="28"/>
              </a:cxn>
              <a:cxn ang="0">
                <a:pos x="192" y="0"/>
              </a:cxn>
              <a:cxn ang="0">
                <a:pos x="0" y="144"/>
              </a:cxn>
            </a:cxnLst>
            <a:rect l="0" t="0" r="r" b="b"/>
            <a:pathLst>
              <a:path w="213" h="172">
                <a:moveTo>
                  <a:pt x="0" y="144"/>
                </a:moveTo>
                <a:lnTo>
                  <a:pt x="21" y="172"/>
                </a:lnTo>
                <a:lnTo>
                  <a:pt x="213" y="28"/>
                </a:lnTo>
                <a:lnTo>
                  <a:pt x="192" y="0"/>
                </a:lnTo>
                <a:lnTo>
                  <a:pt x="0" y="144"/>
                </a:lnTo>
                <a:close/>
              </a:path>
            </a:pathLst>
          </a:custGeom>
          <a:solidFill>
            <a:srgbClr val="0033CC"/>
          </a:solidFill>
          <a:ln w="9525" cmpd="sng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5741" name="Freeform 29"/>
          <p:cNvSpPr>
            <a:spLocks/>
          </p:cNvSpPr>
          <p:nvPr/>
        </p:nvSpPr>
        <p:spPr bwMode="auto">
          <a:xfrm rot="-4247563">
            <a:off x="7112794" y="2442369"/>
            <a:ext cx="206375" cy="198437"/>
          </a:xfrm>
          <a:custGeom>
            <a:avLst/>
            <a:gdLst/>
            <a:ahLst/>
            <a:cxnLst>
              <a:cxn ang="0">
                <a:pos x="0" y="90"/>
              </a:cxn>
              <a:cxn ang="0">
                <a:pos x="21" y="118"/>
              </a:cxn>
              <a:cxn ang="0">
                <a:pos x="141" y="28"/>
              </a:cxn>
              <a:cxn ang="0">
                <a:pos x="120" y="0"/>
              </a:cxn>
              <a:cxn ang="0">
                <a:pos x="0" y="90"/>
              </a:cxn>
            </a:cxnLst>
            <a:rect l="0" t="0" r="r" b="b"/>
            <a:pathLst>
              <a:path w="141" h="118">
                <a:moveTo>
                  <a:pt x="0" y="90"/>
                </a:moveTo>
                <a:lnTo>
                  <a:pt x="21" y="118"/>
                </a:lnTo>
                <a:lnTo>
                  <a:pt x="141" y="28"/>
                </a:lnTo>
                <a:lnTo>
                  <a:pt x="120" y="0"/>
                </a:lnTo>
                <a:lnTo>
                  <a:pt x="0" y="90"/>
                </a:lnTo>
                <a:close/>
              </a:path>
            </a:pathLst>
          </a:custGeom>
          <a:solidFill>
            <a:srgbClr val="0033CC"/>
          </a:solidFill>
          <a:ln w="9525" cmpd="sng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5742" name="AutoShape 30"/>
          <p:cNvSpPr>
            <a:spLocks noChangeArrowheads="1"/>
          </p:cNvSpPr>
          <p:nvPr/>
        </p:nvSpPr>
        <p:spPr bwMode="auto">
          <a:xfrm>
            <a:off x="7772400" y="3733800"/>
            <a:ext cx="304800" cy="1371600"/>
          </a:xfrm>
          <a:prstGeom prst="curvedLeftArrow">
            <a:avLst>
              <a:gd name="adj1" fmla="val 90000"/>
              <a:gd name="adj2" fmla="val 180000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5743" name="Oval 31"/>
          <p:cNvSpPr>
            <a:spLocks noChangeArrowheads="1"/>
          </p:cNvSpPr>
          <p:nvPr/>
        </p:nvSpPr>
        <p:spPr bwMode="auto">
          <a:xfrm>
            <a:off x="7696200" y="2438400"/>
            <a:ext cx="152400" cy="152400"/>
          </a:xfrm>
          <a:prstGeom prst="ellipse">
            <a:avLst/>
          </a:prstGeom>
          <a:solidFill>
            <a:srgbClr val="003399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>
              <a:latin typeface="Times New Roman" pitchFamily="18" charset="0"/>
              <a:cs typeface="Arial" charset="0"/>
            </a:endParaRPr>
          </a:p>
        </p:txBody>
      </p:sp>
      <p:sp>
        <p:nvSpPr>
          <p:cNvPr id="115744" name="Oval 32"/>
          <p:cNvSpPr>
            <a:spLocks noChangeArrowheads="1"/>
          </p:cNvSpPr>
          <p:nvPr/>
        </p:nvSpPr>
        <p:spPr bwMode="auto">
          <a:xfrm>
            <a:off x="7696200" y="2743200"/>
            <a:ext cx="152400" cy="152400"/>
          </a:xfrm>
          <a:prstGeom prst="ellipse">
            <a:avLst/>
          </a:prstGeom>
          <a:solidFill>
            <a:srgbClr val="003399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>
              <a:latin typeface="Times New Roman" pitchFamily="18" charset="0"/>
              <a:cs typeface="Arial" charset="0"/>
            </a:endParaRPr>
          </a:p>
        </p:txBody>
      </p:sp>
      <p:sp>
        <p:nvSpPr>
          <p:cNvPr id="115745" name="Oval 33"/>
          <p:cNvSpPr>
            <a:spLocks noChangeArrowheads="1"/>
          </p:cNvSpPr>
          <p:nvPr/>
        </p:nvSpPr>
        <p:spPr bwMode="auto">
          <a:xfrm>
            <a:off x="7696200" y="3048000"/>
            <a:ext cx="152400" cy="152400"/>
          </a:xfrm>
          <a:prstGeom prst="ellipse">
            <a:avLst/>
          </a:prstGeom>
          <a:solidFill>
            <a:srgbClr val="003399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>
              <a:latin typeface="Times New Roman" pitchFamily="18" charset="0"/>
              <a:cs typeface="Arial" charset="0"/>
            </a:endParaRPr>
          </a:p>
        </p:txBody>
      </p:sp>
      <p:sp>
        <p:nvSpPr>
          <p:cNvPr id="115746" name="Oval 34"/>
          <p:cNvSpPr>
            <a:spLocks noChangeArrowheads="1"/>
          </p:cNvSpPr>
          <p:nvPr/>
        </p:nvSpPr>
        <p:spPr bwMode="auto">
          <a:xfrm>
            <a:off x="7467600" y="2590800"/>
            <a:ext cx="152400" cy="152400"/>
          </a:xfrm>
          <a:prstGeom prst="ellipse">
            <a:avLst/>
          </a:prstGeom>
          <a:solidFill>
            <a:srgbClr val="003399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>
              <a:latin typeface="Times New Roman" pitchFamily="18" charset="0"/>
              <a:cs typeface="Arial" charset="0"/>
            </a:endParaRPr>
          </a:p>
        </p:txBody>
      </p:sp>
      <p:sp>
        <p:nvSpPr>
          <p:cNvPr id="115747" name="Freeform 35"/>
          <p:cNvSpPr>
            <a:spLocks/>
          </p:cNvSpPr>
          <p:nvPr/>
        </p:nvSpPr>
        <p:spPr bwMode="auto">
          <a:xfrm rot="-4247563">
            <a:off x="4629151" y="2435225"/>
            <a:ext cx="315912" cy="287337"/>
          </a:xfrm>
          <a:custGeom>
            <a:avLst/>
            <a:gdLst/>
            <a:ahLst/>
            <a:cxnLst>
              <a:cxn ang="0">
                <a:pos x="0" y="144"/>
              </a:cxn>
              <a:cxn ang="0">
                <a:pos x="21" y="172"/>
              </a:cxn>
              <a:cxn ang="0">
                <a:pos x="213" y="28"/>
              </a:cxn>
              <a:cxn ang="0">
                <a:pos x="192" y="0"/>
              </a:cxn>
              <a:cxn ang="0">
                <a:pos x="0" y="144"/>
              </a:cxn>
            </a:cxnLst>
            <a:rect l="0" t="0" r="r" b="b"/>
            <a:pathLst>
              <a:path w="213" h="172">
                <a:moveTo>
                  <a:pt x="0" y="144"/>
                </a:moveTo>
                <a:lnTo>
                  <a:pt x="21" y="172"/>
                </a:lnTo>
                <a:lnTo>
                  <a:pt x="213" y="28"/>
                </a:lnTo>
                <a:lnTo>
                  <a:pt x="192" y="0"/>
                </a:lnTo>
                <a:lnTo>
                  <a:pt x="0" y="144"/>
                </a:lnTo>
                <a:close/>
              </a:path>
            </a:pathLst>
          </a:custGeom>
          <a:solidFill>
            <a:srgbClr val="000099"/>
          </a:solidFill>
          <a:ln w="9525" cmpd="sng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grpSp>
        <p:nvGrpSpPr>
          <p:cNvPr id="115748" name="Group 36"/>
          <p:cNvGrpSpPr>
            <a:grpSpLocks/>
          </p:cNvGrpSpPr>
          <p:nvPr/>
        </p:nvGrpSpPr>
        <p:grpSpPr bwMode="auto">
          <a:xfrm>
            <a:off x="4427538" y="1844675"/>
            <a:ext cx="639762" cy="1230313"/>
            <a:chOff x="3024" y="1296"/>
            <a:chExt cx="403" cy="775"/>
          </a:xfrm>
        </p:grpSpPr>
        <p:sp>
          <p:nvSpPr>
            <p:cNvPr id="115749" name="Freeform 37"/>
            <p:cNvSpPr>
              <a:spLocks/>
            </p:cNvSpPr>
            <p:nvPr/>
          </p:nvSpPr>
          <p:spPr bwMode="auto">
            <a:xfrm rot="-4247563">
              <a:off x="3078" y="1873"/>
              <a:ext cx="199" cy="18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5750" name="Freeform 38"/>
            <p:cNvSpPr>
              <a:spLocks/>
            </p:cNvSpPr>
            <p:nvPr/>
          </p:nvSpPr>
          <p:spPr bwMode="auto">
            <a:xfrm rot="-4247563">
              <a:off x="3113" y="1771"/>
              <a:ext cx="199" cy="18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5751" name="Freeform 39"/>
            <p:cNvSpPr>
              <a:spLocks/>
            </p:cNvSpPr>
            <p:nvPr/>
          </p:nvSpPr>
          <p:spPr bwMode="auto">
            <a:xfrm rot="-4247563">
              <a:off x="3193" y="1591"/>
              <a:ext cx="176" cy="157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21" y="149"/>
                </a:cxn>
                <a:cxn ang="0">
                  <a:pos x="189" y="29"/>
                </a:cxn>
                <a:cxn ang="0">
                  <a:pos x="168" y="0"/>
                </a:cxn>
                <a:cxn ang="0">
                  <a:pos x="0" y="120"/>
                </a:cxn>
              </a:cxnLst>
              <a:rect l="0" t="0" r="r" b="b"/>
              <a:pathLst>
                <a:path w="189" h="149">
                  <a:moveTo>
                    <a:pt x="0" y="120"/>
                  </a:moveTo>
                  <a:lnTo>
                    <a:pt x="21" y="149"/>
                  </a:lnTo>
                  <a:lnTo>
                    <a:pt x="189" y="29"/>
                  </a:lnTo>
                  <a:lnTo>
                    <a:pt x="168" y="0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5752" name="Freeform 40"/>
            <p:cNvSpPr>
              <a:spLocks/>
            </p:cNvSpPr>
            <p:nvPr/>
          </p:nvSpPr>
          <p:spPr bwMode="auto">
            <a:xfrm rot="-4247563">
              <a:off x="3227" y="1486"/>
              <a:ext cx="175" cy="157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21" y="149"/>
                </a:cxn>
                <a:cxn ang="0">
                  <a:pos x="189" y="29"/>
                </a:cxn>
                <a:cxn ang="0">
                  <a:pos x="168" y="0"/>
                </a:cxn>
                <a:cxn ang="0">
                  <a:pos x="0" y="120"/>
                </a:cxn>
              </a:cxnLst>
              <a:rect l="0" t="0" r="r" b="b"/>
              <a:pathLst>
                <a:path w="189" h="149">
                  <a:moveTo>
                    <a:pt x="0" y="120"/>
                  </a:moveTo>
                  <a:lnTo>
                    <a:pt x="21" y="149"/>
                  </a:lnTo>
                  <a:lnTo>
                    <a:pt x="189" y="29"/>
                  </a:lnTo>
                  <a:lnTo>
                    <a:pt x="168" y="0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5753" name="Freeform 41"/>
            <p:cNvSpPr>
              <a:spLocks/>
            </p:cNvSpPr>
            <p:nvPr/>
          </p:nvSpPr>
          <p:spPr bwMode="auto">
            <a:xfrm rot="-4247563">
              <a:off x="3279" y="1408"/>
              <a:ext cx="132" cy="125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21" y="118"/>
                </a:cxn>
                <a:cxn ang="0">
                  <a:pos x="141" y="28"/>
                </a:cxn>
                <a:cxn ang="0">
                  <a:pos x="120" y="0"/>
                </a:cxn>
                <a:cxn ang="0">
                  <a:pos x="0" y="90"/>
                </a:cxn>
              </a:cxnLst>
              <a:rect l="0" t="0" r="r" b="b"/>
              <a:pathLst>
                <a:path w="141" h="118">
                  <a:moveTo>
                    <a:pt x="0" y="90"/>
                  </a:moveTo>
                  <a:lnTo>
                    <a:pt x="21" y="118"/>
                  </a:lnTo>
                  <a:lnTo>
                    <a:pt x="141" y="28"/>
                  </a:lnTo>
                  <a:lnTo>
                    <a:pt x="12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5754" name="Freeform 42"/>
            <p:cNvSpPr>
              <a:spLocks/>
            </p:cNvSpPr>
            <p:nvPr/>
          </p:nvSpPr>
          <p:spPr bwMode="auto">
            <a:xfrm rot="-4247563">
              <a:off x="3300" y="1298"/>
              <a:ext cx="130" cy="125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21" y="118"/>
                </a:cxn>
                <a:cxn ang="0">
                  <a:pos x="141" y="28"/>
                </a:cxn>
                <a:cxn ang="0">
                  <a:pos x="120" y="0"/>
                </a:cxn>
                <a:cxn ang="0">
                  <a:pos x="0" y="90"/>
                </a:cxn>
              </a:cxnLst>
              <a:rect l="0" t="0" r="r" b="b"/>
              <a:pathLst>
                <a:path w="141" h="118">
                  <a:moveTo>
                    <a:pt x="0" y="90"/>
                  </a:moveTo>
                  <a:lnTo>
                    <a:pt x="21" y="118"/>
                  </a:lnTo>
                  <a:lnTo>
                    <a:pt x="141" y="28"/>
                  </a:lnTo>
                  <a:lnTo>
                    <a:pt x="12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5755" name="Freeform 43"/>
            <p:cNvSpPr>
              <a:spLocks/>
            </p:cNvSpPr>
            <p:nvPr/>
          </p:nvSpPr>
          <p:spPr bwMode="auto">
            <a:xfrm rot="-4247563">
              <a:off x="3015" y="1881"/>
              <a:ext cx="199" cy="18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15756" name="Group 44"/>
          <p:cNvGrpSpPr>
            <a:grpSpLocks/>
          </p:cNvGrpSpPr>
          <p:nvPr/>
        </p:nvGrpSpPr>
        <p:grpSpPr bwMode="auto">
          <a:xfrm>
            <a:off x="323850" y="1196975"/>
            <a:ext cx="1862138" cy="1727200"/>
            <a:chOff x="982" y="646"/>
            <a:chExt cx="1322" cy="1244"/>
          </a:xfrm>
        </p:grpSpPr>
        <p:sp>
          <p:nvSpPr>
            <p:cNvPr id="115757" name="Oval 45"/>
            <p:cNvSpPr>
              <a:spLocks noChangeArrowheads="1"/>
            </p:cNvSpPr>
            <p:nvPr/>
          </p:nvSpPr>
          <p:spPr bwMode="auto">
            <a:xfrm>
              <a:off x="1187" y="829"/>
              <a:ext cx="912" cy="864"/>
            </a:xfrm>
            <a:prstGeom prst="ellipse">
              <a:avLst/>
            </a:prstGeom>
            <a:gradFill rotWithShape="0">
              <a:gsLst>
                <a:gs pos="0">
                  <a:srgbClr val="9999FF"/>
                </a:gs>
                <a:gs pos="100000">
                  <a:srgbClr val="9999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5758" name="AutoShape 46"/>
            <p:cNvSpPr>
              <a:spLocks noChangeArrowheads="1"/>
            </p:cNvSpPr>
            <p:nvPr/>
          </p:nvSpPr>
          <p:spPr bwMode="auto">
            <a:xfrm>
              <a:off x="1598" y="69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5759" name="AutoShape 47"/>
            <p:cNvSpPr>
              <a:spLocks noChangeArrowheads="1"/>
            </p:cNvSpPr>
            <p:nvPr/>
          </p:nvSpPr>
          <p:spPr bwMode="auto">
            <a:xfrm rot="-1731536">
              <a:off x="1344" y="75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5760" name="AutoShape 48"/>
            <p:cNvSpPr>
              <a:spLocks noChangeArrowheads="1"/>
            </p:cNvSpPr>
            <p:nvPr/>
          </p:nvSpPr>
          <p:spPr bwMode="auto">
            <a:xfrm rot="-3428101">
              <a:off x="1178" y="885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5761" name="AutoShape 49"/>
            <p:cNvSpPr>
              <a:spLocks noChangeArrowheads="1"/>
            </p:cNvSpPr>
            <p:nvPr/>
          </p:nvSpPr>
          <p:spPr bwMode="auto">
            <a:xfrm rot="-4530700">
              <a:off x="1091" y="103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5762" name="AutoShape 50"/>
            <p:cNvSpPr>
              <a:spLocks noChangeArrowheads="1"/>
            </p:cNvSpPr>
            <p:nvPr/>
          </p:nvSpPr>
          <p:spPr bwMode="auto">
            <a:xfrm rot="-6208555">
              <a:off x="1090" y="1287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5763" name="AutoShape 51"/>
            <p:cNvSpPr>
              <a:spLocks noChangeArrowheads="1"/>
            </p:cNvSpPr>
            <p:nvPr/>
          </p:nvSpPr>
          <p:spPr bwMode="auto">
            <a:xfrm rot="-7565748">
              <a:off x="1143" y="1418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5764" name="AutoShape 52"/>
            <p:cNvSpPr>
              <a:spLocks noChangeArrowheads="1"/>
            </p:cNvSpPr>
            <p:nvPr/>
          </p:nvSpPr>
          <p:spPr bwMode="auto">
            <a:xfrm rot="-8367763">
              <a:off x="1291" y="1592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5765" name="AutoShape 53"/>
            <p:cNvSpPr>
              <a:spLocks noChangeArrowheads="1"/>
            </p:cNvSpPr>
            <p:nvPr/>
          </p:nvSpPr>
          <p:spPr bwMode="auto">
            <a:xfrm rot="-9558205">
              <a:off x="1458" y="1670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5766" name="AutoShape 54"/>
            <p:cNvSpPr>
              <a:spLocks noChangeArrowheads="1"/>
            </p:cNvSpPr>
            <p:nvPr/>
          </p:nvSpPr>
          <p:spPr bwMode="auto">
            <a:xfrm rot="9901211" flipH="1">
              <a:off x="1729" y="1670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5767" name="AutoShape 55"/>
            <p:cNvSpPr>
              <a:spLocks noChangeArrowheads="1"/>
            </p:cNvSpPr>
            <p:nvPr/>
          </p:nvSpPr>
          <p:spPr bwMode="auto">
            <a:xfrm rot="9414293" flipH="1">
              <a:off x="1850" y="1626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5768" name="AutoShape 56"/>
            <p:cNvSpPr>
              <a:spLocks noChangeArrowheads="1"/>
            </p:cNvSpPr>
            <p:nvPr/>
          </p:nvSpPr>
          <p:spPr bwMode="auto">
            <a:xfrm rot="7565748" flipH="1">
              <a:off x="2034" y="146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5769" name="AutoShape 57"/>
            <p:cNvSpPr>
              <a:spLocks noChangeArrowheads="1"/>
            </p:cNvSpPr>
            <p:nvPr/>
          </p:nvSpPr>
          <p:spPr bwMode="auto">
            <a:xfrm rot="6208555" flipH="1">
              <a:off x="2111" y="1296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5770" name="AutoShape 58"/>
            <p:cNvSpPr>
              <a:spLocks noChangeArrowheads="1"/>
            </p:cNvSpPr>
            <p:nvPr/>
          </p:nvSpPr>
          <p:spPr bwMode="auto">
            <a:xfrm rot="4530700" flipH="1">
              <a:off x="2104" y="1051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5771" name="AutoShape 59"/>
            <p:cNvSpPr>
              <a:spLocks noChangeArrowheads="1"/>
            </p:cNvSpPr>
            <p:nvPr/>
          </p:nvSpPr>
          <p:spPr bwMode="auto">
            <a:xfrm rot="3428101" flipH="1">
              <a:off x="2016" y="89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5772" name="AutoShape 60"/>
            <p:cNvSpPr>
              <a:spLocks noChangeArrowheads="1"/>
            </p:cNvSpPr>
            <p:nvPr/>
          </p:nvSpPr>
          <p:spPr bwMode="auto">
            <a:xfrm rot="1731536" flipH="1">
              <a:off x="1868" y="76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115773" name="Group 61"/>
            <p:cNvGrpSpPr>
              <a:grpSpLocks/>
            </p:cNvGrpSpPr>
            <p:nvPr/>
          </p:nvGrpSpPr>
          <p:grpSpPr bwMode="auto">
            <a:xfrm>
              <a:off x="1589" y="1685"/>
              <a:ext cx="143" cy="205"/>
              <a:chOff x="1441" y="1824"/>
              <a:chExt cx="143" cy="205"/>
            </a:xfrm>
          </p:grpSpPr>
          <p:sp>
            <p:nvSpPr>
              <p:cNvPr id="115774" name="AutoShape 62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5775" name="Oval 63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5776" name="Oval 64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5777" name="Group 65"/>
            <p:cNvGrpSpPr>
              <a:grpSpLocks/>
            </p:cNvGrpSpPr>
            <p:nvPr/>
          </p:nvGrpSpPr>
          <p:grpSpPr bwMode="auto">
            <a:xfrm rot="1113049" flipV="1">
              <a:off x="1729" y="655"/>
              <a:ext cx="143" cy="205"/>
              <a:chOff x="1441" y="1824"/>
              <a:chExt cx="143" cy="205"/>
            </a:xfrm>
          </p:grpSpPr>
          <p:sp>
            <p:nvSpPr>
              <p:cNvPr id="115778" name="AutoShape 66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5779" name="Oval 67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5780" name="Oval 68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5781" name="Group 69"/>
            <p:cNvGrpSpPr>
              <a:grpSpLocks/>
            </p:cNvGrpSpPr>
            <p:nvPr/>
          </p:nvGrpSpPr>
          <p:grpSpPr bwMode="auto">
            <a:xfrm rot="-1113049" flipH="1" flipV="1">
              <a:off x="1415" y="646"/>
              <a:ext cx="143" cy="205"/>
              <a:chOff x="1441" y="1824"/>
              <a:chExt cx="143" cy="205"/>
            </a:xfrm>
          </p:grpSpPr>
          <p:sp>
            <p:nvSpPr>
              <p:cNvPr id="115782" name="AutoShape 70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5783" name="Oval 71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5784" name="Oval 72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5785" name="Group 73"/>
            <p:cNvGrpSpPr>
              <a:grpSpLocks/>
            </p:cNvGrpSpPr>
            <p:nvPr/>
          </p:nvGrpSpPr>
          <p:grpSpPr bwMode="auto">
            <a:xfrm rot="-5190893" flipH="1" flipV="1">
              <a:off x="1013" y="1134"/>
              <a:ext cx="143" cy="205"/>
              <a:chOff x="1441" y="1824"/>
              <a:chExt cx="143" cy="205"/>
            </a:xfrm>
          </p:grpSpPr>
          <p:sp>
            <p:nvSpPr>
              <p:cNvPr id="115786" name="AutoShape 74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5787" name="Oval 75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5788" name="Oval 76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5789" name="Group 77"/>
            <p:cNvGrpSpPr>
              <a:grpSpLocks/>
            </p:cNvGrpSpPr>
            <p:nvPr/>
          </p:nvGrpSpPr>
          <p:grpSpPr bwMode="auto">
            <a:xfrm rot="-5172987">
              <a:off x="2130" y="1144"/>
              <a:ext cx="143" cy="205"/>
              <a:chOff x="1441" y="1824"/>
              <a:chExt cx="143" cy="205"/>
            </a:xfrm>
          </p:grpSpPr>
          <p:sp>
            <p:nvSpPr>
              <p:cNvPr id="115790" name="AutoShape 78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5791" name="Oval 79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5792" name="Oval 80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5793" name="Group 81"/>
            <p:cNvGrpSpPr>
              <a:grpSpLocks/>
            </p:cNvGrpSpPr>
            <p:nvPr/>
          </p:nvGrpSpPr>
          <p:grpSpPr bwMode="auto">
            <a:xfrm rot="2463853">
              <a:off x="1161" y="1511"/>
              <a:ext cx="143" cy="205"/>
              <a:chOff x="1441" y="1824"/>
              <a:chExt cx="143" cy="205"/>
            </a:xfrm>
          </p:grpSpPr>
          <p:sp>
            <p:nvSpPr>
              <p:cNvPr id="115794" name="AutoShape 82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5795" name="Oval 83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5796" name="Oval 84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5797" name="Group 85"/>
            <p:cNvGrpSpPr>
              <a:grpSpLocks/>
            </p:cNvGrpSpPr>
            <p:nvPr/>
          </p:nvGrpSpPr>
          <p:grpSpPr bwMode="auto">
            <a:xfrm rot="19136147" flipH="1">
              <a:off x="1955" y="1546"/>
              <a:ext cx="143" cy="205"/>
              <a:chOff x="1441" y="1824"/>
              <a:chExt cx="143" cy="205"/>
            </a:xfrm>
          </p:grpSpPr>
          <p:sp>
            <p:nvSpPr>
              <p:cNvPr id="115798" name="AutoShape 86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5799" name="Oval 87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5800" name="Oval 88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115801" name="Freeform 89"/>
            <p:cNvSpPr>
              <a:spLocks/>
            </p:cNvSpPr>
            <p:nvPr/>
          </p:nvSpPr>
          <p:spPr bwMode="auto">
            <a:xfrm rot="4247563" flipV="1">
              <a:off x="1531" y="1075"/>
              <a:ext cx="171" cy="207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5802" name="Freeform 90"/>
            <p:cNvSpPr>
              <a:spLocks/>
            </p:cNvSpPr>
            <p:nvPr/>
          </p:nvSpPr>
          <p:spPr bwMode="auto">
            <a:xfrm rot="4247563" flipV="1">
              <a:off x="1455" y="894"/>
              <a:ext cx="171" cy="206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15803" name="Group 91"/>
            <p:cNvGrpSpPr>
              <a:grpSpLocks/>
            </p:cNvGrpSpPr>
            <p:nvPr/>
          </p:nvGrpSpPr>
          <p:grpSpPr bwMode="auto">
            <a:xfrm>
              <a:off x="1366" y="904"/>
              <a:ext cx="495" cy="727"/>
              <a:chOff x="1235" y="1035"/>
              <a:chExt cx="460" cy="666"/>
            </a:xfrm>
          </p:grpSpPr>
          <p:sp>
            <p:nvSpPr>
              <p:cNvPr id="115804" name="Freeform 92"/>
              <p:cNvSpPr>
                <a:spLocks/>
              </p:cNvSpPr>
              <p:nvPr/>
            </p:nvSpPr>
            <p:spPr bwMode="auto">
              <a:xfrm rot="4247563" flipV="1">
                <a:off x="1364" y="1113"/>
                <a:ext cx="171" cy="206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805" name="Freeform 93"/>
              <p:cNvSpPr>
                <a:spLocks/>
              </p:cNvSpPr>
              <p:nvPr/>
            </p:nvSpPr>
            <p:spPr bwMode="auto">
              <a:xfrm rot="4247563" flipV="1">
                <a:off x="1452" y="1290"/>
                <a:ext cx="152" cy="1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806" name="Freeform 94"/>
              <p:cNvSpPr>
                <a:spLocks/>
              </p:cNvSpPr>
              <p:nvPr/>
            </p:nvSpPr>
            <p:spPr bwMode="auto">
              <a:xfrm rot="4247563" flipV="1">
                <a:off x="1491" y="1381"/>
                <a:ext cx="151" cy="1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807" name="Freeform 95"/>
              <p:cNvSpPr>
                <a:spLocks/>
              </p:cNvSpPr>
              <p:nvPr/>
            </p:nvSpPr>
            <p:spPr bwMode="auto">
              <a:xfrm rot="4247563" flipV="1">
                <a:off x="1544" y="1479"/>
                <a:ext cx="114" cy="14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808" name="Freeform 96"/>
              <p:cNvSpPr>
                <a:spLocks/>
              </p:cNvSpPr>
              <p:nvPr/>
            </p:nvSpPr>
            <p:spPr bwMode="auto">
              <a:xfrm rot="4247563" flipV="1">
                <a:off x="1568" y="1574"/>
                <a:ext cx="111" cy="14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809" name="Freeform 97"/>
              <p:cNvSpPr>
                <a:spLocks/>
              </p:cNvSpPr>
              <p:nvPr/>
            </p:nvSpPr>
            <p:spPr bwMode="auto">
              <a:xfrm rot="4247563" flipV="1">
                <a:off x="1253" y="1017"/>
                <a:ext cx="171" cy="207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115810" name="Group 98"/>
          <p:cNvGrpSpPr>
            <a:grpSpLocks/>
          </p:cNvGrpSpPr>
          <p:nvPr/>
        </p:nvGrpSpPr>
        <p:grpSpPr bwMode="auto">
          <a:xfrm rot="-5172987">
            <a:off x="7994651" y="3035300"/>
            <a:ext cx="227012" cy="325437"/>
            <a:chOff x="1441" y="1824"/>
            <a:chExt cx="143" cy="205"/>
          </a:xfrm>
        </p:grpSpPr>
        <p:sp>
          <p:nvSpPr>
            <p:cNvPr id="115811" name="AutoShape 99"/>
            <p:cNvSpPr>
              <a:spLocks noChangeArrowheads="1"/>
            </p:cNvSpPr>
            <p:nvPr/>
          </p:nvSpPr>
          <p:spPr bwMode="auto">
            <a:xfrm>
              <a:off x="1484" y="1824"/>
              <a:ext cx="56" cy="148"/>
            </a:xfrm>
            <a:prstGeom prst="can">
              <a:avLst>
                <a:gd name="adj" fmla="val 66071"/>
              </a:avLst>
            </a:prstGeom>
            <a:solidFill>
              <a:srgbClr val="009999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5812" name="Oval 100"/>
            <p:cNvSpPr>
              <a:spLocks noChangeArrowheads="1"/>
            </p:cNvSpPr>
            <p:nvPr/>
          </p:nvSpPr>
          <p:spPr bwMode="auto">
            <a:xfrm>
              <a:off x="1441" y="1955"/>
              <a:ext cx="82" cy="74"/>
            </a:xfrm>
            <a:prstGeom prst="ellipse">
              <a:avLst/>
            </a:prstGeom>
            <a:solidFill>
              <a:srgbClr val="009999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5813" name="Oval 101"/>
            <p:cNvSpPr>
              <a:spLocks noChangeArrowheads="1"/>
            </p:cNvSpPr>
            <p:nvPr/>
          </p:nvSpPr>
          <p:spPr bwMode="auto">
            <a:xfrm>
              <a:off x="1502" y="1955"/>
              <a:ext cx="82" cy="74"/>
            </a:xfrm>
            <a:prstGeom prst="ellipse">
              <a:avLst/>
            </a:prstGeom>
            <a:solidFill>
              <a:srgbClr val="009999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15814" name="Group 102"/>
          <p:cNvGrpSpPr>
            <a:grpSpLocks/>
          </p:cNvGrpSpPr>
          <p:nvPr/>
        </p:nvGrpSpPr>
        <p:grpSpPr bwMode="auto">
          <a:xfrm rot="-5172987">
            <a:off x="7969250" y="2119313"/>
            <a:ext cx="227013" cy="325437"/>
            <a:chOff x="1441" y="1824"/>
            <a:chExt cx="143" cy="205"/>
          </a:xfrm>
        </p:grpSpPr>
        <p:sp>
          <p:nvSpPr>
            <p:cNvPr id="115815" name="AutoShape 103"/>
            <p:cNvSpPr>
              <a:spLocks noChangeArrowheads="1"/>
            </p:cNvSpPr>
            <p:nvPr/>
          </p:nvSpPr>
          <p:spPr bwMode="auto">
            <a:xfrm>
              <a:off x="1484" y="1824"/>
              <a:ext cx="56" cy="148"/>
            </a:xfrm>
            <a:prstGeom prst="can">
              <a:avLst>
                <a:gd name="adj" fmla="val 66071"/>
              </a:avLst>
            </a:prstGeom>
            <a:solidFill>
              <a:srgbClr val="009999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5816" name="Oval 104"/>
            <p:cNvSpPr>
              <a:spLocks noChangeArrowheads="1"/>
            </p:cNvSpPr>
            <p:nvPr/>
          </p:nvSpPr>
          <p:spPr bwMode="auto">
            <a:xfrm>
              <a:off x="1441" y="1955"/>
              <a:ext cx="82" cy="74"/>
            </a:xfrm>
            <a:prstGeom prst="ellipse">
              <a:avLst/>
            </a:prstGeom>
            <a:solidFill>
              <a:srgbClr val="009999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5817" name="Oval 105"/>
            <p:cNvSpPr>
              <a:spLocks noChangeArrowheads="1"/>
            </p:cNvSpPr>
            <p:nvPr/>
          </p:nvSpPr>
          <p:spPr bwMode="auto">
            <a:xfrm>
              <a:off x="1502" y="1955"/>
              <a:ext cx="82" cy="74"/>
            </a:xfrm>
            <a:prstGeom prst="ellipse">
              <a:avLst/>
            </a:prstGeom>
            <a:solidFill>
              <a:srgbClr val="009999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15818" name="Group 106"/>
          <p:cNvGrpSpPr>
            <a:grpSpLocks/>
          </p:cNvGrpSpPr>
          <p:nvPr/>
        </p:nvGrpSpPr>
        <p:grpSpPr bwMode="auto">
          <a:xfrm rot="-5172987">
            <a:off x="7966869" y="2620169"/>
            <a:ext cx="228600" cy="325438"/>
            <a:chOff x="1441" y="1824"/>
            <a:chExt cx="143" cy="205"/>
          </a:xfrm>
        </p:grpSpPr>
        <p:sp>
          <p:nvSpPr>
            <p:cNvPr id="115819" name="AutoShape 107"/>
            <p:cNvSpPr>
              <a:spLocks noChangeArrowheads="1"/>
            </p:cNvSpPr>
            <p:nvPr/>
          </p:nvSpPr>
          <p:spPr bwMode="auto">
            <a:xfrm>
              <a:off x="1484" y="1824"/>
              <a:ext cx="56" cy="148"/>
            </a:xfrm>
            <a:prstGeom prst="can">
              <a:avLst>
                <a:gd name="adj" fmla="val 66071"/>
              </a:avLst>
            </a:prstGeom>
            <a:solidFill>
              <a:srgbClr val="009999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5820" name="Oval 108"/>
            <p:cNvSpPr>
              <a:spLocks noChangeArrowheads="1"/>
            </p:cNvSpPr>
            <p:nvPr/>
          </p:nvSpPr>
          <p:spPr bwMode="auto">
            <a:xfrm>
              <a:off x="1441" y="1955"/>
              <a:ext cx="82" cy="74"/>
            </a:xfrm>
            <a:prstGeom prst="ellipse">
              <a:avLst/>
            </a:prstGeom>
            <a:solidFill>
              <a:srgbClr val="009999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5821" name="Oval 109"/>
            <p:cNvSpPr>
              <a:spLocks noChangeArrowheads="1"/>
            </p:cNvSpPr>
            <p:nvPr/>
          </p:nvSpPr>
          <p:spPr bwMode="auto">
            <a:xfrm>
              <a:off x="1502" y="1955"/>
              <a:ext cx="82" cy="74"/>
            </a:xfrm>
            <a:prstGeom prst="ellipse">
              <a:avLst/>
            </a:prstGeom>
            <a:solidFill>
              <a:srgbClr val="009999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15822" name="Group 110"/>
          <p:cNvGrpSpPr>
            <a:grpSpLocks/>
          </p:cNvGrpSpPr>
          <p:nvPr/>
        </p:nvGrpSpPr>
        <p:grpSpPr bwMode="auto">
          <a:xfrm rot="-5172987">
            <a:off x="7994650" y="3436938"/>
            <a:ext cx="227013" cy="325437"/>
            <a:chOff x="1441" y="1824"/>
            <a:chExt cx="143" cy="205"/>
          </a:xfrm>
        </p:grpSpPr>
        <p:sp>
          <p:nvSpPr>
            <p:cNvPr id="115823" name="AutoShape 111"/>
            <p:cNvSpPr>
              <a:spLocks noChangeArrowheads="1"/>
            </p:cNvSpPr>
            <p:nvPr/>
          </p:nvSpPr>
          <p:spPr bwMode="auto">
            <a:xfrm>
              <a:off x="1484" y="1824"/>
              <a:ext cx="56" cy="148"/>
            </a:xfrm>
            <a:prstGeom prst="can">
              <a:avLst>
                <a:gd name="adj" fmla="val 66071"/>
              </a:avLst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5824" name="Oval 112"/>
            <p:cNvSpPr>
              <a:spLocks noChangeArrowheads="1"/>
            </p:cNvSpPr>
            <p:nvPr/>
          </p:nvSpPr>
          <p:spPr bwMode="auto">
            <a:xfrm>
              <a:off x="1441" y="1955"/>
              <a:ext cx="82" cy="74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5825" name="Oval 113"/>
            <p:cNvSpPr>
              <a:spLocks noChangeArrowheads="1"/>
            </p:cNvSpPr>
            <p:nvPr/>
          </p:nvSpPr>
          <p:spPr bwMode="auto">
            <a:xfrm>
              <a:off x="1502" y="1955"/>
              <a:ext cx="82" cy="74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15826" name="Group 114"/>
          <p:cNvGrpSpPr>
            <a:grpSpLocks/>
          </p:cNvGrpSpPr>
          <p:nvPr/>
        </p:nvGrpSpPr>
        <p:grpSpPr bwMode="auto">
          <a:xfrm rot="-5172987">
            <a:off x="7953376" y="1733550"/>
            <a:ext cx="227012" cy="325437"/>
            <a:chOff x="1441" y="1824"/>
            <a:chExt cx="143" cy="205"/>
          </a:xfrm>
        </p:grpSpPr>
        <p:sp>
          <p:nvSpPr>
            <p:cNvPr id="115827" name="AutoShape 115"/>
            <p:cNvSpPr>
              <a:spLocks noChangeArrowheads="1"/>
            </p:cNvSpPr>
            <p:nvPr/>
          </p:nvSpPr>
          <p:spPr bwMode="auto">
            <a:xfrm>
              <a:off x="1484" y="1824"/>
              <a:ext cx="56" cy="148"/>
            </a:xfrm>
            <a:prstGeom prst="can">
              <a:avLst>
                <a:gd name="adj" fmla="val 66071"/>
              </a:avLst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5828" name="Oval 116"/>
            <p:cNvSpPr>
              <a:spLocks noChangeArrowheads="1"/>
            </p:cNvSpPr>
            <p:nvPr/>
          </p:nvSpPr>
          <p:spPr bwMode="auto">
            <a:xfrm>
              <a:off x="1441" y="1955"/>
              <a:ext cx="82" cy="74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5829" name="Oval 117"/>
            <p:cNvSpPr>
              <a:spLocks noChangeArrowheads="1"/>
            </p:cNvSpPr>
            <p:nvPr/>
          </p:nvSpPr>
          <p:spPr bwMode="auto">
            <a:xfrm>
              <a:off x="1502" y="1955"/>
              <a:ext cx="82" cy="74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15830" name="AutoShape 118"/>
          <p:cNvSpPr>
            <a:spLocks noChangeArrowheads="1"/>
          </p:cNvSpPr>
          <p:nvPr/>
        </p:nvSpPr>
        <p:spPr bwMode="auto">
          <a:xfrm rot="5280656" flipH="1">
            <a:off x="7977188" y="2513013"/>
            <a:ext cx="152400" cy="228600"/>
          </a:xfrm>
          <a:prstGeom prst="can">
            <a:avLst>
              <a:gd name="adj" fmla="val 37500"/>
            </a:avLst>
          </a:prstGeom>
          <a:solidFill>
            <a:srgbClr val="0000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5831" name="AutoShape 119"/>
          <p:cNvSpPr>
            <a:spLocks noChangeArrowheads="1"/>
          </p:cNvSpPr>
          <p:nvPr/>
        </p:nvSpPr>
        <p:spPr bwMode="auto">
          <a:xfrm rot="5280656" flipH="1">
            <a:off x="7978775" y="1973263"/>
            <a:ext cx="152400" cy="228600"/>
          </a:xfrm>
          <a:prstGeom prst="can">
            <a:avLst>
              <a:gd name="adj" fmla="val 37500"/>
            </a:avLst>
          </a:prstGeom>
          <a:solidFill>
            <a:srgbClr val="0000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5832" name="AutoShape 120"/>
          <p:cNvSpPr>
            <a:spLocks noChangeArrowheads="1"/>
          </p:cNvSpPr>
          <p:nvPr/>
        </p:nvSpPr>
        <p:spPr bwMode="auto">
          <a:xfrm rot="5280656" flipH="1">
            <a:off x="7980363" y="3332163"/>
            <a:ext cx="152400" cy="228600"/>
          </a:xfrm>
          <a:prstGeom prst="can">
            <a:avLst>
              <a:gd name="adj" fmla="val 37500"/>
            </a:avLst>
          </a:prstGeom>
          <a:solidFill>
            <a:srgbClr val="0000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5833" name="AutoShape 121"/>
          <p:cNvSpPr>
            <a:spLocks noChangeArrowheads="1"/>
          </p:cNvSpPr>
          <p:nvPr/>
        </p:nvSpPr>
        <p:spPr bwMode="auto">
          <a:xfrm rot="5280656" flipH="1">
            <a:off x="7978775" y="2333625"/>
            <a:ext cx="152400" cy="228600"/>
          </a:xfrm>
          <a:prstGeom prst="can">
            <a:avLst>
              <a:gd name="adj" fmla="val 37500"/>
            </a:avLst>
          </a:prstGeom>
          <a:solidFill>
            <a:srgbClr val="0033CC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5834" name="AutoShape 122"/>
          <p:cNvSpPr>
            <a:spLocks noChangeArrowheads="1"/>
          </p:cNvSpPr>
          <p:nvPr/>
        </p:nvSpPr>
        <p:spPr bwMode="auto">
          <a:xfrm rot="5280656" flipH="1">
            <a:off x="7951788" y="2887663"/>
            <a:ext cx="152400" cy="228600"/>
          </a:xfrm>
          <a:prstGeom prst="can">
            <a:avLst>
              <a:gd name="adj" fmla="val 37500"/>
            </a:avLst>
          </a:prstGeom>
          <a:solidFill>
            <a:srgbClr val="0033CC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5835" name="Rectangle 123"/>
          <p:cNvSpPr>
            <a:spLocks noChangeArrowheads="1"/>
          </p:cNvSpPr>
          <p:nvPr/>
        </p:nvSpPr>
        <p:spPr bwMode="auto">
          <a:xfrm>
            <a:off x="7108825" y="3567113"/>
            <a:ext cx="6223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GB" b="1">
                <a:solidFill>
                  <a:srgbClr val="000000"/>
                </a:solidFill>
                <a:cs typeface="Arial" charset="0"/>
              </a:rPr>
              <a:t>vRNA</a:t>
            </a:r>
            <a:endParaRPr lang="en-GB" sz="2400">
              <a:cs typeface="Arial" charset="0"/>
            </a:endParaRPr>
          </a:p>
        </p:txBody>
      </p:sp>
      <p:grpSp>
        <p:nvGrpSpPr>
          <p:cNvPr id="115836" name="Group 124"/>
          <p:cNvGrpSpPr>
            <a:grpSpLocks/>
          </p:cNvGrpSpPr>
          <p:nvPr/>
        </p:nvGrpSpPr>
        <p:grpSpPr bwMode="auto">
          <a:xfrm>
            <a:off x="5292725" y="4797425"/>
            <a:ext cx="1817688" cy="1739900"/>
            <a:chOff x="3504" y="2976"/>
            <a:chExt cx="1145" cy="1096"/>
          </a:xfrm>
        </p:grpSpPr>
        <p:sp>
          <p:nvSpPr>
            <p:cNvPr id="115837" name="Oval 125"/>
            <p:cNvSpPr>
              <a:spLocks noChangeArrowheads="1"/>
            </p:cNvSpPr>
            <p:nvPr/>
          </p:nvSpPr>
          <p:spPr bwMode="auto">
            <a:xfrm>
              <a:off x="3682" y="3137"/>
              <a:ext cx="789" cy="761"/>
            </a:xfrm>
            <a:prstGeom prst="ellipse">
              <a:avLst/>
            </a:prstGeom>
            <a:gradFill rotWithShape="0">
              <a:gsLst>
                <a:gs pos="0">
                  <a:srgbClr val="9999FF"/>
                </a:gs>
                <a:gs pos="100000">
                  <a:srgbClr val="9999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5838" name="AutoShape 126"/>
            <p:cNvSpPr>
              <a:spLocks noChangeArrowheads="1"/>
            </p:cNvSpPr>
            <p:nvPr/>
          </p:nvSpPr>
          <p:spPr bwMode="auto">
            <a:xfrm>
              <a:off x="4038" y="3017"/>
              <a:ext cx="83" cy="127"/>
            </a:xfrm>
            <a:prstGeom prst="can">
              <a:avLst>
                <a:gd name="adj" fmla="val 38253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5839" name="AutoShape 127"/>
            <p:cNvSpPr>
              <a:spLocks noChangeArrowheads="1"/>
            </p:cNvSpPr>
            <p:nvPr/>
          </p:nvSpPr>
          <p:spPr bwMode="auto">
            <a:xfrm rot="-1731536">
              <a:off x="3818" y="3071"/>
              <a:ext cx="83" cy="127"/>
            </a:xfrm>
            <a:prstGeom prst="can">
              <a:avLst>
                <a:gd name="adj" fmla="val 38253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5840" name="AutoShape 128"/>
            <p:cNvSpPr>
              <a:spLocks noChangeArrowheads="1"/>
            </p:cNvSpPr>
            <p:nvPr/>
          </p:nvSpPr>
          <p:spPr bwMode="auto">
            <a:xfrm rot="-3428101">
              <a:off x="3674" y="3187"/>
              <a:ext cx="84" cy="125"/>
            </a:xfrm>
            <a:prstGeom prst="can">
              <a:avLst>
                <a:gd name="adj" fmla="val 37202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5841" name="AutoShape 129"/>
            <p:cNvSpPr>
              <a:spLocks noChangeArrowheads="1"/>
            </p:cNvSpPr>
            <p:nvPr/>
          </p:nvSpPr>
          <p:spPr bwMode="auto">
            <a:xfrm rot="-4530700">
              <a:off x="3597" y="3320"/>
              <a:ext cx="85" cy="124"/>
            </a:xfrm>
            <a:prstGeom prst="can">
              <a:avLst>
                <a:gd name="adj" fmla="val 36471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5842" name="AutoShape 130"/>
            <p:cNvSpPr>
              <a:spLocks noChangeArrowheads="1"/>
            </p:cNvSpPr>
            <p:nvPr/>
          </p:nvSpPr>
          <p:spPr bwMode="auto">
            <a:xfrm rot="-6208555">
              <a:off x="3597" y="3542"/>
              <a:ext cx="84" cy="124"/>
            </a:xfrm>
            <a:prstGeom prst="can">
              <a:avLst>
                <a:gd name="adj" fmla="val 36905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5843" name="AutoShape 131"/>
            <p:cNvSpPr>
              <a:spLocks noChangeArrowheads="1"/>
            </p:cNvSpPr>
            <p:nvPr/>
          </p:nvSpPr>
          <p:spPr bwMode="auto">
            <a:xfrm rot="-7565748">
              <a:off x="3642" y="3658"/>
              <a:ext cx="85" cy="124"/>
            </a:xfrm>
            <a:prstGeom prst="can">
              <a:avLst>
                <a:gd name="adj" fmla="val 36471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5844" name="AutoShape 132"/>
            <p:cNvSpPr>
              <a:spLocks noChangeArrowheads="1"/>
            </p:cNvSpPr>
            <p:nvPr/>
          </p:nvSpPr>
          <p:spPr bwMode="auto">
            <a:xfrm rot="-8367763">
              <a:off x="3772" y="3809"/>
              <a:ext cx="83" cy="127"/>
            </a:xfrm>
            <a:prstGeom prst="can">
              <a:avLst>
                <a:gd name="adj" fmla="val 38253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5845" name="AutoShape 133"/>
            <p:cNvSpPr>
              <a:spLocks noChangeArrowheads="1"/>
            </p:cNvSpPr>
            <p:nvPr/>
          </p:nvSpPr>
          <p:spPr bwMode="auto">
            <a:xfrm rot="-9558205">
              <a:off x="3916" y="3878"/>
              <a:ext cx="83" cy="127"/>
            </a:xfrm>
            <a:prstGeom prst="can">
              <a:avLst>
                <a:gd name="adj" fmla="val 38253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5846" name="AutoShape 134"/>
            <p:cNvSpPr>
              <a:spLocks noChangeArrowheads="1"/>
            </p:cNvSpPr>
            <p:nvPr/>
          </p:nvSpPr>
          <p:spPr bwMode="auto">
            <a:xfrm rot="9901211" flipH="1">
              <a:off x="4151" y="3878"/>
              <a:ext cx="83" cy="127"/>
            </a:xfrm>
            <a:prstGeom prst="can">
              <a:avLst>
                <a:gd name="adj" fmla="val 38253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5847" name="AutoShape 135"/>
            <p:cNvSpPr>
              <a:spLocks noChangeArrowheads="1"/>
            </p:cNvSpPr>
            <p:nvPr/>
          </p:nvSpPr>
          <p:spPr bwMode="auto">
            <a:xfrm rot="9414293" flipH="1">
              <a:off x="4256" y="3839"/>
              <a:ext cx="83" cy="127"/>
            </a:xfrm>
            <a:prstGeom prst="can">
              <a:avLst>
                <a:gd name="adj" fmla="val 38253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5848" name="AutoShape 136"/>
            <p:cNvSpPr>
              <a:spLocks noChangeArrowheads="1"/>
            </p:cNvSpPr>
            <p:nvPr/>
          </p:nvSpPr>
          <p:spPr bwMode="auto">
            <a:xfrm rot="7565748" flipH="1">
              <a:off x="4414" y="3697"/>
              <a:ext cx="85" cy="125"/>
            </a:xfrm>
            <a:prstGeom prst="can">
              <a:avLst>
                <a:gd name="adj" fmla="val 36765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5849" name="AutoShape 137"/>
            <p:cNvSpPr>
              <a:spLocks noChangeArrowheads="1"/>
            </p:cNvSpPr>
            <p:nvPr/>
          </p:nvSpPr>
          <p:spPr bwMode="auto">
            <a:xfrm rot="6208555" flipH="1">
              <a:off x="4482" y="3549"/>
              <a:ext cx="84" cy="125"/>
            </a:xfrm>
            <a:prstGeom prst="can">
              <a:avLst>
                <a:gd name="adj" fmla="val 37202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5850" name="AutoShape 138"/>
            <p:cNvSpPr>
              <a:spLocks noChangeArrowheads="1"/>
            </p:cNvSpPr>
            <p:nvPr/>
          </p:nvSpPr>
          <p:spPr bwMode="auto">
            <a:xfrm rot="4530700" flipH="1">
              <a:off x="4475" y="3334"/>
              <a:ext cx="85" cy="125"/>
            </a:xfrm>
            <a:prstGeom prst="can">
              <a:avLst>
                <a:gd name="adj" fmla="val 36765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5851" name="AutoShape 139"/>
            <p:cNvSpPr>
              <a:spLocks noChangeArrowheads="1"/>
            </p:cNvSpPr>
            <p:nvPr/>
          </p:nvSpPr>
          <p:spPr bwMode="auto">
            <a:xfrm rot="3428101" flipH="1">
              <a:off x="4399" y="3196"/>
              <a:ext cx="84" cy="124"/>
            </a:xfrm>
            <a:prstGeom prst="can">
              <a:avLst>
                <a:gd name="adj" fmla="val 36905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5852" name="AutoShape 140"/>
            <p:cNvSpPr>
              <a:spLocks noChangeArrowheads="1"/>
            </p:cNvSpPr>
            <p:nvPr/>
          </p:nvSpPr>
          <p:spPr bwMode="auto">
            <a:xfrm rot="1731536" flipH="1">
              <a:off x="4271" y="3079"/>
              <a:ext cx="84" cy="127"/>
            </a:xfrm>
            <a:prstGeom prst="can">
              <a:avLst>
                <a:gd name="adj" fmla="val 37798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115853" name="Group 141"/>
            <p:cNvGrpSpPr>
              <a:grpSpLocks/>
            </p:cNvGrpSpPr>
            <p:nvPr/>
          </p:nvGrpSpPr>
          <p:grpSpPr bwMode="auto">
            <a:xfrm>
              <a:off x="4030" y="3891"/>
              <a:ext cx="124" cy="181"/>
              <a:chOff x="1441" y="1824"/>
              <a:chExt cx="143" cy="205"/>
            </a:xfrm>
          </p:grpSpPr>
          <p:sp>
            <p:nvSpPr>
              <p:cNvPr id="115854" name="AutoShape 142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5855" name="Oval 143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5856" name="Oval 144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5857" name="Group 145"/>
            <p:cNvGrpSpPr>
              <a:grpSpLocks/>
            </p:cNvGrpSpPr>
            <p:nvPr/>
          </p:nvGrpSpPr>
          <p:grpSpPr bwMode="auto">
            <a:xfrm rot="1113049" flipV="1">
              <a:off x="4151" y="2984"/>
              <a:ext cx="124" cy="181"/>
              <a:chOff x="1441" y="1824"/>
              <a:chExt cx="143" cy="205"/>
            </a:xfrm>
          </p:grpSpPr>
          <p:sp>
            <p:nvSpPr>
              <p:cNvPr id="115858" name="AutoShape 146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5859" name="Oval 147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5860" name="Oval 148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5861" name="Group 149"/>
            <p:cNvGrpSpPr>
              <a:grpSpLocks/>
            </p:cNvGrpSpPr>
            <p:nvPr/>
          </p:nvGrpSpPr>
          <p:grpSpPr bwMode="auto">
            <a:xfrm rot="-1113049" flipH="1" flipV="1">
              <a:off x="3879" y="2976"/>
              <a:ext cx="124" cy="181"/>
              <a:chOff x="1441" y="1824"/>
              <a:chExt cx="143" cy="205"/>
            </a:xfrm>
          </p:grpSpPr>
          <p:sp>
            <p:nvSpPr>
              <p:cNvPr id="115862" name="AutoShape 150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5863" name="Oval 151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5864" name="Oval 152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5865" name="Group 153"/>
            <p:cNvGrpSpPr>
              <a:grpSpLocks/>
            </p:cNvGrpSpPr>
            <p:nvPr/>
          </p:nvGrpSpPr>
          <p:grpSpPr bwMode="auto">
            <a:xfrm rot="-5190893" flipH="1" flipV="1">
              <a:off x="3530" y="3407"/>
              <a:ext cx="126" cy="178"/>
              <a:chOff x="1441" y="1824"/>
              <a:chExt cx="143" cy="205"/>
            </a:xfrm>
          </p:grpSpPr>
          <p:sp>
            <p:nvSpPr>
              <p:cNvPr id="115866" name="AutoShape 154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5867" name="Oval 155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5868" name="Oval 156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5869" name="Group 157"/>
            <p:cNvGrpSpPr>
              <a:grpSpLocks/>
            </p:cNvGrpSpPr>
            <p:nvPr/>
          </p:nvGrpSpPr>
          <p:grpSpPr bwMode="auto">
            <a:xfrm rot="-5172987">
              <a:off x="4497" y="3416"/>
              <a:ext cx="126" cy="178"/>
              <a:chOff x="1441" y="1824"/>
              <a:chExt cx="143" cy="205"/>
            </a:xfrm>
          </p:grpSpPr>
          <p:sp>
            <p:nvSpPr>
              <p:cNvPr id="115870" name="AutoShape 158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5871" name="Oval 159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5872" name="Oval 160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5873" name="Group 161"/>
            <p:cNvGrpSpPr>
              <a:grpSpLocks/>
            </p:cNvGrpSpPr>
            <p:nvPr/>
          </p:nvGrpSpPr>
          <p:grpSpPr bwMode="auto">
            <a:xfrm rot="2463853">
              <a:off x="3659" y="3738"/>
              <a:ext cx="124" cy="181"/>
              <a:chOff x="1441" y="1824"/>
              <a:chExt cx="143" cy="205"/>
            </a:xfrm>
          </p:grpSpPr>
          <p:sp>
            <p:nvSpPr>
              <p:cNvPr id="115874" name="AutoShape 162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5875" name="Oval 163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5876" name="Oval 164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5877" name="Group 165"/>
            <p:cNvGrpSpPr>
              <a:grpSpLocks/>
            </p:cNvGrpSpPr>
            <p:nvPr/>
          </p:nvGrpSpPr>
          <p:grpSpPr bwMode="auto">
            <a:xfrm rot="19136147" flipH="1">
              <a:off x="4347" y="3769"/>
              <a:ext cx="124" cy="181"/>
              <a:chOff x="1441" y="1824"/>
              <a:chExt cx="143" cy="205"/>
            </a:xfrm>
          </p:grpSpPr>
          <p:sp>
            <p:nvSpPr>
              <p:cNvPr id="115878" name="AutoShape 166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5879" name="Oval 167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5880" name="Oval 168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115881" name="Freeform 169"/>
            <p:cNvSpPr>
              <a:spLocks/>
            </p:cNvSpPr>
            <p:nvPr/>
          </p:nvSpPr>
          <p:spPr bwMode="auto">
            <a:xfrm rot="4247563" flipV="1">
              <a:off x="3979" y="3355"/>
              <a:ext cx="150" cy="179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33CC"/>
            </a:solidFill>
            <a:ln w="9525" cmpd="sng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5882" name="Freeform 170"/>
            <p:cNvSpPr>
              <a:spLocks/>
            </p:cNvSpPr>
            <p:nvPr/>
          </p:nvSpPr>
          <p:spPr bwMode="auto">
            <a:xfrm rot="4247563" flipV="1">
              <a:off x="3912" y="3196"/>
              <a:ext cx="151" cy="178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33CC"/>
            </a:solidFill>
            <a:ln w="9525" cmpd="sng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5883" name="Freeform 171"/>
            <p:cNvSpPr>
              <a:spLocks/>
            </p:cNvSpPr>
            <p:nvPr/>
          </p:nvSpPr>
          <p:spPr bwMode="auto">
            <a:xfrm rot="4247563" flipV="1">
              <a:off x="3955" y="3281"/>
              <a:ext cx="164" cy="192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33CC"/>
            </a:solidFill>
            <a:ln w="9525" cmpd="sng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5884" name="Freeform 172"/>
            <p:cNvSpPr>
              <a:spLocks/>
            </p:cNvSpPr>
            <p:nvPr/>
          </p:nvSpPr>
          <p:spPr bwMode="auto">
            <a:xfrm rot="4247563" flipV="1">
              <a:off x="4035" y="3452"/>
              <a:ext cx="147" cy="168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21" y="149"/>
                </a:cxn>
                <a:cxn ang="0">
                  <a:pos x="189" y="29"/>
                </a:cxn>
                <a:cxn ang="0">
                  <a:pos x="168" y="0"/>
                </a:cxn>
                <a:cxn ang="0">
                  <a:pos x="0" y="120"/>
                </a:cxn>
              </a:cxnLst>
              <a:rect l="0" t="0" r="r" b="b"/>
              <a:pathLst>
                <a:path w="189" h="149">
                  <a:moveTo>
                    <a:pt x="0" y="120"/>
                  </a:moveTo>
                  <a:lnTo>
                    <a:pt x="21" y="149"/>
                  </a:lnTo>
                  <a:lnTo>
                    <a:pt x="189" y="29"/>
                  </a:lnTo>
                  <a:lnTo>
                    <a:pt x="168" y="0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0033CC"/>
            </a:solidFill>
            <a:ln w="9525" cmpd="sng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5885" name="Freeform 173"/>
            <p:cNvSpPr>
              <a:spLocks/>
            </p:cNvSpPr>
            <p:nvPr/>
          </p:nvSpPr>
          <p:spPr bwMode="auto">
            <a:xfrm rot="4247563" flipV="1">
              <a:off x="4073" y="3539"/>
              <a:ext cx="145" cy="167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21" y="149"/>
                </a:cxn>
                <a:cxn ang="0">
                  <a:pos x="189" y="29"/>
                </a:cxn>
                <a:cxn ang="0">
                  <a:pos x="168" y="0"/>
                </a:cxn>
                <a:cxn ang="0">
                  <a:pos x="0" y="120"/>
                </a:cxn>
              </a:cxnLst>
              <a:rect l="0" t="0" r="r" b="b"/>
              <a:pathLst>
                <a:path w="189" h="149">
                  <a:moveTo>
                    <a:pt x="0" y="120"/>
                  </a:moveTo>
                  <a:lnTo>
                    <a:pt x="21" y="149"/>
                  </a:lnTo>
                  <a:lnTo>
                    <a:pt x="189" y="29"/>
                  </a:lnTo>
                  <a:lnTo>
                    <a:pt x="168" y="0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0033CC"/>
            </a:solidFill>
            <a:ln w="9525" cmpd="sng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5886" name="Freeform 174"/>
            <p:cNvSpPr>
              <a:spLocks/>
            </p:cNvSpPr>
            <p:nvPr/>
          </p:nvSpPr>
          <p:spPr bwMode="auto">
            <a:xfrm rot="4247563" flipV="1">
              <a:off x="4122" y="3633"/>
              <a:ext cx="109" cy="134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21" y="118"/>
                </a:cxn>
                <a:cxn ang="0">
                  <a:pos x="141" y="28"/>
                </a:cxn>
                <a:cxn ang="0">
                  <a:pos x="120" y="0"/>
                </a:cxn>
                <a:cxn ang="0">
                  <a:pos x="0" y="90"/>
                </a:cxn>
              </a:cxnLst>
              <a:rect l="0" t="0" r="r" b="b"/>
              <a:pathLst>
                <a:path w="141" h="118">
                  <a:moveTo>
                    <a:pt x="0" y="90"/>
                  </a:moveTo>
                  <a:lnTo>
                    <a:pt x="21" y="118"/>
                  </a:lnTo>
                  <a:lnTo>
                    <a:pt x="141" y="28"/>
                  </a:lnTo>
                  <a:lnTo>
                    <a:pt x="12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33CC"/>
            </a:solidFill>
            <a:ln w="9525" cmpd="sng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5887" name="Freeform 175"/>
            <p:cNvSpPr>
              <a:spLocks/>
            </p:cNvSpPr>
            <p:nvPr/>
          </p:nvSpPr>
          <p:spPr bwMode="auto">
            <a:xfrm rot="4247563" flipV="1">
              <a:off x="4145" y="3724"/>
              <a:ext cx="107" cy="133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21" y="118"/>
                </a:cxn>
                <a:cxn ang="0">
                  <a:pos x="141" y="28"/>
                </a:cxn>
                <a:cxn ang="0">
                  <a:pos x="120" y="0"/>
                </a:cxn>
                <a:cxn ang="0">
                  <a:pos x="0" y="90"/>
                </a:cxn>
              </a:cxnLst>
              <a:rect l="0" t="0" r="r" b="b"/>
              <a:pathLst>
                <a:path w="141" h="118">
                  <a:moveTo>
                    <a:pt x="0" y="90"/>
                  </a:moveTo>
                  <a:lnTo>
                    <a:pt x="21" y="118"/>
                  </a:lnTo>
                  <a:lnTo>
                    <a:pt x="141" y="28"/>
                  </a:lnTo>
                  <a:lnTo>
                    <a:pt x="12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33CC"/>
            </a:solidFill>
            <a:ln w="9525" cmpd="sng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5888" name="Freeform 176"/>
            <p:cNvSpPr>
              <a:spLocks/>
            </p:cNvSpPr>
            <p:nvPr/>
          </p:nvSpPr>
          <p:spPr bwMode="auto">
            <a:xfrm rot="4247563" flipV="1">
              <a:off x="3851" y="3189"/>
              <a:ext cx="165" cy="193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33CC"/>
            </a:solidFill>
            <a:ln w="9525" cmpd="sng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5889" name="Line 177"/>
          <p:cNvSpPr>
            <a:spLocks noChangeShapeType="1"/>
          </p:cNvSpPr>
          <p:nvPr/>
        </p:nvSpPr>
        <p:spPr bwMode="auto">
          <a:xfrm>
            <a:off x="2700338" y="1773238"/>
            <a:ext cx="287337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5890" name="Line 178"/>
          <p:cNvSpPr>
            <a:spLocks noChangeShapeType="1"/>
          </p:cNvSpPr>
          <p:nvPr/>
        </p:nvSpPr>
        <p:spPr bwMode="auto">
          <a:xfrm>
            <a:off x="2700338" y="2276475"/>
            <a:ext cx="287337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5891" name="Line 179"/>
          <p:cNvSpPr>
            <a:spLocks noChangeShapeType="1"/>
          </p:cNvSpPr>
          <p:nvPr/>
        </p:nvSpPr>
        <p:spPr bwMode="auto">
          <a:xfrm>
            <a:off x="2700338" y="2708275"/>
            <a:ext cx="287337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5892" name="Line 180"/>
          <p:cNvSpPr>
            <a:spLocks noChangeShapeType="1"/>
          </p:cNvSpPr>
          <p:nvPr/>
        </p:nvSpPr>
        <p:spPr bwMode="auto">
          <a:xfrm>
            <a:off x="2700338" y="3068638"/>
            <a:ext cx="287337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5893" name="AutoShape 181"/>
          <p:cNvSpPr>
            <a:spLocks noChangeArrowheads="1"/>
          </p:cNvSpPr>
          <p:nvPr/>
        </p:nvSpPr>
        <p:spPr bwMode="auto">
          <a:xfrm rot="9408084">
            <a:off x="2339975" y="1989138"/>
            <a:ext cx="647700" cy="144462"/>
          </a:xfrm>
          <a:prstGeom prst="lightningBol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5894" name="AutoShape 182"/>
          <p:cNvSpPr>
            <a:spLocks noChangeArrowheads="1"/>
          </p:cNvSpPr>
          <p:nvPr/>
        </p:nvSpPr>
        <p:spPr bwMode="auto">
          <a:xfrm rot="9408084">
            <a:off x="2339975" y="2852738"/>
            <a:ext cx="647700" cy="144462"/>
          </a:xfrm>
          <a:prstGeom prst="lightningBol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5895" name="Line 183"/>
          <p:cNvSpPr>
            <a:spLocks noChangeShapeType="1"/>
          </p:cNvSpPr>
          <p:nvPr/>
        </p:nvSpPr>
        <p:spPr bwMode="auto">
          <a:xfrm>
            <a:off x="2484438" y="3357563"/>
            <a:ext cx="503237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5896" name="Line 184"/>
          <p:cNvSpPr>
            <a:spLocks noChangeShapeType="1"/>
          </p:cNvSpPr>
          <p:nvPr/>
        </p:nvSpPr>
        <p:spPr bwMode="auto">
          <a:xfrm>
            <a:off x="2484438" y="2349500"/>
            <a:ext cx="503237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5897" name="Line 185"/>
          <p:cNvSpPr>
            <a:spLocks noChangeShapeType="1"/>
          </p:cNvSpPr>
          <p:nvPr/>
        </p:nvSpPr>
        <p:spPr bwMode="auto">
          <a:xfrm>
            <a:off x="2484438" y="2492375"/>
            <a:ext cx="503237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5898" name="Oval 186"/>
          <p:cNvSpPr>
            <a:spLocks noChangeArrowheads="1"/>
          </p:cNvSpPr>
          <p:nvPr/>
        </p:nvSpPr>
        <p:spPr bwMode="auto">
          <a:xfrm>
            <a:off x="2339975" y="3284538"/>
            <a:ext cx="144463" cy="144462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5899" name="Oval 187"/>
          <p:cNvSpPr>
            <a:spLocks noChangeArrowheads="1"/>
          </p:cNvSpPr>
          <p:nvPr/>
        </p:nvSpPr>
        <p:spPr bwMode="auto">
          <a:xfrm>
            <a:off x="2555875" y="2636838"/>
            <a:ext cx="144463" cy="144462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grpSp>
        <p:nvGrpSpPr>
          <p:cNvPr id="115900" name="Group 188"/>
          <p:cNvGrpSpPr>
            <a:grpSpLocks/>
          </p:cNvGrpSpPr>
          <p:nvPr/>
        </p:nvGrpSpPr>
        <p:grpSpPr bwMode="auto">
          <a:xfrm>
            <a:off x="5003800" y="2205038"/>
            <a:ext cx="639763" cy="1230312"/>
            <a:chOff x="3160" y="1432"/>
            <a:chExt cx="403" cy="775"/>
          </a:xfrm>
        </p:grpSpPr>
        <p:grpSp>
          <p:nvGrpSpPr>
            <p:cNvPr id="115901" name="Group 189"/>
            <p:cNvGrpSpPr>
              <a:grpSpLocks/>
            </p:cNvGrpSpPr>
            <p:nvPr/>
          </p:nvGrpSpPr>
          <p:grpSpPr bwMode="auto">
            <a:xfrm>
              <a:off x="3160" y="1432"/>
              <a:ext cx="403" cy="775"/>
              <a:chOff x="3024" y="1296"/>
              <a:chExt cx="403" cy="775"/>
            </a:xfrm>
          </p:grpSpPr>
          <p:sp>
            <p:nvSpPr>
              <p:cNvPr id="115902" name="Freeform 190"/>
              <p:cNvSpPr>
                <a:spLocks/>
              </p:cNvSpPr>
              <p:nvPr/>
            </p:nvSpPr>
            <p:spPr bwMode="auto">
              <a:xfrm rot="-4247563">
                <a:off x="3078" y="1873"/>
                <a:ext cx="199" cy="181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903" name="Freeform 191"/>
              <p:cNvSpPr>
                <a:spLocks/>
              </p:cNvSpPr>
              <p:nvPr/>
            </p:nvSpPr>
            <p:spPr bwMode="auto">
              <a:xfrm rot="-4247563">
                <a:off x="3113" y="1771"/>
                <a:ext cx="199" cy="181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904" name="Freeform 192"/>
              <p:cNvSpPr>
                <a:spLocks/>
              </p:cNvSpPr>
              <p:nvPr/>
            </p:nvSpPr>
            <p:spPr bwMode="auto">
              <a:xfrm rot="-4247563">
                <a:off x="3193" y="1591"/>
                <a:ext cx="176" cy="157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905" name="Freeform 193"/>
              <p:cNvSpPr>
                <a:spLocks/>
              </p:cNvSpPr>
              <p:nvPr/>
            </p:nvSpPr>
            <p:spPr bwMode="auto">
              <a:xfrm rot="-4247563">
                <a:off x="3227" y="1486"/>
                <a:ext cx="175" cy="157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906" name="Freeform 194"/>
              <p:cNvSpPr>
                <a:spLocks/>
              </p:cNvSpPr>
              <p:nvPr/>
            </p:nvSpPr>
            <p:spPr bwMode="auto">
              <a:xfrm rot="-4247563">
                <a:off x="3279" y="1408"/>
                <a:ext cx="132" cy="125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907" name="Freeform 195"/>
              <p:cNvSpPr>
                <a:spLocks/>
              </p:cNvSpPr>
              <p:nvPr/>
            </p:nvSpPr>
            <p:spPr bwMode="auto">
              <a:xfrm rot="-4247563">
                <a:off x="3300" y="1298"/>
                <a:ext cx="130" cy="125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908" name="Freeform 196"/>
              <p:cNvSpPr>
                <a:spLocks/>
              </p:cNvSpPr>
              <p:nvPr/>
            </p:nvSpPr>
            <p:spPr bwMode="auto">
              <a:xfrm rot="-4247563">
                <a:off x="3015" y="1881"/>
                <a:ext cx="199" cy="181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15909" name="Freeform 197"/>
            <p:cNvSpPr>
              <a:spLocks/>
            </p:cNvSpPr>
            <p:nvPr/>
          </p:nvSpPr>
          <p:spPr bwMode="auto">
            <a:xfrm rot="-4247563">
              <a:off x="3280" y="1797"/>
              <a:ext cx="199" cy="18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accent1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15910" name="Group 198"/>
          <p:cNvGrpSpPr>
            <a:grpSpLocks/>
          </p:cNvGrpSpPr>
          <p:nvPr/>
        </p:nvGrpSpPr>
        <p:grpSpPr bwMode="auto">
          <a:xfrm>
            <a:off x="5651500" y="2492375"/>
            <a:ext cx="639763" cy="1230313"/>
            <a:chOff x="3160" y="1432"/>
            <a:chExt cx="403" cy="775"/>
          </a:xfrm>
        </p:grpSpPr>
        <p:grpSp>
          <p:nvGrpSpPr>
            <p:cNvPr id="115911" name="Group 199"/>
            <p:cNvGrpSpPr>
              <a:grpSpLocks/>
            </p:cNvGrpSpPr>
            <p:nvPr/>
          </p:nvGrpSpPr>
          <p:grpSpPr bwMode="auto">
            <a:xfrm>
              <a:off x="3160" y="1432"/>
              <a:ext cx="403" cy="775"/>
              <a:chOff x="3024" y="1296"/>
              <a:chExt cx="403" cy="775"/>
            </a:xfrm>
          </p:grpSpPr>
          <p:sp>
            <p:nvSpPr>
              <p:cNvPr id="115912" name="Freeform 200"/>
              <p:cNvSpPr>
                <a:spLocks/>
              </p:cNvSpPr>
              <p:nvPr/>
            </p:nvSpPr>
            <p:spPr bwMode="auto">
              <a:xfrm rot="-4247563">
                <a:off x="3078" y="1873"/>
                <a:ext cx="199" cy="181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913" name="Freeform 201"/>
              <p:cNvSpPr>
                <a:spLocks/>
              </p:cNvSpPr>
              <p:nvPr/>
            </p:nvSpPr>
            <p:spPr bwMode="auto">
              <a:xfrm rot="-4247563">
                <a:off x="3113" y="1771"/>
                <a:ext cx="199" cy="181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914" name="Freeform 202"/>
              <p:cNvSpPr>
                <a:spLocks/>
              </p:cNvSpPr>
              <p:nvPr/>
            </p:nvSpPr>
            <p:spPr bwMode="auto">
              <a:xfrm rot="-4247563">
                <a:off x="3193" y="1591"/>
                <a:ext cx="176" cy="157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915" name="Freeform 203"/>
              <p:cNvSpPr>
                <a:spLocks/>
              </p:cNvSpPr>
              <p:nvPr/>
            </p:nvSpPr>
            <p:spPr bwMode="auto">
              <a:xfrm rot="-4247563">
                <a:off x="3227" y="1486"/>
                <a:ext cx="175" cy="157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916" name="Freeform 204"/>
              <p:cNvSpPr>
                <a:spLocks/>
              </p:cNvSpPr>
              <p:nvPr/>
            </p:nvSpPr>
            <p:spPr bwMode="auto">
              <a:xfrm rot="-4247563">
                <a:off x="3279" y="1408"/>
                <a:ext cx="132" cy="125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917" name="Freeform 205"/>
              <p:cNvSpPr>
                <a:spLocks/>
              </p:cNvSpPr>
              <p:nvPr/>
            </p:nvSpPr>
            <p:spPr bwMode="auto">
              <a:xfrm rot="-4247563">
                <a:off x="3300" y="1298"/>
                <a:ext cx="130" cy="125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918" name="Freeform 206"/>
              <p:cNvSpPr>
                <a:spLocks/>
              </p:cNvSpPr>
              <p:nvPr/>
            </p:nvSpPr>
            <p:spPr bwMode="auto">
              <a:xfrm rot="-4247563">
                <a:off x="3015" y="1881"/>
                <a:ext cx="199" cy="181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15919" name="Freeform 207"/>
            <p:cNvSpPr>
              <a:spLocks/>
            </p:cNvSpPr>
            <p:nvPr/>
          </p:nvSpPr>
          <p:spPr bwMode="auto">
            <a:xfrm rot="-4247563">
              <a:off x="3280" y="1797"/>
              <a:ext cx="199" cy="18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5920" name="Rectangle 208"/>
          <p:cNvSpPr>
            <a:spLocks noChangeArrowheads="1"/>
          </p:cNvSpPr>
          <p:nvPr/>
        </p:nvSpPr>
        <p:spPr bwMode="auto">
          <a:xfrm>
            <a:off x="4932363" y="3429000"/>
            <a:ext cx="6223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GB" b="1">
                <a:solidFill>
                  <a:srgbClr val="000000"/>
                </a:solidFill>
                <a:cs typeface="Arial" charset="0"/>
              </a:rPr>
              <a:t>cRNA</a:t>
            </a:r>
            <a:endParaRPr lang="en-GB" sz="2400">
              <a:cs typeface="Arial" charset="0"/>
            </a:endParaRPr>
          </a:p>
        </p:txBody>
      </p:sp>
      <p:sp>
        <p:nvSpPr>
          <p:cNvPr id="115921" name="Line 209"/>
          <p:cNvSpPr>
            <a:spLocks noChangeShapeType="1"/>
          </p:cNvSpPr>
          <p:nvPr/>
        </p:nvSpPr>
        <p:spPr bwMode="auto">
          <a:xfrm>
            <a:off x="4932363" y="2492375"/>
            <a:ext cx="241300" cy="309563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5922" name="Line 210"/>
          <p:cNvSpPr>
            <a:spLocks noChangeShapeType="1"/>
          </p:cNvSpPr>
          <p:nvPr/>
        </p:nvSpPr>
        <p:spPr bwMode="auto">
          <a:xfrm>
            <a:off x="5580063" y="2852738"/>
            <a:ext cx="241300" cy="236537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GB"/>
          </a:p>
        </p:txBody>
      </p:sp>
      <p:grpSp>
        <p:nvGrpSpPr>
          <p:cNvPr id="115972" name="Group 260"/>
          <p:cNvGrpSpPr>
            <a:grpSpLocks/>
          </p:cNvGrpSpPr>
          <p:nvPr/>
        </p:nvGrpSpPr>
        <p:grpSpPr bwMode="auto">
          <a:xfrm>
            <a:off x="7019925" y="4941888"/>
            <a:ext cx="1817688" cy="1739900"/>
            <a:chOff x="3504" y="2976"/>
            <a:chExt cx="1145" cy="1096"/>
          </a:xfrm>
        </p:grpSpPr>
        <p:sp>
          <p:nvSpPr>
            <p:cNvPr id="115973" name="Oval 261"/>
            <p:cNvSpPr>
              <a:spLocks noChangeArrowheads="1"/>
            </p:cNvSpPr>
            <p:nvPr/>
          </p:nvSpPr>
          <p:spPr bwMode="auto">
            <a:xfrm>
              <a:off x="3682" y="3137"/>
              <a:ext cx="789" cy="761"/>
            </a:xfrm>
            <a:prstGeom prst="ellipse">
              <a:avLst/>
            </a:prstGeom>
            <a:gradFill rotWithShape="0">
              <a:gsLst>
                <a:gs pos="0">
                  <a:srgbClr val="9999FF"/>
                </a:gs>
                <a:gs pos="100000">
                  <a:srgbClr val="9999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5974" name="AutoShape 262"/>
            <p:cNvSpPr>
              <a:spLocks noChangeArrowheads="1"/>
            </p:cNvSpPr>
            <p:nvPr/>
          </p:nvSpPr>
          <p:spPr bwMode="auto">
            <a:xfrm>
              <a:off x="4038" y="3017"/>
              <a:ext cx="83" cy="127"/>
            </a:xfrm>
            <a:prstGeom prst="can">
              <a:avLst>
                <a:gd name="adj" fmla="val 38253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5975" name="AutoShape 263"/>
            <p:cNvSpPr>
              <a:spLocks noChangeArrowheads="1"/>
            </p:cNvSpPr>
            <p:nvPr/>
          </p:nvSpPr>
          <p:spPr bwMode="auto">
            <a:xfrm rot="-1731536">
              <a:off x="3818" y="3071"/>
              <a:ext cx="83" cy="127"/>
            </a:xfrm>
            <a:prstGeom prst="can">
              <a:avLst>
                <a:gd name="adj" fmla="val 38253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5976" name="AutoShape 264"/>
            <p:cNvSpPr>
              <a:spLocks noChangeArrowheads="1"/>
            </p:cNvSpPr>
            <p:nvPr/>
          </p:nvSpPr>
          <p:spPr bwMode="auto">
            <a:xfrm rot="-3428101">
              <a:off x="3674" y="3187"/>
              <a:ext cx="84" cy="125"/>
            </a:xfrm>
            <a:prstGeom prst="can">
              <a:avLst>
                <a:gd name="adj" fmla="val 37202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5977" name="AutoShape 265"/>
            <p:cNvSpPr>
              <a:spLocks noChangeArrowheads="1"/>
            </p:cNvSpPr>
            <p:nvPr/>
          </p:nvSpPr>
          <p:spPr bwMode="auto">
            <a:xfrm rot="-4530700">
              <a:off x="3597" y="3320"/>
              <a:ext cx="85" cy="124"/>
            </a:xfrm>
            <a:prstGeom prst="can">
              <a:avLst>
                <a:gd name="adj" fmla="val 36471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5978" name="AutoShape 266"/>
            <p:cNvSpPr>
              <a:spLocks noChangeArrowheads="1"/>
            </p:cNvSpPr>
            <p:nvPr/>
          </p:nvSpPr>
          <p:spPr bwMode="auto">
            <a:xfrm rot="-6208555">
              <a:off x="3597" y="3542"/>
              <a:ext cx="84" cy="124"/>
            </a:xfrm>
            <a:prstGeom prst="can">
              <a:avLst>
                <a:gd name="adj" fmla="val 36905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5979" name="AutoShape 267"/>
            <p:cNvSpPr>
              <a:spLocks noChangeArrowheads="1"/>
            </p:cNvSpPr>
            <p:nvPr/>
          </p:nvSpPr>
          <p:spPr bwMode="auto">
            <a:xfrm rot="-7565748">
              <a:off x="3642" y="3658"/>
              <a:ext cx="85" cy="124"/>
            </a:xfrm>
            <a:prstGeom prst="can">
              <a:avLst>
                <a:gd name="adj" fmla="val 36471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5980" name="AutoShape 268"/>
            <p:cNvSpPr>
              <a:spLocks noChangeArrowheads="1"/>
            </p:cNvSpPr>
            <p:nvPr/>
          </p:nvSpPr>
          <p:spPr bwMode="auto">
            <a:xfrm rot="-8367763">
              <a:off x="3772" y="3809"/>
              <a:ext cx="83" cy="127"/>
            </a:xfrm>
            <a:prstGeom prst="can">
              <a:avLst>
                <a:gd name="adj" fmla="val 38253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5981" name="AutoShape 269"/>
            <p:cNvSpPr>
              <a:spLocks noChangeArrowheads="1"/>
            </p:cNvSpPr>
            <p:nvPr/>
          </p:nvSpPr>
          <p:spPr bwMode="auto">
            <a:xfrm rot="-9558205">
              <a:off x="3916" y="3878"/>
              <a:ext cx="83" cy="127"/>
            </a:xfrm>
            <a:prstGeom prst="can">
              <a:avLst>
                <a:gd name="adj" fmla="val 38253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5982" name="AutoShape 270"/>
            <p:cNvSpPr>
              <a:spLocks noChangeArrowheads="1"/>
            </p:cNvSpPr>
            <p:nvPr/>
          </p:nvSpPr>
          <p:spPr bwMode="auto">
            <a:xfrm rot="9901211" flipH="1">
              <a:off x="4151" y="3878"/>
              <a:ext cx="83" cy="127"/>
            </a:xfrm>
            <a:prstGeom prst="can">
              <a:avLst>
                <a:gd name="adj" fmla="val 38253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5983" name="AutoShape 271"/>
            <p:cNvSpPr>
              <a:spLocks noChangeArrowheads="1"/>
            </p:cNvSpPr>
            <p:nvPr/>
          </p:nvSpPr>
          <p:spPr bwMode="auto">
            <a:xfrm rot="9414293" flipH="1">
              <a:off x="4256" y="3839"/>
              <a:ext cx="83" cy="127"/>
            </a:xfrm>
            <a:prstGeom prst="can">
              <a:avLst>
                <a:gd name="adj" fmla="val 38253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5984" name="AutoShape 272"/>
            <p:cNvSpPr>
              <a:spLocks noChangeArrowheads="1"/>
            </p:cNvSpPr>
            <p:nvPr/>
          </p:nvSpPr>
          <p:spPr bwMode="auto">
            <a:xfrm rot="7565748" flipH="1">
              <a:off x="4414" y="3697"/>
              <a:ext cx="85" cy="125"/>
            </a:xfrm>
            <a:prstGeom prst="can">
              <a:avLst>
                <a:gd name="adj" fmla="val 36765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5985" name="AutoShape 273"/>
            <p:cNvSpPr>
              <a:spLocks noChangeArrowheads="1"/>
            </p:cNvSpPr>
            <p:nvPr/>
          </p:nvSpPr>
          <p:spPr bwMode="auto">
            <a:xfrm rot="6208555" flipH="1">
              <a:off x="4482" y="3549"/>
              <a:ext cx="84" cy="125"/>
            </a:xfrm>
            <a:prstGeom prst="can">
              <a:avLst>
                <a:gd name="adj" fmla="val 37202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5986" name="AutoShape 274"/>
            <p:cNvSpPr>
              <a:spLocks noChangeArrowheads="1"/>
            </p:cNvSpPr>
            <p:nvPr/>
          </p:nvSpPr>
          <p:spPr bwMode="auto">
            <a:xfrm rot="4530700" flipH="1">
              <a:off x="4475" y="3334"/>
              <a:ext cx="85" cy="125"/>
            </a:xfrm>
            <a:prstGeom prst="can">
              <a:avLst>
                <a:gd name="adj" fmla="val 36765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5987" name="AutoShape 275"/>
            <p:cNvSpPr>
              <a:spLocks noChangeArrowheads="1"/>
            </p:cNvSpPr>
            <p:nvPr/>
          </p:nvSpPr>
          <p:spPr bwMode="auto">
            <a:xfrm rot="3428101" flipH="1">
              <a:off x="4399" y="3196"/>
              <a:ext cx="84" cy="124"/>
            </a:xfrm>
            <a:prstGeom prst="can">
              <a:avLst>
                <a:gd name="adj" fmla="val 36905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5988" name="AutoShape 276"/>
            <p:cNvSpPr>
              <a:spLocks noChangeArrowheads="1"/>
            </p:cNvSpPr>
            <p:nvPr/>
          </p:nvSpPr>
          <p:spPr bwMode="auto">
            <a:xfrm rot="1731536" flipH="1">
              <a:off x="4271" y="3079"/>
              <a:ext cx="84" cy="127"/>
            </a:xfrm>
            <a:prstGeom prst="can">
              <a:avLst>
                <a:gd name="adj" fmla="val 37798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115989" name="Group 277"/>
            <p:cNvGrpSpPr>
              <a:grpSpLocks/>
            </p:cNvGrpSpPr>
            <p:nvPr/>
          </p:nvGrpSpPr>
          <p:grpSpPr bwMode="auto">
            <a:xfrm>
              <a:off x="4030" y="3891"/>
              <a:ext cx="124" cy="181"/>
              <a:chOff x="1441" y="1824"/>
              <a:chExt cx="143" cy="205"/>
            </a:xfrm>
          </p:grpSpPr>
          <p:sp>
            <p:nvSpPr>
              <p:cNvPr id="115990" name="AutoShape 278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5991" name="Oval 279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5992" name="Oval 280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5993" name="Group 281"/>
            <p:cNvGrpSpPr>
              <a:grpSpLocks/>
            </p:cNvGrpSpPr>
            <p:nvPr/>
          </p:nvGrpSpPr>
          <p:grpSpPr bwMode="auto">
            <a:xfrm rot="1113049" flipV="1">
              <a:off x="4151" y="2984"/>
              <a:ext cx="124" cy="181"/>
              <a:chOff x="1441" y="1824"/>
              <a:chExt cx="143" cy="205"/>
            </a:xfrm>
          </p:grpSpPr>
          <p:sp>
            <p:nvSpPr>
              <p:cNvPr id="115994" name="AutoShape 282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5995" name="Oval 283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5996" name="Oval 284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5997" name="Group 285"/>
            <p:cNvGrpSpPr>
              <a:grpSpLocks/>
            </p:cNvGrpSpPr>
            <p:nvPr/>
          </p:nvGrpSpPr>
          <p:grpSpPr bwMode="auto">
            <a:xfrm rot="-1113049" flipH="1" flipV="1">
              <a:off x="3879" y="2976"/>
              <a:ext cx="124" cy="181"/>
              <a:chOff x="1441" y="1824"/>
              <a:chExt cx="143" cy="205"/>
            </a:xfrm>
          </p:grpSpPr>
          <p:sp>
            <p:nvSpPr>
              <p:cNvPr id="115998" name="AutoShape 286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5999" name="Oval 287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6000" name="Oval 288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6001" name="Group 289"/>
            <p:cNvGrpSpPr>
              <a:grpSpLocks/>
            </p:cNvGrpSpPr>
            <p:nvPr/>
          </p:nvGrpSpPr>
          <p:grpSpPr bwMode="auto">
            <a:xfrm rot="-5190893" flipH="1" flipV="1">
              <a:off x="3530" y="3407"/>
              <a:ext cx="126" cy="178"/>
              <a:chOff x="1441" y="1824"/>
              <a:chExt cx="143" cy="205"/>
            </a:xfrm>
          </p:grpSpPr>
          <p:sp>
            <p:nvSpPr>
              <p:cNvPr id="116002" name="AutoShape 290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6003" name="Oval 291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6004" name="Oval 292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6005" name="Group 293"/>
            <p:cNvGrpSpPr>
              <a:grpSpLocks/>
            </p:cNvGrpSpPr>
            <p:nvPr/>
          </p:nvGrpSpPr>
          <p:grpSpPr bwMode="auto">
            <a:xfrm rot="-5172987">
              <a:off x="4497" y="3416"/>
              <a:ext cx="126" cy="178"/>
              <a:chOff x="1441" y="1824"/>
              <a:chExt cx="143" cy="205"/>
            </a:xfrm>
          </p:grpSpPr>
          <p:sp>
            <p:nvSpPr>
              <p:cNvPr id="116006" name="AutoShape 294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6007" name="Oval 295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6008" name="Oval 296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6009" name="Group 297"/>
            <p:cNvGrpSpPr>
              <a:grpSpLocks/>
            </p:cNvGrpSpPr>
            <p:nvPr/>
          </p:nvGrpSpPr>
          <p:grpSpPr bwMode="auto">
            <a:xfrm rot="2463853">
              <a:off x="3659" y="3738"/>
              <a:ext cx="124" cy="181"/>
              <a:chOff x="1441" y="1824"/>
              <a:chExt cx="143" cy="205"/>
            </a:xfrm>
          </p:grpSpPr>
          <p:sp>
            <p:nvSpPr>
              <p:cNvPr id="116010" name="AutoShape 298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6011" name="Oval 299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6012" name="Oval 300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6013" name="Group 301"/>
            <p:cNvGrpSpPr>
              <a:grpSpLocks/>
            </p:cNvGrpSpPr>
            <p:nvPr/>
          </p:nvGrpSpPr>
          <p:grpSpPr bwMode="auto">
            <a:xfrm rot="19136147" flipH="1">
              <a:off x="4347" y="3769"/>
              <a:ext cx="124" cy="181"/>
              <a:chOff x="1441" y="1824"/>
              <a:chExt cx="143" cy="205"/>
            </a:xfrm>
          </p:grpSpPr>
          <p:sp>
            <p:nvSpPr>
              <p:cNvPr id="116014" name="AutoShape 302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6015" name="Oval 303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6016" name="Oval 304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116017" name="Freeform 305"/>
            <p:cNvSpPr>
              <a:spLocks/>
            </p:cNvSpPr>
            <p:nvPr/>
          </p:nvSpPr>
          <p:spPr bwMode="auto">
            <a:xfrm rot="4247563" flipV="1">
              <a:off x="3979" y="3355"/>
              <a:ext cx="150" cy="179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33CC"/>
            </a:solidFill>
            <a:ln w="9525" cmpd="sng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6018" name="Freeform 306"/>
            <p:cNvSpPr>
              <a:spLocks/>
            </p:cNvSpPr>
            <p:nvPr/>
          </p:nvSpPr>
          <p:spPr bwMode="auto">
            <a:xfrm rot="4247563" flipV="1">
              <a:off x="3912" y="3196"/>
              <a:ext cx="151" cy="178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33CC"/>
            </a:solidFill>
            <a:ln w="9525" cmpd="sng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6019" name="Freeform 307"/>
            <p:cNvSpPr>
              <a:spLocks/>
            </p:cNvSpPr>
            <p:nvPr/>
          </p:nvSpPr>
          <p:spPr bwMode="auto">
            <a:xfrm rot="4247563" flipV="1">
              <a:off x="3955" y="3281"/>
              <a:ext cx="164" cy="192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33CC"/>
            </a:solidFill>
            <a:ln w="9525" cmpd="sng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6020" name="Freeform 308"/>
            <p:cNvSpPr>
              <a:spLocks/>
            </p:cNvSpPr>
            <p:nvPr/>
          </p:nvSpPr>
          <p:spPr bwMode="auto">
            <a:xfrm rot="4247563" flipV="1">
              <a:off x="4035" y="3452"/>
              <a:ext cx="147" cy="168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21" y="149"/>
                </a:cxn>
                <a:cxn ang="0">
                  <a:pos x="189" y="29"/>
                </a:cxn>
                <a:cxn ang="0">
                  <a:pos x="168" y="0"/>
                </a:cxn>
                <a:cxn ang="0">
                  <a:pos x="0" y="120"/>
                </a:cxn>
              </a:cxnLst>
              <a:rect l="0" t="0" r="r" b="b"/>
              <a:pathLst>
                <a:path w="189" h="149">
                  <a:moveTo>
                    <a:pt x="0" y="120"/>
                  </a:moveTo>
                  <a:lnTo>
                    <a:pt x="21" y="149"/>
                  </a:lnTo>
                  <a:lnTo>
                    <a:pt x="189" y="29"/>
                  </a:lnTo>
                  <a:lnTo>
                    <a:pt x="168" y="0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0033CC"/>
            </a:solidFill>
            <a:ln w="9525" cmpd="sng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6021" name="Freeform 309"/>
            <p:cNvSpPr>
              <a:spLocks/>
            </p:cNvSpPr>
            <p:nvPr/>
          </p:nvSpPr>
          <p:spPr bwMode="auto">
            <a:xfrm rot="4247563" flipV="1">
              <a:off x="4073" y="3539"/>
              <a:ext cx="145" cy="167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21" y="149"/>
                </a:cxn>
                <a:cxn ang="0">
                  <a:pos x="189" y="29"/>
                </a:cxn>
                <a:cxn ang="0">
                  <a:pos x="168" y="0"/>
                </a:cxn>
                <a:cxn ang="0">
                  <a:pos x="0" y="120"/>
                </a:cxn>
              </a:cxnLst>
              <a:rect l="0" t="0" r="r" b="b"/>
              <a:pathLst>
                <a:path w="189" h="149">
                  <a:moveTo>
                    <a:pt x="0" y="120"/>
                  </a:moveTo>
                  <a:lnTo>
                    <a:pt x="21" y="149"/>
                  </a:lnTo>
                  <a:lnTo>
                    <a:pt x="189" y="29"/>
                  </a:lnTo>
                  <a:lnTo>
                    <a:pt x="168" y="0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0033CC"/>
            </a:solidFill>
            <a:ln w="9525" cmpd="sng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6022" name="Freeform 310"/>
            <p:cNvSpPr>
              <a:spLocks/>
            </p:cNvSpPr>
            <p:nvPr/>
          </p:nvSpPr>
          <p:spPr bwMode="auto">
            <a:xfrm rot="4247563" flipV="1">
              <a:off x="4122" y="3633"/>
              <a:ext cx="109" cy="134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21" y="118"/>
                </a:cxn>
                <a:cxn ang="0">
                  <a:pos x="141" y="28"/>
                </a:cxn>
                <a:cxn ang="0">
                  <a:pos x="120" y="0"/>
                </a:cxn>
                <a:cxn ang="0">
                  <a:pos x="0" y="90"/>
                </a:cxn>
              </a:cxnLst>
              <a:rect l="0" t="0" r="r" b="b"/>
              <a:pathLst>
                <a:path w="141" h="118">
                  <a:moveTo>
                    <a:pt x="0" y="90"/>
                  </a:moveTo>
                  <a:lnTo>
                    <a:pt x="21" y="118"/>
                  </a:lnTo>
                  <a:lnTo>
                    <a:pt x="141" y="28"/>
                  </a:lnTo>
                  <a:lnTo>
                    <a:pt x="12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33CC"/>
            </a:solidFill>
            <a:ln w="9525" cmpd="sng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6023" name="Freeform 311"/>
            <p:cNvSpPr>
              <a:spLocks/>
            </p:cNvSpPr>
            <p:nvPr/>
          </p:nvSpPr>
          <p:spPr bwMode="auto">
            <a:xfrm rot="4247563" flipV="1">
              <a:off x="4145" y="3724"/>
              <a:ext cx="107" cy="133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21" y="118"/>
                </a:cxn>
                <a:cxn ang="0">
                  <a:pos x="141" y="28"/>
                </a:cxn>
                <a:cxn ang="0">
                  <a:pos x="120" y="0"/>
                </a:cxn>
                <a:cxn ang="0">
                  <a:pos x="0" y="90"/>
                </a:cxn>
              </a:cxnLst>
              <a:rect l="0" t="0" r="r" b="b"/>
              <a:pathLst>
                <a:path w="141" h="118">
                  <a:moveTo>
                    <a:pt x="0" y="90"/>
                  </a:moveTo>
                  <a:lnTo>
                    <a:pt x="21" y="118"/>
                  </a:lnTo>
                  <a:lnTo>
                    <a:pt x="141" y="28"/>
                  </a:lnTo>
                  <a:lnTo>
                    <a:pt x="12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33CC"/>
            </a:solidFill>
            <a:ln w="9525" cmpd="sng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6024" name="Freeform 312"/>
            <p:cNvSpPr>
              <a:spLocks/>
            </p:cNvSpPr>
            <p:nvPr/>
          </p:nvSpPr>
          <p:spPr bwMode="auto">
            <a:xfrm rot="4247563" flipV="1">
              <a:off x="3851" y="3189"/>
              <a:ext cx="165" cy="193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33CC"/>
            </a:solidFill>
            <a:ln w="9525" cmpd="sng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16025" name="Group 313"/>
          <p:cNvGrpSpPr>
            <a:grpSpLocks/>
          </p:cNvGrpSpPr>
          <p:nvPr/>
        </p:nvGrpSpPr>
        <p:grpSpPr bwMode="auto">
          <a:xfrm>
            <a:off x="6227763" y="3860800"/>
            <a:ext cx="1817687" cy="1739900"/>
            <a:chOff x="3504" y="2976"/>
            <a:chExt cx="1145" cy="1096"/>
          </a:xfrm>
        </p:grpSpPr>
        <p:sp>
          <p:nvSpPr>
            <p:cNvPr id="116026" name="Oval 314"/>
            <p:cNvSpPr>
              <a:spLocks noChangeArrowheads="1"/>
            </p:cNvSpPr>
            <p:nvPr/>
          </p:nvSpPr>
          <p:spPr bwMode="auto">
            <a:xfrm>
              <a:off x="3682" y="3137"/>
              <a:ext cx="789" cy="761"/>
            </a:xfrm>
            <a:prstGeom prst="ellipse">
              <a:avLst/>
            </a:prstGeom>
            <a:gradFill rotWithShape="0">
              <a:gsLst>
                <a:gs pos="0">
                  <a:srgbClr val="9999FF"/>
                </a:gs>
                <a:gs pos="100000">
                  <a:srgbClr val="9999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027" name="AutoShape 315"/>
            <p:cNvSpPr>
              <a:spLocks noChangeArrowheads="1"/>
            </p:cNvSpPr>
            <p:nvPr/>
          </p:nvSpPr>
          <p:spPr bwMode="auto">
            <a:xfrm>
              <a:off x="4038" y="3017"/>
              <a:ext cx="83" cy="127"/>
            </a:xfrm>
            <a:prstGeom prst="can">
              <a:avLst>
                <a:gd name="adj" fmla="val 38253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028" name="AutoShape 316"/>
            <p:cNvSpPr>
              <a:spLocks noChangeArrowheads="1"/>
            </p:cNvSpPr>
            <p:nvPr/>
          </p:nvSpPr>
          <p:spPr bwMode="auto">
            <a:xfrm rot="-1731536">
              <a:off x="3818" y="3071"/>
              <a:ext cx="83" cy="127"/>
            </a:xfrm>
            <a:prstGeom prst="can">
              <a:avLst>
                <a:gd name="adj" fmla="val 38253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029" name="AutoShape 317"/>
            <p:cNvSpPr>
              <a:spLocks noChangeArrowheads="1"/>
            </p:cNvSpPr>
            <p:nvPr/>
          </p:nvSpPr>
          <p:spPr bwMode="auto">
            <a:xfrm rot="-3428101">
              <a:off x="3674" y="3187"/>
              <a:ext cx="84" cy="125"/>
            </a:xfrm>
            <a:prstGeom prst="can">
              <a:avLst>
                <a:gd name="adj" fmla="val 37202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030" name="AutoShape 318"/>
            <p:cNvSpPr>
              <a:spLocks noChangeArrowheads="1"/>
            </p:cNvSpPr>
            <p:nvPr/>
          </p:nvSpPr>
          <p:spPr bwMode="auto">
            <a:xfrm rot="-4530700">
              <a:off x="3597" y="3320"/>
              <a:ext cx="85" cy="124"/>
            </a:xfrm>
            <a:prstGeom prst="can">
              <a:avLst>
                <a:gd name="adj" fmla="val 36471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031" name="AutoShape 319"/>
            <p:cNvSpPr>
              <a:spLocks noChangeArrowheads="1"/>
            </p:cNvSpPr>
            <p:nvPr/>
          </p:nvSpPr>
          <p:spPr bwMode="auto">
            <a:xfrm rot="-6208555">
              <a:off x="3597" y="3542"/>
              <a:ext cx="84" cy="124"/>
            </a:xfrm>
            <a:prstGeom prst="can">
              <a:avLst>
                <a:gd name="adj" fmla="val 36905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032" name="AutoShape 320"/>
            <p:cNvSpPr>
              <a:spLocks noChangeArrowheads="1"/>
            </p:cNvSpPr>
            <p:nvPr/>
          </p:nvSpPr>
          <p:spPr bwMode="auto">
            <a:xfrm rot="-7565748">
              <a:off x="3642" y="3658"/>
              <a:ext cx="85" cy="124"/>
            </a:xfrm>
            <a:prstGeom prst="can">
              <a:avLst>
                <a:gd name="adj" fmla="val 36471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033" name="AutoShape 321"/>
            <p:cNvSpPr>
              <a:spLocks noChangeArrowheads="1"/>
            </p:cNvSpPr>
            <p:nvPr/>
          </p:nvSpPr>
          <p:spPr bwMode="auto">
            <a:xfrm rot="-8367763">
              <a:off x="3772" y="3809"/>
              <a:ext cx="83" cy="127"/>
            </a:xfrm>
            <a:prstGeom prst="can">
              <a:avLst>
                <a:gd name="adj" fmla="val 38253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034" name="AutoShape 322"/>
            <p:cNvSpPr>
              <a:spLocks noChangeArrowheads="1"/>
            </p:cNvSpPr>
            <p:nvPr/>
          </p:nvSpPr>
          <p:spPr bwMode="auto">
            <a:xfrm rot="-9558205">
              <a:off x="3916" y="3878"/>
              <a:ext cx="83" cy="127"/>
            </a:xfrm>
            <a:prstGeom prst="can">
              <a:avLst>
                <a:gd name="adj" fmla="val 38253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035" name="AutoShape 323"/>
            <p:cNvSpPr>
              <a:spLocks noChangeArrowheads="1"/>
            </p:cNvSpPr>
            <p:nvPr/>
          </p:nvSpPr>
          <p:spPr bwMode="auto">
            <a:xfrm rot="9901211" flipH="1">
              <a:off x="4151" y="3878"/>
              <a:ext cx="83" cy="127"/>
            </a:xfrm>
            <a:prstGeom prst="can">
              <a:avLst>
                <a:gd name="adj" fmla="val 38253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036" name="AutoShape 324"/>
            <p:cNvSpPr>
              <a:spLocks noChangeArrowheads="1"/>
            </p:cNvSpPr>
            <p:nvPr/>
          </p:nvSpPr>
          <p:spPr bwMode="auto">
            <a:xfrm rot="9414293" flipH="1">
              <a:off x="4256" y="3839"/>
              <a:ext cx="83" cy="127"/>
            </a:xfrm>
            <a:prstGeom prst="can">
              <a:avLst>
                <a:gd name="adj" fmla="val 38253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037" name="AutoShape 325"/>
            <p:cNvSpPr>
              <a:spLocks noChangeArrowheads="1"/>
            </p:cNvSpPr>
            <p:nvPr/>
          </p:nvSpPr>
          <p:spPr bwMode="auto">
            <a:xfrm rot="7565748" flipH="1">
              <a:off x="4414" y="3697"/>
              <a:ext cx="85" cy="125"/>
            </a:xfrm>
            <a:prstGeom prst="can">
              <a:avLst>
                <a:gd name="adj" fmla="val 36765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038" name="AutoShape 326"/>
            <p:cNvSpPr>
              <a:spLocks noChangeArrowheads="1"/>
            </p:cNvSpPr>
            <p:nvPr/>
          </p:nvSpPr>
          <p:spPr bwMode="auto">
            <a:xfrm rot="6208555" flipH="1">
              <a:off x="4482" y="3549"/>
              <a:ext cx="84" cy="125"/>
            </a:xfrm>
            <a:prstGeom prst="can">
              <a:avLst>
                <a:gd name="adj" fmla="val 37202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039" name="AutoShape 327"/>
            <p:cNvSpPr>
              <a:spLocks noChangeArrowheads="1"/>
            </p:cNvSpPr>
            <p:nvPr/>
          </p:nvSpPr>
          <p:spPr bwMode="auto">
            <a:xfrm rot="4530700" flipH="1">
              <a:off x="4475" y="3334"/>
              <a:ext cx="85" cy="125"/>
            </a:xfrm>
            <a:prstGeom prst="can">
              <a:avLst>
                <a:gd name="adj" fmla="val 36765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040" name="AutoShape 328"/>
            <p:cNvSpPr>
              <a:spLocks noChangeArrowheads="1"/>
            </p:cNvSpPr>
            <p:nvPr/>
          </p:nvSpPr>
          <p:spPr bwMode="auto">
            <a:xfrm rot="3428101" flipH="1">
              <a:off x="4399" y="3196"/>
              <a:ext cx="84" cy="124"/>
            </a:xfrm>
            <a:prstGeom prst="can">
              <a:avLst>
                <a:gd name="adj" fmla="val 36905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041" name="AutoShape 329"/>
            <p:cNvSpPr>
              <a:spLocks noChangeArrowheads="1"/>
            </p:cNvSpPr>
            <p:nvPr/>
          </p:nvSpPr>
          <p:spPr bwMode="auto">
            <a:xfrm rot="1731536" flipH="1">
              <a:off x="4271" y="3079"/>
              <a:ext cx="84" cy="127"/>
            </a:xfrm>
            <a:prstGeom prst="can">
              <a:avLst>
                <a:gd name="adj" fmla="val 37798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116042" name="Group 330"/>
            <p:cNvGrpSpPr>
              <a:grpSpLocks/>
            </p:cNvGrpSpPr>
            <p:nvPr/>
          </p:nvGrpSpPr>
          <p:grpSpPr bwMode="auto">
            <a:xfrm>
              <a:off x="4030" y="3891"/>
              <a:ext cx="124" cy="181"/>
              <a:chOff x="1441" y="1824"/>
              <a:chExt cx="143" cy="205"/>
            </a:xfrm>
          </p:grpSpPr>
          <p:sp>
            <p:nvSpPr>
              <p:cNvPr id="116043" name="AutoShape 331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6044" name="Oval 332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6045" name="Oval 333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6046" name="Group 334"/>
            <p:cNvGrpSpPr>
              <a:grpSpLocks/>
            </p:cNvGrpSpPr>
            <p:nvPr/>
          </p:nvGrpSpPr>
          <p:grpSpPr bwMode="auto">
            <a:xfrm rot="1113049" flipV="1">
              <a:off x="4151" y="2984"/>
              <a:ext cx="124" cy="181"/>
              <a:chOff x="1441" y="1824"/>
              <a:chExt cx="143" cy="205"/>
            </a:xfrm>
          </p:grpSpPr>
          <p:sp>
            <p:nvSpPr>
              <p:cNvPr id="116047" name="AutoShape 335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6048" name="Oval 336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6049" name="Oval 337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6050" name="Group 338"/>
            <p:cNvGrpSpPr>
              <a:grpSpLocks/>
            </p:cNvGrpSpPr>
            <p:nvPr/>
          </p:nvGrpSpPr>
          <p:grpSpPr bwMode="auto">
            <a:xfrm rot="-1113049" flipH="1" flipV="1">
              <a:off x="3879" y="2976"/>
              <a:ext cx="124" cy="181"/>
              <a:chOff x="1441" y="1824"/>
              <a:chExt cx="143" cy="205"/>
            </a:xfrm>
          </p:grpSpPr>
          <p:sp>
            <p:nvSpPr>
              <p:cNvPr id="116051" name="AutoShape 339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6052" name="Oval 340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6053" name="Oval 341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6054" name="Group 342"/>
            <p:cNvGrpSpPr>
              <a:grpSpLocks/>
            </p:cNvGrpSpPr>
            <p:nvPr/>
          </p:nvGrpSpPr>
          <p:grpSpPr bwMode="auto">
            <a:xfrm rot="-5190893" flipH="1" flipV="1">
              <a:off x="3530" y="3407"/>
              <a:ext cx="126" cy="178"/>
              <a:chOff x="1441" y="1824"/>
              <a:chExt cx="143" cy="205"/>
            </a:xfrm>
          </p:grpSpPr>
          <p:sp>
            <p:nvSpPr>
              <p:cNvPr id="116055" name="AutoShape 343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6056" name="Oval 344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6057" name="Oval 345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6058" name="Group 346"/>
            <p:cNvGrpSpPr>
              <a:grpSpLocks/>
            </p:cNvGrpSpPr>
            <p:nvPr/>
          </p:nvGrpSpPr>
          <p:grpSpPr bwMode="auto">
            <a:xfrm rot="-5172987">
              <a:off x="4497" y="3416"/>
              <a:ext cx="126" cy="178"/>
              <a:chOff x="1441" y="1824"/>
              <a:chExt cx="143" cy="205"/>
            </a:xfrm>
          </p:grpSpPr>
          <p:sp>
            <p:nvSpPr>
              <p:cNvPr id="116059" name="AutoShape 347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6060" name="Oval 348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6061" name="Oval 349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6062" name="Group 350"/>
            <p:cNvGrpSpPr>
              <a:grpSpLocks/>
            </p:cNvGrpSpPr>
            <p:nvPr/>
          </p:nvGrpSpPr>
          <p:grpSpPr bwMode="auto">
            <a:xfrm rot="2463853">
              <a:off x="3659" y="3738"/>
              <a:ext cx="124" cy="181"/>
              <a:chOff x="1441" y="1824"/>
              <a:chExt cx="143" cy="205"/>
            </a:xfrm>
          </p:grpSpPr>
          <p:sp>
            <p:nvSpPr>
              <p:cNvPr id="116063" name="AutoShape 351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6064" name="Oval 352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6065" name="Oval 353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6066" name="Group 354"/>
            <p:cNvGrpSpPr>
              <a:grpSpLocks/>
            </p:cNvGrpSpPr>
            <p:nvPr/>
          </p:nvGrpSpPr>
          <p:grpSpPr bwMode="auto">
            <a:xfrm rot="19136147" flipH="1">
              <a:off x="4347" y="3769"/>
              <a:ext cx="124" cy="181"/>
              <a:chOff x="1441" y="1824"/>
              <a:chExt cx="143" cy="205"/>
            </a:xfrm>
          </p:grpSpPr>
          <p:sp>
            <p:nvSpPr>
              <p:cNvPr id="116067" name="AutoShape 355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6068" name="Oval 356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6069" name="Oval 357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116070" name="Freeform 358"/>
            <p:cNvSpPr>
              <a:spLocks/>
            </p:cNvSpPr>
            <p:nvPr/>
          </p:nvSpPr>
          <p:spPr bwMode="auto">
            <a:xfrm rot="4247563" flipV="1">
              <a:off x="3979" y="3355"/>
              <a:ext cx="150" cy="179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33CC"/>
            </a:solidFill>
            <a:ln w="9525" cmpd="sng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6071" name="Freeform 359"/>
            <p:cNvSpPr>
              <a:spLocks/>
            </p:cNvSpPr>
            <p:nvPr/>
          </p:nvSpPr>
          <p:spPr bwMode="auto">
            <a:xfrm rot="4247563" flipV="1">
              <a:off x="3912" y="3196"/>
              <a:ext cx="151" cy="178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33CC"/>
            </a:solidFill>
            <a:ln w="9525" cmpd="sng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6072" name="Freeform 360"/>
            <p:cNvSpPr>
              <a:spLocks/>
            </p:cNvSpPr>
            <p:nvPr/>
          </p:nvSpPr>
          <p:spPr bwMode="auto">
            <a:xfrm rot="4247563" flipV="1">
              <a:off x="3955" y="3281"/>
              <a:ext cx="164" cy="192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33CC"/>
            </a:solidFill>
            <a:ln w="9525" cmpd="sng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6073" name="Freeform 361"/>
            <p:cNvSpPr>
              <a:spLocks/>
            </p:cNvSpPr>
            <p:nvPr/>
          </p:nvSpPr>
          <p:spPr bwMode="auto">
            <a:xfrm rot="4247563" flipV="1">
              <a:off x="4035" y="3452"/>
              <a:ext cx="147" cy="168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21" y="149"/>
                </a:cxn>
                <a:cxn ang="0">
                  <a:pos x="189" y="29"/>
                </a:cxn>
                <a:cxn ang="0">
                  <a:pos x="168" y="0"/>
                </a:cxn>
                <a:cxn ang="0">
                  <a:pos x="0" y="120"/>
                </a:cxn>
              </a:cxnLst>
              <a:rect l="0" t="0" r="r" b="b"/>
              <a:pathLst>
                <a:path w="189" h="149">
                  <a:moveTo>
                    <a:pt x="0" y="120"/>
                  </a:moveTo>
                  <a:lnTo>
                    <a:pt x="21" y="149"/>
                  </a:lnTo>
                  <a:lnTo>
                    <a:pt x="189" y="29"/>
                  </a:lnTo>
                  <a:lnTo>
                    <a:pt x="168" y="0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0033CC"/>
            </a:solidFill>
            <a:ln w="9525" cmpd="sng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6074" name="Freeform 362"/>
            <p:cNvSpPr>
              <a:spLocks/>
            </p:cNvSpPr>
            <p:nvPr/>
          </p:nvSpPr>
          <p:spPr bwMode="auto">
            <a:xfrm rot="4247563" flipV="1">
              <a:off x="4073" y="3539"/>
              <a:ext cx="145" cy="167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21" y="149"/>
                </a:cxn>
                <a:cxn ang="0">
                  <a:pos x="189" y="29"/>
                </a:cxn>
                <a:cxn ang="0">
                  <a:pos x="168" y="0"/>
                </a:cxn>
                <a:cxn ang="0">
                  <a:pos x="0" y="120"/>
                </a:cxn>
              </a:cxnLst>
              <a:rect l="0" t="0" r="r" b="b"/>
              <a:pathLst>
                <a:path w="189" h="149">
                  <a:moveTo>
                    <a:pt x="0" y="120"/>
                  </a:moveTo>
                  <a:lnTo>
                    <a:pt x="21" y="149"/>
                  </a:lnTo>
                  <a:lnTo>
                    <a:pt x="189" y="29"/>
                  </a:lnTo>
                  <a:lnTo>
                    <a:pt x="168" y="0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0033CC"/>
            </a:solidFill>
            <a:ln w="9525" cmpd="sng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6075" name="Freeform 363"/>
            <p:cNvSpPr>
              <a:spLocks/>
            </p:cNvSpPr>
            <p:nvPr/>
          </p:nvSpPr>
          <p:spPr bwMode="auto">
            <a:xfrm rot="4247563" flipV="1">
              <a:off x="4122" y="3633"/>
              <a:ext cx="109" cy="134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21" y="118"/>
                </a:cxn>
                <a:cxn ang="0">
                  <a:pos x="141" y="28"/>
                </a:cxn>
                <a:cxn ang="0">
                  <a:pos x="120" y="0"/>
                </a:cxn>
                <a:cxn ang="0">
                  <a:pos x="0" y="90"/>
                </a:cxn>
              </a:cxnLst>
              <a:rect l="0" t="0" r="r" b="b"/>
              <a:pathLst>
                <a:path w="141" h="118">
                  <a:moveTo>
                    <a:pt x="0" y="90"/>
                  </a:moveTo>
                  <a:lnTo>
                    <a:pt x="21" y="118"/>
                  </a:lnTo>
                  <a:lnTo>
                    <a:pt x="141" y="28"/>
                  </a:lnTo>
                  <a:lnTo>
                    <a:pt x="12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33CC"/>
            </a:solidFill>
            <a:ln w="9525" cmpd="sng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6076" name="Freeform 364"/>
            <p:cNvSpPr>
              <a:spLocks/>
            </p:cNvSpPr>
            <p:nvPr/>
          </p:nvSpPr>
          <p:spPr bwMode="auto">
            <a:xfrm rot="4247563" flipV="1">
              <a:off x="4145" y="3724"/>
              <a:ext cx="107" cy="133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21" y="118"/>
                </a:cxn>
                <a:cxn ang="0">
                  <a:pos x="141" y="28"/>
                </a:cxn>
                <a:cxn ang="0">
                  <a:pos x="120" y="0"/>
                </a:cxn>
                <a:cxn ang="0">
                  <a:pos x="0" y="90"/>
                </a:cxn>
              </a:cxnLst>
              <a:rect l="0" t="0" r="r" b="b"/>
              <a:pathLst>
                <a:path w="141" h="118">
                  <a:moveTo>
                    <a:pt x="0" y="90"/>
                  </a:moveTo>
                  <a:lnTo>
                    <a:pt x="21" y="118"/>
                  </a:lnTo>
                  <a:lnTo>
                    <a:pt x="141" y="28"/>
                  </a:lnTo>
                  <a:lnTo>
                    <a:pt x="12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33CC"/>
            </a:solidFill>
            <a:ln w="9525" cmpd="sng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6077" name="Freeform 365"/>
            <p:cNvSpPr>
              <a:spLocks/>
            </p:cNvSpPr>
            <p:nvPr/>
          </p:nvSpPr>
          <p:spPr bwMode="auto">
            <a:xfrm rot="4247563" flipV="1">
              <a:off x="3851" y="3189"/>
              <a:ext cx="165" cy="193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33CC"/>
            </a:solidFill>
            <a:ln w="9525" cmpd="sng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16078" name="Group 366"/>
          <p:cNvGrpSpPr>
            <a:grpSpLocks/>
          </p:cNvGrpSpPr>
          <p:nvPr/>
        </p:nvGrpSpPr>
        <p:grpSpPr bwMode="auto">
          <a:xfrm>
            <a:off x="3924300" y="4292600"/>
            <a:ext cx="1817688" cy="1739900"/>
            <a:chOff x="3504" y="2976"/>
            <a:chExt cx="1145" cy="1096"/>
          </a:xfrm>
        </p:grpSpPr>
        <p:sp>
          <p:nvSpPr>
            <p:cNvPr id="116079" name="Oval 367"/>
            <p:cNvSpPr>
              <a:spLocks noChangeArrowheads="1"/>
            </p:cNvSpPr>
            <p:nvPr/>
          </p:nvSpPr>
          <p:spPr bwMode="auto">
            <a:xfrm>
              <a:off x="3682" y="3137"/>
              <a:ext cx="789" cy="761"/>
            </a:xfrm>
            <a:prstGeom prst="ellipse">
              <a:avLst/>
            </a:prstGeom>
            <a:gradFill rotWithShape="0">
              <a:gsLst>
                <a:gs pos="0">
                  <a:srgbClr val="9999FF"/>
                </a:gs>
                <a:gs pos="100000">
                  <a:srgbClr val="9999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en-US">
                <a:cs typeface="Arial" charset="0"/>
              </a:endParaRPr>
            </a:p>
          </p:txBody>
        </p:sp>
        <p:sp>
          <p:nvSpPr>
            <p:cNvPr id="116080" name="AutoShape 368"/>
            <p:cNvSpPr>
              <a:spLocks noChangeArrowheads="1"/>
            </p:cNvSpPr>
            <p:nvPr/>
          </p:nvSpPr>
          <p:spPr bwMode="auto">
            <a:xfrm>
              <a:off x="4038" y="3017"/>
              <a:ext cx="83" cy="127"/>
            </a:xfrm>
            <a:prstGeom prst="can">
              <a:avLst>
                <a:gd name="adj" fmla="val 38253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081" name="AutoShape 369"/>
            <p:cNvSpPr>
              <a:spLocks noChangeArrowheads="1"/>
            </p:cNvSpPr>
            <p:nvPr/>
          </p:nvSpPr>
          <p:spPr bwMode="auto">
            <a:xfrm rot="-1731536">
              <a:off x="3818" y="3071"/>
              <a:ext cx="83" cy="127"/>
            </a:xfrm>
            <a:prstGeom prst="can">
              <a:avLst>
                <a:gd name="adj" fmla="val 38253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082" name="AutoShape 370"/>
            <p:cNvSpPr>
              <a:spLocks noChangeArrowheads="1"/>
            </p:cNvSpPr>
            <p:nvPr/>
          </p:nvSpPr>
          <p:spPr bwMode="auto">
            <a:xfrm rot="-3428101">
              <a:off x="3674" y="3187"/>
              <a:ext cx="84" cy="125"/>
            </a:xfrm>
            <a:prstGeom prst="can">
              <a:avLst>
                <a:gd name="adj" fmla="val 37202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083" name="AutoShape 371"/>
            <p:cNvSpPr>
              <a:spLocks noChangeArrowheads="1"/>
            </p:cNvSpPr>
            <p:nvPr/>
          </p:nvSpPr>
          <p:spPr bwMode="auto">
            <a:xfrm rot="-4530700">
              <a:off x="3597" y="3320"/>
              <a:ext cx="85" cy="124"/>
            </a:xfrm>
            <a:prstGeom prst="can">
              <a:avLst>
                <a:gd name="adj" fmla="val 36471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084" name="AutoShape 372"/>
            <p:cNvSpPr>
              <a:spLocks noChangeArrowheads="1"/>
            </p:cNvSpPr>
            <p:nvPr/>
          </p:nvSpPr>
          <p:spPr bwMode="auto">
            <a:xfrm rot="-6208555">
              <a:off x="3597" y="3542"/>
              <a:ext cx="84" cy="124"/>
            </a:xfrm>
            <a:prstGeom prst="can">
              <a:avLst>
                <a:gd name="adj" fmla="val 36905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085" name="AutoShape 373"/>
            <p:cNvSpPr>
              <a:spLocks noChangeArrowheads="1"/>
            </p:cNvSpPr>
            <p:nvPr/>
          </p:nvSpPr>
          <p:spPr bwMode="auto">
            <a:xfrm rot="-7565748">
              <a:off x="3642" y="3658"/>
              <a:ext cx="85" cy="124"/>
            </a:xfrm>
            <a:prstGeom prst="can">
              <a:avLst>
                <a:gd name="adj" fmla="val 36471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086" name="AutoShape 374"/>
            <p:cNvSpPr>
              <a:spLocks noChangeArrowheads="1"/>
            </p:cNvSpPr>
            <p:nvPr/>
          </p:nvSpPr>
          <p:spPr bwMode="auto">
            <a:xfrm rot="-8367763">
              <a:off x="3772" y="3809"/>
              <a:ext cx="83" cy="127"/>
            </a:xfrm>
            <a:prstGeom prst="can">
              <a:avLst>
                <a:gd name="adj" fmla="val 38253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087" name="AutoShape 375"/>
            <p:cNvSpPr>
              <a:spLocks noChangeArrowheads="1"/>
            </p:cNvSpPr>
            <p:nvPr/>
          </p:nvSpPr>
          <p:spPr bwMode="auto">
            <a:xfrm rot="-9558205">
              <a:off x="3916" y="3878"/>
              <a:ext cx="83" cy="127"/>
            </a:xfrm>
            <a:prstGeom prst="can">
              <a:avLst>
                <a:gd name="adj" fmla="val 38253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088" name="AutoShape 376"/>
            <p:cNvSpPr>
              <a:spLocks noChangeArrowheads="1"/>
            </p:cNvSpPr>
            <p:nvPr/>
          </p:nvSpPr>
          <p:spPr bwMode="auto">
            <a:xfrm rot="9901211" flipH="1">
              <a:off x="4151" y="3878"/>
              <a:ext cx="83" cy="127"/>
            </a:xfrm>
            <a:prstGeom prst="can">
              <a:avLst>
                <a:gd name="adj" fmla="val 38253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089" name="AutoShape 377"/>
            <p:cNvSpPr>
              <a:spLocks noChangeArrowheads="1"/>
            </p:cNvSpPr>
            <p:nvPr/>
          </p:nvSpPr>
          <p:spPr bwMode="auto">
            <a:xfrm rot="9414293" flipH="1">
              <a:off x="4256" y="3839"/>
              <a:ext cx="83" cy="127"/>
            </a:xfrm>
            <a:prstGeom prst="can">
              <a:avLst>
                <a:gd name="adj" fmla="val 38253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090" name="AutoShape 378"/>
            <p:cNvSpPr>
              <a:spLocks noChangeArrowheads="1"/>
            </p:cNvSpPr>
            <p:nvPr/>
          </p:nvSpPr>
          <p:spPr bwMode="auto">
            <a:xfrm rot="7565748" flipH="1">
              <a:off x="4414" y="3697"/>
              <a:ext cx="85" cy="125"/>
            </a:xfrm>
            <a:prstGeom prst="can">
              <a:avLst>
                <a:gd name="adj" fmla="val 36765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091" name="AutoShape 379"/>
            <p:cNvSpPr>
              <a:spLocks noChangeArrowheads="1"/>
            </p:cNvSpPr>
            <p:nvPr/>
          </p:nvSpPr>
          <p:spPr bwMode="auto">
            <a:xfrm rot="6208555" flipH="1">
              <a:off x="4482" y="3549"/>
              <a:ext cx="84" cy="125"/>
            </a:xfrm>
            <a:prstGeom prst="can">
              <a:avLst>
                <a:gd name="adj" fmla="val 37202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092" name="AutoShape 380"/>
            <p:cNvSpPr>
              <a:spLocks noChangeArrowheads="1"/>
            </p:cNvSpPr>
            <p:nvPr/>
          </p:nvSpPr>
          <p:spPr bwMode="auto">
            <a:xfrm rot="4530700" flipH="1">
              <a:off x="4475" y="3334"/>
              <a:ext cx="85" cy="125"/>
            </a:xfrm>
            <a:prstGeom prst="can">
              <a:avLst>
                <a:gd name="adj" fmla="val 36765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093" name="AutoShape 381"/>
            <p:cNvSpPr>
              <a:spLocks noChangeArrowheads="1"/>
            </p:cNvSpPr>
            <p:nvPr/>
          </p:nvSpPr>
          <p:spPr bwMode="auto">
            <a:xfrm rot="3428101" flipH="1">
              <a:off x="4399" y="3196"/>
              <a:ext cx="84" cy="124"/>
            </a:xfrm>
            <a:prstGeom prst="can">
              <a:avLst>
                <a:gd name="adj" fmla="val 36905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094" name="AutoShape 382"/>
            <p:cNvSpPr>
              <a:spLocks noChangeArrowheads="1"/>
            </p:cNvSpPr>
            <p:nvPr/>
          </p:nvSpPr>
          <p:spPr bwMode="auto">
            <a:xfrm rot="1731536" flipH="1">
              <a:off x="4271" y="3079"/>
              <a:ext cx="84" cy="127"/>
            </a:xfrm>
            <a:prstGeom prst="can">
              <a:avLst>
                <a:gd name="adj" fmla="val 37798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116095" name="Group 383"/>
            <p:cNvGrpSpPr>
              <a:grpSpLocks/>
            </p:cNvGrpSpPr>
            <p:nvPr/>
          </p:nvGrpSpPr>
          <p:grpSpPr bwMode="auto">
            <a:xfrm>
              <a:off x="4030" y="3891"/>
              <a:ext cx="124" cy="181"/>
              <a:chOff x="1441" y="1824"/>
              <a:chExt cx="143" cy="205"/>
            </a:xfrm>
          </p:grpSpPr>
          <p:sp>
            <p:nvSpPr>
              <p:cNvPr id="116096" name="AutoShape 384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6097" name="Oval 385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6098" name="Oval 386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6099" name="Group 387"/>
            <p:cNvGrpSpPr>
              <a:grpSpLocks/>
            </p:cNvGrpSpPr>
            <p:nvPr/>
          </p:nvGrpSpPr>
          <p:grpSpPr bwMode="auto">
            <a:xfrm rot="1113049" flipV="1">
              <a:off x="4151" y="2984"/>
              <a:ext cx="124" cy="181"/>
              <a:chOff x="1441" y="1824"/>
              <a:chExt cx="143" cy="205"/>
            </a:xfrm>
          </p:grpSpPr>
          <p:sp>
            <p:nvSpPr>
              <p:cNvPr id="116100" name="AutoShape 388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6101" name="Oval 389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6102" name="Oval 390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6103" name="Group 391"/>
            <p:cNvGrpSpPr>
              <a:grpSpLocks/>
            </p:cNvGrpSpPr>
            <p:nvPr/>
          </p:nvGrpSpPr>
          <p:grpSpPr bwMode="auto">
            <a:xfrm rot="-1113049" flipH="1" flipV="1">
              <a:off x="3879" y="2976"/>
              <a:ext cx="124" cy="181"/>
              <a:chOff x="1441" y="1824"/>
              <a:chExt cx="143" cy="205"/>
            </a:xfrm>
          </p:grpSpPr>
          <p:sp>
            <p:nvSpPr>
              <p:cNvPr id="116104" name="AutoShape 392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6105" name="Oval 393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6106" name="Oval 394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6107" name="Group 395"/>
            <p:cNvGrpSpPr>
              <a:grpSpLocks/>
            </p:cNvGrpSpPr>
            <p:nvPr/>
          </p:nvGrpSpPr>
          <p:grpSpPr bwMode="auto">
            <a:xfrm rot="-5190893" flipH="1" flipV="1">
              <a:off x="3530" y="3407"/>
              <a:ext cx="126" cy="178"/>
              <a:chOff x="1441" y="1824"/>
              <a:chExt cx="143" cy="205"/>
            </a:xfrm>
          </p:grpSpPr>
          <p:sp>
            <p:nvSpPr>
              <p:cNvPr id="116108" name="AutoShape 396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6109" name="Oval 397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6110" name="Oval 398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6111" name="Group 399"/>
            <p:cNvGrpSpPr>
              <a:grpSpLocks/>
            </p:cNvGrpSpPr>
            <p:nvPr/>
          </p:nvGrpSpPr>
          <p:grpSpPr bwMode="auto">
            <a:xfrm rot="-5172987">
              <a:off x="4497" y="3416"/>
              <a:ext cx="126" cy="178"/>
              <a:chOff x="1441" y="1824"/>
              <a:chExt cx="143" cy="205"/>
            </a:xfrm>
          </p:grpSpPr>
          <p:sp>
            <p:nvSpPr>
              <p:cNvPr id="116112" name="AutoShape 400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6113" name="Oval 401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6114" name="Oval 402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6115" name="Group 403"/>
            <p:cNvGrpSpPr>
              <a:grpSpLocks/>
            </p:cNvGrpSpPr>
            <p:nvPr/>
          </p:nvGrpSpPr>
          <p:grpSpPr bwMode="auto">
            <a:xfrm rot="2463853">
              <a:off x="3659" y="3738"/>
              <a:ext cx="124" cy="181"/>
              <a:chOff x="1441" y="1824"/>
              <a:chExt cx="143" cy="205"/>
            </a:xfrm>
          </p:grpSpPr>
          <p:sp>
            <p:nvSpPr>
              <p:cNvPr id="116116" name="AutoShape 404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6117" name="Oval 405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6118" name="Oval 406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6119" name="Group 407"/>
            <p:cNvGrpSpPr>
              <a:grpSpLocks/>
            </p:cNvGrpSpPr>
            <p:nvPr/>
          </p:nvGrpSpPr>
          <p:grpSpPr bwMode="auto">
            <a:xfrm rot="19136147" flipH="1">
              <a:off x="4347" y="3769"/>
              <a:ext cx="124" cy="181"/>
              <a:chOff x="1441" y="1824"/>
              <a:chExt cx="143" cy="205"/>
            </a:xfrm>
          </p:grpSpPr>
          <p:sp>
            <p:nvSpPr>
              <p:cNvPr id="116120" name="AutoShape 408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6121" name="Oval 409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6122" name="Oval 410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116123" name="Freeform 411"/>
            <p:cNvSpPr>
              <a:spLocks/>
            </p:cNvSpPr>
            <p:nvPr/>
          </p:nvSpPr>
          <p:spPr bwMode="auto">
            <a:xfrm rot="4247563" flipV="1">
              <a:off x="3979" y="3355"/>
              <a:ext cx="150" cy="179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33CC"/>
            </a:solidFill>
            <a:ln w="9525" cmpd="sng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6124" name="Freeform 412"/>
            <p:cNvSpPr>
              <a:spLocks/>
            </p:cNvSpPr>
            <p:nvPr/>
          </p:nvSpPr>
          <p:spPr bwMode="auto">
            <a:xfrm rot="4247563" flipV="1">
              <a:off x="3912" y="3196"/>
              <a:ext cx="151" cy="178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33CC"/>
            </a:solidFill>
            <a:ln w="9525" cmpd="sng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6125" name="Freeform 413"/>
            <p:cNvSpPr>
              <a:spLocks/>
            </p:cNvSpPr>
            <p:nvPr/>
          </p:nvSpPr>
          <p:spPr bwMode="auto">
            <a:xfrm rot="4247563" flipV="1">
              <a:off x="3955" y="3281"/>
              <a:ext cx="164" cy="192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33CC"/>
            </a:solidFill>
            <a:ln w="9525" cmpd="sng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6126" name="Freeform 414"/>
            <p:cNvSpPr>
              <a:spLocks/>
            </p:cNvSpPr>
            <p:nvPr/>
          </p:nvSpPr>
          <p:spPr bwMode="auto">
            <a:xfrm rot="4247563" flipV="1">
              <a:off x="4035" y="3452"/>
              <a:ext cx="147" cy="168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21" y="149"/>
                </a:cxn>
                <a:cxn ang="0">
                  <a:pos x="189" y="29"/>
                </a:cxn>
                <a:cxn ang="0">
                  <a:pos x="168" y="0"/>
                </a:cxn>
                <a:cxn ang="0">
                  <a:pos x="0" y="120"/>
                </a:cxn>
              </a:cxnLst>
              <a:rect l="0" t="0" r="r" b="b"/>
              <a:pathLst>
                <a:path w="189" h="149">
                  <a:moveTo>
                    <a:pt x="0" y="120"/>
                  </a:moveTo>
                  <a:lnTo>
                    <a:pt x="21" y="149"/>
                  </a:lnTo>
                  <a:lnTo>
                    <a:pt x="189" y="29"/>
                  </a:lnTo>
                  <a:lnTo>
                    <a:pt x="168" y="0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0033CC"/>
            </a:solidFill>
            <a:ln w="9525" cmpd="sng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6127" name="Freeform 415"/>
            <p:cNvSpPr>
              <a:spLocks/>
            </p:cNvSpPr>
            <p:nvPr/>
          </p:nvSpPr>
          <p:spPr bwMode="auto">
            <a:xfrm rot="4247563" flipV="1">
              <a:off x="4073" y="3539"/>
              <a:ext cx="145" cy="167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21" y="149"/>
                </a:cxn>
                <a:cxn ang="0">
                  <a:pos x="189" y="29"/>
                </a:cxn>
                <a:cxn ang="0">
                  <a:pos x="168" y="0"/>
                </a:cxn>
                <a:cxn ang="0">
                  <a:pos x="0" y="120"/>
                </a:cxn>
              </a:cxnLst>
              <a:rect l="0" t="0" r="r" b="b"/>
              <a:pathLst>
                <a:path w="189" h="149">
                  <a:moveTo>
                    <a:pt x="0" y="120"/>
                  </a:moveTo>
                  <a:lnTo>
                    <a:pt x="21" y="149"/>
                  </a:lnTo>
                  <a:lnTo>
                    <a:pt x="189" y="29"/>
                  </a:lnTo>
                  <a:lnTo>
                    <a:pt x="168" y="0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0033CC"/>
            </a:solidFill>
            <a:ln w="9525" cmpd="sng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6128" name="Freeform 416"/>
            <p:cNvSpPr>
              <a:spLocks/>
            </p:cNvSpPr>
            <p:nvPr/>
          </p:nvSpPr>
          <p:spPr bwMode="auto">
            <a:xfrm rot="4247563" flipV="1">
              <a:off x="4122" y="3633"/>
              <a:ext cx="109" cy="134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21" y="118"/>
                </a:cxn>
                <a:cxn ang="0">
                  <a:pos x="141" y="28"/>
                </a:cxn>
                <a:cxn ang="0">
                  <a:pos x="120" y="0"/>
                </a:cxn>
                <a:cxn ang="0">
                  <a:pos x="0" y="90"/>
                </a:cxn>
              </a:cxnLst>
              <a:rect l="0" t="0" r="r" b="b"/>
              <a:pathLst>
                <a:path w="141" h="118">
                  <a:moveTo>
                    <a:pt x="0" y="90"/>
                  </a:moveTo>
                  <a:lnTo>
                    <a:pt x="21" y="118"/>
                  </a:lnTo>
                  <a:lnTo>
                    <a:pt x="141" y="28"/>
                  </a:lnTo>
                  <a:lnTo>
                    <a:pt x="12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33CC"/>
            </a:solidFill>
            <a:ln w="9525" cmpd="sng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6129" name="Freeform 417"/>
            <p:cNvSpPr>
              <a:spLocks/>
            </p:cNvSpPr>
            <p:nvPr/>
          </p:nvSpPr>
          <p:spPr bwMode="auto">
            <a:xfrm rot="4247563" flipV="1">
              <a:off x="4145" y="3724"/>
              <a:ext cx="107" cy="133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21" y="118"/>
                </a:cxn>
                <a:cxn ang="0">
                  <a:pos x="141" y="28"/>
                </a:cxn>
                <a:cxn ang="0">
                  <a:pos x="120" y="0"/>
                </a:cxn>
                <a:cxn ang="0">
                  <a:pos x="0" y="90"/>
                </a:cxn>
              </a:cxnLst>
              <a:rect l="0" t="0" r="r" b="b"/>
              <a:pathLst>
                <a:path w="141" h="118">
                  <a:moveTo>
                    <a:pt x="0" y="90"/>
                  </a:moveTo>
                  <a:lnTo>
                    <a:pt x="21" y="118"/>
                  </a:lnTo>
                  <a:lnTo>
                    <a:pt x="141" y="28"/>
                  </a:lnTo>
                  <a:lnTo>
                    <a:pt x="12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33CC"/>
            </a:solidFill>
            <a:ln w="9525" cmpd="sng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6130" name="Freeform 418"/>
            <p:cNvSpPr>
              <a:spLocks/>
            </p:cNvSpPr>
            <p:nvPr/>
          </p:nvSpPr>
          <p:spPr bwMode="auto">
            <a:xfrm rot="4247563" flipV="1">
              <a:off x="3851" y="3189"/>
              <a:ext cx="165" cy="193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33CC"/>
            </a:solidFill>
            <a:ln w="9525" cmpd="sng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16131" name="Group 419"/>
          <p:cNvGrpSpPr>
            <a:grpSpLocks/>
          </p:cNvGrpSpPr>
          <p:nvPr/>
        </p:nvGrpSpPr>
        <p:grpSpPr bwMode="auto">
          <a:xfrm>
            <a:off x="5292725" y="4076700"/>
            <a:ext cx="1817688" cy="1739900"/>
            <a:chOff x="3504" y="2976"/>
            <a:chExt cx="1145" cy="1096"/>
          </a:xfrm>
        </p:grpSpPr>
        <p:sp>
          <p:nvSpPr>
            <p:cNvPr id="116132" name="Oval 420"/>
            <p:cNvSpPr>
              <a:spLocks noChangeArrowheads="1"/>
            </p:cNvSpPr>
            <p:nvPr/>
          </p:nvSpPr>
          <p:spPr bwMode="auto">
            <a:xfrm>
              <a:off x="3682" y="3137"/>
              <a:ext cx="789" cy="761"/>
            </a:xfrm>
            <a:prstGeom prst="ellipse">
              <a:avLst/>
            </a:prstGeom>
            <a:gradFill rotWithShape="0">
              <a:gsLst>
                <a:gs pos="0">
                  <a:srgbClr val="9999FF"/>
                </a:gs>
                <a:gs pos="100000">
                  <a:srgbClr val="9999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133" name="AutoShape 421"/>
            <p:cNvSpPr>
              <a:spLocks noChangeArrowheads="1"/>
            </p:cNvSpPr>
            <p:nvPr/>
          </p:nvSpPr>
          <p:spPr bwMode="auto">
            <a:xfrm>
              <a:off x="4038" y="3017"/>
              <a:ext cx="83" cy="127"/>
            </a:xfrm>
            <a:prstGeom prst="can">
              <a:avLst>
                <a:gd name="adj" fmla="val 38253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134" name="AutoShape 422"/>
            <p:cNvSpPr>
              <a:spLocks noChangeArrowheads="1"/>
            </p:cNvSpPr>
            <p:nvPr/>
          </p:nvSpPr>
          <p:spPr bwMode="auto">
            <a:xfrm rot="-1731536">
              <a:off x="3818" y="3071"/>
              <a:ext cx="83" cy="127"/>
            </a:xfrm>
            <a:prstGeom prst="can">
              <a:avLst>
                <a:gd name="adj" fmla="val 38253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135" name="AutoShape 423"/>
            <p:cNvSpPr>
              <a:spLocks noChangeArrowheads="1"/>
            </p:cNvSpPr>
            <p:nvPr/>
          </p:nvSpPr>
          <p:spPr bwMode="auto">
            <a:xfrm rot="-3428101">
              <a:off x="3674" y="3187"/>
              <a:ext cx="84" cy="125"/>
            </a:xfrm>
            <a:prstGeom prst="can">
              <a:avLst>
                <a:gd name="adj" fmla="val 37202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136" name="AutoShape 424"/>
            <p:cNvSpPr>
              <a:spLocks noChangeArrowheads="1"/>
            </p:cNvSpPr>
            <p:nvPr/>
          </p:nvSpPr>
          <p:spPr bwMode="auto">
            <a:xfrm rot="-4530700">
              <a:off x="3597" y="3320"/>
              <a:ext cx="85" cy="124"/>
            </a:xfrm>
            <a:prstGeom prst="can">
              <a:avLst>
                <a:gd name="adj" fmla="val 36471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137" name="AutoShape 425"/>
            <p:cNvSpPr>
              <a:spLocks noChangeArrowheads="1"/>
            </p:cNvSpPr>
            <p:nvPr/>
          </p:nvSpPr>
          <p:spPr bwMode="auto">
            <a:xfrm rot="-6208555">
              <a:off x="3597" y="3542"/>
              <a:ext cx="84" cy="124"/>
            </a:xfrm>
            <a:prstGeom prst="can">
              <a:avLst>
                <a:gd name="adj" fmla="val 36905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138" name="AutoShape 426"/>
            <p:cNvSpPr>
              <a:spLocks noChangeArrowheads="1"/>
            </p:cNvSpPr>
            <p:nvPr/>
          </p:nvSpPr>
          <p:spPr bwMode="auto">
            <a:xfrm rot="-7565748">
              <a:off x="3642" y="3658"/>
              <a:ext cx="85" cy="124"/>
            </a:xfrm>
            <a:prstGeom prst="can">
              <a:avLst>
                <a:gd name="adj" fmla="val 36471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139" name="AutoShape 427"/>
            <p:cNvSpPr>
              <a:spLocks noChangeArrowheads="1"/>
            </p:cNvSpPr>
            <p:nvPr/>
          </p:nvSpPr>
          <p:spPr bwMode="auto">
            <a:xfrm rot="-8367763">
              <a:off x="3772" y="3809"/>
              <a:ext cx="83" cy="127"/>
            </a:xfrm>
            <a:prstGeom prst="can">
              <a:avLst>
                <a:gd name="adj" fmla="val 38253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140" name="AutoShape 428"/>
            <p:cNvSpPr>
              <a:spLocks noChangeArrowheads="1"/>
            </p:cNvSpPr>
            <p:nvPr/>
          </p:nvSpPr>
          <p:spPr bwMode="auto">
            <a:xfrm rot="-9558205">
              <a:off x="3916" y="3878"/>
              <a:ext cx="83" cy="127"/>
            </a:xfrm>
            <a:prstGeom prst="can">
              <a:avLst>
                <a:gd name="adj" fmla="val 38253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141" name="AutoShape 429"/>
            <p:cNvSpPr>
              <a:spLocks noChangeArrowheads="1"/>
            </p:cNvSpPr>
            <p:nvPr/>
          </p:nvSpPr>
          <p:spPr bwMode="auto">
            <a:xfrm rot="9901211" flipH="1">
              <a:off x="4151" y="3878"/>
              <a:ext cx="83" cy="127"/>
            </a:xfrm>
            <a:prstGeom prst="can">
              <a:avLst>
                <a:gd name="adj" fmla="val 38253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142" name="AutoShape 430"/>
            <p:cNvSpPr>
              <a:spLocks noChangeArrowheads="1"/>
            </p:cNvSpPr>
            <p:nvPr/>
          </p:nvSpPr>
          <p:spPr bwMode="auto">
            <a:xfrm rot="9414293" flipH="1">
              <a:off x="4256" y="3839"/>
              <a:ext cx="83" cy="127"/>
            </a:xfrm>
            <a:prstGeom prst="can">
              <a:avLst>
                <a:gd name="adj" fmla="val 38253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143" name="AutoShape 431"/>
            <p:cNvSpPr>
              <a:spLocks noChangeArrowheads="1"/>
            </p:cNvSpPr>
            <p:nvPr/>
          </p:nvSpPr>
          <p:spPr bwMode="auto">
            <a:xfrm rot="7565748" flipH="1">
              <a:off x="4414" y="3697"/>
              <a:ext cx="85" cy="125"/>
            </a:xfrm>
            <a:prstGeom prst="can">
              <a:avLst>
                <a:gd name="adj" fmla="val 36765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144" name="AutoShape 432"/>
            <p:cNvSpPr>
              <a:spLocks noChangeArrowheads="1"/>
            </p:cNvSpPr>
            <p:nvPr/>
          </p:nvSpPr>
          <p:spPr bwMode="auto">
            <a:xfrm rot="6208555" flipH="1">
              <a:off x="4482" y="3549"/>
              <a:ext cx="84" cy="125"/>
            </a:xfrm>
            <a:prstGeom prst="can">
              <a:avLst>
                <a:gd name="adj" fmla="val 37202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145" name="AutoShape 433"/>
            <p:cNvSpPr>
              <a:spLocks noChangeArrowheads="1"/>
            </p:cNvSpPr>
            <p:nvPr/>
          </p:nvSpPr>
          <p:spPr bwMode="auto">
            <a:xfrm rot="4530700" flipH="1">
              <a:off x="4475" y="3334"/>
              <a:ext cx="85" cy="125"/>
            </a:xfrm>
            <a:prstGeom prst="can">
              <a:avLst>
                <a:gd name="adj" fmla="val 36765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146" name="AutoShape 434"/>
            <p:cNvSpPr>
              <a:spLocks noChangeArrowheads="1"/>
            </p:cNvSpPr>
            <p:nvPr/>
          </p:nvSpPr>
          <p:spPr bwMode="auto">
            <a:xfrm rot="3428101" flipH="1">
              <a:off x="4399" y="3196"/>
              <a:ext cx="84" cy="124"/>
            </a:xfrm>
            <a:prstGeom prst="can">
              <a:avLst>
                <a:gd name="adj" fmla="val 36905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147" name="AutoShape 435"/>
            <p:cNvSpPr>
              <a:spLocks noChangeArrowheads="1"/>
            </p:cNvSpPr>
            <p:nvPr/>
          </p:nvSpPr>
          <p:spPr bwMode="auto">
            <a:xfrm rot="1731536" flipH="1">
              <a:off x="4271" y="3079"/>
              <a:ext cx="84" cy="127"/>
            </a:xfrm>
            <a:prstGeom prst="can">
              <a:avLst>
                <a:gd name="adj" fmla="val 37798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116148" name="Group 436"/>
            <p:cNvGrpSpPr>
              <a:grpSpLocks/>
            </p:cNvGrpSpPr>
            <p:nvPr/>
          </p:nvGrpSpPr>
          <p:grpSpPr bwMode="auto">
            <a:xfrm>
              <a:off x="4030" y="3891"/>
              <a:ext cx="124" cy="181"/>
              <a:chOff x="1441" y="1824"/>
              <a:chExt cx="143" cy="205"/>
            </a:xfrm>
          </p:grpSpPr>
          <p:sp>
            <p:nvSpPr>
              <p:cNvPr id="116149" name="AutoShape 437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6150" name="Oval 438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6151" name="Oval 439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6152" name="Group 440"/>
            <p:cNvGrpSpPr>
              <a:grpSpLocks/>
            </p:cNvGrpSpPr>
            <p:nvPr/>
          </p:nvGrpSpPr>
          <p:grpSpPr bwMode="auto">
            <a:xfrm rot="1113049" flipV="1">
              <a:off x="4151" y="2984"/>
              <a:ext cx="124" cy="181"/>
              <a:chOff x="1441" y="1824"/>
              <a:chExt cx="143" cy="205"/>
            </a:xfrm>
          </p:grpSpPr>
          <p:sp>
            <p:nvSpPr>
              <p:cNvPr id="116153" name="AutoShape 441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6154" name="Oval 442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6155" name="Oval 443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6156" name="Group 444"/>
            <p:cNvGrpSpPr>
              <a:grpSpLocks/>
            </p:cNvGrpSpPr>
            <p:nvPr/>
          </p:nvGrpSpPr>
          <p:grpSpPr bwMode="auto">
            <a:xfrm rot="-1113049" flipH="1" flipV="1">
              <a:off x="3879" y="2976"/>
              <a:ext cx="124" cy="181"/>
              <a:chOff x="1441" y="1824"/>
              <a:chExt cx="143" cy="205"/>
            </a:xfrm>
          </p:grpSpPr>
          <p:sp>
            <p:nvSpPr>
              <p:cNvPr id="116157" name="AutoShape 445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6158" name="Oval 446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6159" name="Oval 447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6160" name="Group 448"/>
            <p:cNvGrpSpPr>
              <a:grpSpLocks/>
            </p:cNvGrpSpPr>
            <p:nvPr/>
          </p:nvGrpSpPr>
          <p:grpSpPr bwMode="auto">
            <a:xfrm rot="-5190893" flipH="1" flipV="1">
              <a:off x="3530" y="3407"/>
              <a:ext cx="126" cy="178"/>
              <a:chOff x="1441" y="1824"/>
              <a:chExt cx="143" cy="205"/>
            </a:xfrm>
          </p:grpSpPr>
          <p:sp>
            <p:nvSpPr>
              <p:cNvPr id="116161" name="AutoShape 449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6162" name="Oval 450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6163" name="Oval 451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6164" name="Group 452"/>
            <p:cNvGrpSpPr>
              <a:grpSpLocks/>
            </p:cNvGrpSpPr>
            <p:nvPr/>
          </p:nvGrpSpPr>
          <p:grpSpPr bwMode="auto">
            <a:xfrm rot="-5172987">
              <a:off x="4497" y="3416"/>
              <a:ext cx="126" cy="178"/>
              <a:chOff x="1441" y="1824"/>
              <a:chExt cx="143" cy="205"/>
            </a:xfrm>
          </p:grpSpPr>
          <p:sp>
            <p:nvSpPr>
              <p:cNvPr id="116165" name="AutoShape 453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6166" name="Oval 454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6167" name="Oval 455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6168" name="Group 456"/>
            <p:cNvGrpSpPr>
              <a:grpSpLocks/>
            </p:cNvGrpSpPr>
            <p:nvPr/>
          </p:nvGrpSpPr>
          <p:grpSpPr bwMode="auto">
            <a:xfrm rot="2463853">
              <a:off x="3659" y="3738"/>
              <a:ext cx="124" cy="181"/>
              <a:chOff x="1441" y="1824"/>
              <a:chExt cx="143" cy="205"/>
            </a:xfrm>
          </p:grpSpPr>
          <p:sp>
            <p:nvSpPr>
              <p:cNvPr id="116169" name="AutoShape 457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6170" name="Oval 458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6171" name="Oval 459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6172" name="Group 460"/>
            <p:cNvGrpSpPr>
              <a:grpSpLocks/>
            </p:cNvGrpSpPr>
            <p:nvPr/>
          </p:nvGrpSpPr>
          <p:grpSpPr bwMode="auto">
            <a:xfrm rot="19136147" flipH="1">
              <a:off x="4347" y="3769"/>
              <a:ext cx="124" cy="181"/>
              <a:chOff x="1441" y="1824"/>
              <a:chExt cx="143" cy="205"/>
            </a:xfrm>
          </p:grpSpPr>
          <p:sp>
            <p:nvSpPr>
              <p:cNvPr id="116173" name="AutoShape 461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6174" name="Oval 462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6175" name="Oval 463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116176" name="Freeform 464"/>
            <p:cNvSpPr>
              <a:spLocks/>
            </p:cNvSpPr>
            <p:nvPr/>
          </p:nvSpPr>
          <p:spPr bwMode="auto">
            <a:xfrm rot="4247563" flipV="1">
              <a:off x="3979" y="3355"/>
              <a:ext cx="150" cy="179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33CC"/>
            </a:solidFill>
            <a:ln w="9525" cmpd="sng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6177" name="Freeform 465"/>
            <p:cNvSpPr>
              <a:spLocks/>
            </p:cNvSpPr>
            <p:nvPr/>
          </p:nvSpPr>
          <p:spPr bwMode="auto">
            <a:xfrm rot="4247563" flipV="1">
              <a:off x="3912" y="3196"/>
              <a:ext cx="151" cy="178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33CC"/>
            </a:solidFill>
            <a:ln w="9525" cmpd="sng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6178" name="Freeform 466"/>
            <p:cNvSpPr>
              <a:spLocks/>
            </p:cNvSpPr>
            <p:nvPr/>
          </p:nvSpPr>
          <p:spPr bwMode="auto">
            <a:xfrm rot="4247563" flipV="1">
              <a:off x="3955" y="3281"/>
              <a:ext cx="164" cy="192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33CC"/>
            </a:solidFill>
            <a:ln w="9525" cmpd="sng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6179" name="Freeform 467"/>
            <p:cNvSpPr>
              <a:spLocks/>
            </p:cNvSpPr>
            <p:nvPr/>
          </p:nvSpPr>
          <p:spPr bwMode="auto">
            <a:xfrm rot="4247563" flipV="1">
              <a:off x="4035" y="3452"/>
              <a:ext cx="147" cy="168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21" y="149"/>
                </a:cxn>
                <a:cxn ang="0">
                  <a:pos x="189" y="29"/>
                </a:cxn>
                <a:cxn ang="0">
                  <a:pos x="168" y="0"/>
                </a:cxn>
                <a:cxn ang="0">
                  <a:pos x="0" y="120"/>
                </a:cxn>
              </a:cxnLst>
              <a:rect l="0" t="0" r="r" b="b"/>
              <a:pathLst>
                <a:path w="189" h="149">
                  <a:moveTo>
                    <a:pt x="0" y="120"/>
                  </a:moveTo>
                  <a:lnTo>
                    <a:pt x="21" y="149"/>
                  </a:lnTo>
                  <a:lnTo>
                    <a:pt x="189" y="29"/>
                  </a:lnTo>
                  <a:lnTo>
                    <a:pt x="168" y="0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0033CC"/>
            </a:solidFill>
            <a:ln w="9525" cmpd="sng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6180" name="Freeform 468"/>
            <p:cNvSpPr>
              <a:spLocks/>
            </p:cNvSpPr>
            <p:nvPr/>
          </p:nvSpPr>
          <p:spPr bwMode="auto">
            <a:xfrm rot="4247563" flipV="1">
              <a:off x="4073" y="3539"/>
              <a:ext cx="145" cy="167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21" y="149"/>
                </a:cxn>
                <a:cxn ang="0">
                  <a:pos x="189" y="29"/>
                </a:cxn>
                <a:cxn ang="0">
                  <a:pos x="168" y="0"/>
                </a:cxn>
                <a:cxn ang="0">
                  <a:pos x="0" y="120"/>
                </a:cxn>
              </a:cxnLst>
              <a:rect l="0" t="0" r="r" b="b"/>
              <a:pathLst>
                <a:path w="189" h="149">
                  <a:moveTo>
                    <a:pt x="0" y="120"/>
                  </a:moveTo>
                  <a:lnTo>
                    <a:pt x="21" y="149"/>
                  </a:lnTo>
                  <a:lnTo>
                    <a:pt x="189" y="29"/>
                  </a:lnTo>
                  <a:lnTo>
                    <a:pt x="168" y="0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0033CC"/>
            </a:solidFill>
            <a:ln w="9525" cmpd="sng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6181" name="Freeform 469"/>
            <p:cNvSpPr>
              <a:spLocks/>
            </p:cNvSpPr>
            <p:nvPr/>
          </p:nvSpPr>
          <p:spPr bwMode="auto">
            <a:xfrm rot="4247563" flipV="1">
              <a:off x="4122" y="3633"/>
              <a:ext cx="109" cy="134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21" y="118"/>
                </a:cxn>
                <a:cxn ang="0">
                  <a:pos x="141" y="28"/>
                </a:cxn>
                <a:cxn ang="0">
                  <a:pos x="120" y="0"/>
                </a:cxn>
                <a:cxn ang="0">
                  <a:pos x="0" y="90"/>
                </a:cxn>
              </a:cxnLst>
              <a:rect l="0" t="0" r="r" b="b"/>
              <a:pathLst>
                <a:path w="141" h="118">
                  <a:moveTo>
                    <a:pt x="0" y="90"/>
                  </a:moveTo>
                  <a:lnTo>
                    <a:pt x="21" y="118"/>
                  </a:lnTo>
                  <a:lnTo>
                    <a:pt x="141" y="28"/>
                  </a:lnTo>
                  <a:lnTo>
                    <a:pt x="12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33CC"/>
            </a:solidFill>
            <a:ln w="9525" cmpd="sng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6182" name="Freeform 470"/>
            <p:cNvSpPr>
              <a:spLocks/>
            </p:cNvSpPr>
            <p:nvPr/>
          </p:nvSpPr>
          <p:spPr bwMode="auto">
            <a:xfrm rot="4247563" flipV="1">
              <a:off x="4145" y="3724"/>
              <a:ext cx="107" cy="133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21" y="118"/>
                </a:cxn>
                <a:cxn ang="0">
                  <a:pos x="141" y="28"/>
                </a:cxn>
                <a:cxn ang="0">
                  <a:pos x="120" y="0"/>
                </a:cxn>
                <a:cxn ang="0">
                  <a:pos x="0" y="90"/>
                </a:cxn>
              </a:cxnLst>
              <a:rect l="0" t="0" r="r" b="b"/>
              <a:pathLst>
                <a:path w="141" h="118">
                  <a:moveTo>
                    <a:pt x="0" y="90"/>
                  </a:moveTo>
                  <a:lnTo>
                    <a:pt x="21" y="118"/>
                  </a:lnTo>
                  <a:lnTo>
                    <a:pt x="141" y="28"/>
                  </a:lnTo>
                  <a:lnTo>
                    <a:pt x="12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33CC"/>
            </a:solidFill>
            <a:ln w="9525" cmpd="sng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6183" name="Freeform 471"/>
            <p:cNvSpPr>
              <a:spLocks/>
            </p:cNvSpPr>
            <p:nvPr/>
          </p:nvSpPr>
          <p:spPr bwMode="auto">
            <a:xfrm rot="4247563" flipV="1">
              <a:off x="3851" y="3189"/>
              <a:ext cx="165" cy="193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33CC"/>
            </a:solidFill>
            <a:ln w="9525" cmpd="sng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16184" name="Group 472"/>
          <p:cNvGrpSpPr>
            <a:grpSpLocks/>
          </p:cNvGrpSpPr>
          <p:nvPr/>
        </p:nvGrpSpPr>
        <p:grpSpPr bwMode="auto">
          <a:xfrm>
            <a:off x="4427538" y="5118100"/>
            <a:ext cx="1817687" cy="1739900"/>
            <a:chOff x="3504" y="2976"/>
            <a:chExt cx="1145" cy="1096"/>
          </a:xfrm>
        </p:grpSpPr>
        <p:sp>
          <p:nvSpPr>
            <p:cNvPr id="116185" name="Oval 473"/>
            <p:cNvSpPr>
              <a:spLocks noChangeArrowheads="1"/>
            </p:cNvSpPr>
            <p:nvPr/>
          </p:nvSpPr>
          <p:spPr bwMode="auto">
            <a:xfrm>
              <a:off x="3682" y="3137"/>
              <a:ext cx="789" cy="761"/>
            </a:xfrm>
            <a:prstGeom prst="ellipse">
              <a:avLst/>
            </a:prstGeom>
            <a:gradFill rotWithShape="0">
              <a:gsLst>
                <a:gs pos="0">
                  <a:srgbClr val="9999FF"/>
                </a:gs>
                <a:gs pos="100000">
                  <a:srgbClr val="9999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186" name="AutoShape 474"/>
            <p:cNvSpPr>
              <a:spLocks noChangeArrowheads="1"/>
            </p:cNvSpPr>
            <p:nvPr/>
          </p:nvSpPr>
          <p:spPr bwMode="auto">
            <a:xfrm>
              <a:off x="4038" y="3017"/>
              <a:ext cx="83" cy="127"/>
            </a:xfrm>
            <a:prstGeom prst="can">
              <a:avLst>
                <a:gd name="adj" fmla="val 38253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187" name="AutoShape 475"/>
            <p:cNvSpPr>
              <a:spLocks noChangeArrowheads="1"/>
            </p:cNvSpPr>
            <p:nvPr/>
          </p:nvSpPr>
          <p:spPr bwMode="auto">
            <a:xfrm rot="-1731536">
              <a:off x="3818" y="3071"/>
              <a:ext cx="83" cy="127"/>
            </a:xfrm>
            <a:prstGeom prst="can">
              <a:avLst>
                <a:gd name="adj" fmla="val 38253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188" name="AutoShape 476"/>
            <p:cNvSpPr>
              <a:spLocks noChangeArrowheads="1"/>
            </p:cNvSpPr>
            <p:nvPr/>
          </p:nvSpPr>
          <p:spPr bwMode="auto">
            <a:xfrm rot="-3428101">
              <a:off x="3674" y="3187"/>
              <a:ext cx="84" cy="125"/>
            </a:xfrm>
            <a:prstGeom prst="can">
              <a:avLst>
                <a:gd name="adj" fmla="val 37202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189" name="AutoShape 477"/>
            <p:cNvSpPr>
              <a:spLocks noChangeArrowheads="1"/>
            </p:cNvSpPr>
            <p:nvPr/>
          </p:nvSpPr>
          <p:spPr bwMode="auto">
            <a:xfrm rot="-4530700">
              <a:off x="3597" y="3320"/>
              <a:ext cx="85" cy="124"/>
            </a:xfrm>
            <a:prstGeom prst="can">
              <a:avLst>
                <a:gd name="adj" fmla="val 36471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190" name="AutoShape 478"/>
            <p:cNvSpPr>
              <a:spLocks noChangeArrowheads="1"/>
            </p:cNvSpPr>
            <p:nvPr/>
          </p:nvSpPr>
          <p:spPr bwMode="auto">
            <a:xfrm rot="-6208555">
              <a:off x="3597" y="3542"/>
              <a:ext cx="84" cy="124"/>
            </a:xfrm>
            <a:prstGeom prst="can">
              <a:avLst>
                <a:gd name="adj" fmla="val 36905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191" name="AutoShape 479"/>
            <p:cNvSpPr>
              <a:spLocks noChangeArrowheads="1"/>
            </p:cNvSpPr>
            <p:nvPr/>
          </p:nvSpPr>
          <p:spPr bwMode="auto">
            <a:xfrm rot="-7565748">
              <a:off x="3642" y="3658"/>
              <a:ext cx="85" cy="124"/>
            </a:xfrm>
            <a:prstGeom prst="can">
              <a:avLst>
                <a:gd name="adj" fmla="val 36471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192" name="AutoShape 480"/>
            <p:cNvSpPr>
              <a:spLocks noChangeArrowheads="1"/>
            </p:cNvSpPr>
            <p:nvPr/>
          </p:nvSpPr>
          <p:spPr bwMode="auto">
            <a:xfrm rot="-8367763">
              <a:off x="3772" y="3809"/>
              <a:ext cx="83" cy="127"/>
            </a:xfrm>
            <a:prstGeom prst="can">
              <a:avLst>
                <a:gd name="adj" fmla="val 38253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193" name="AutoShape 481"/>
            <p:cNvSpPr>
              <a:spLocks noChangeArrowheads="1"/>
            </p:cNvSpPr>
            <p:nvPr/>
          </p:nvSpPr>
          <p:spPr bwMode="auto">
            <a:xfrm rot="-9558205">
              <a:off x="3916" y="3878"/>
              <a:ext cx="83" cy="127"/>
            </a:xfrm>
            <a:prstGeom prst="can">
              <a:avLst>
                <a:gd name="adj" fmla="val 38253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194" name="AutoShape 482"/>
            <p:cNvSpPr>
              <a:spLocks noChangeArrowheads="1"/>
            </p:cNvSpPr>
            <p:nvPr/>
          </p:nvSpPr>
          <p:spPr bwMode="auto">
            <a:xfrm rot="9901211" flipH="1">
              <a:off x="4151" y="3878"/>
              <a:ext cx="83" cy="127"/>
            </a:xfrm>
            <a:prstGeom prst="can">
              <a:avLst>
                <a:gd name="adj" fmla="val 38253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195" name="AutoShape 483"/>
            <p:cNvSpPr>
              <a:spLocks noChangeArrowheads="1"/>
            </p:cNvSpPr>
            <p:nvPr/>
          </p:nvSpPr>
          <p:spPr bwMode="auto">
            <a:xfrm rot="9414293" flipH="1">
              <a:off x="4256" y="3839"/>
              <a:ext cx="83" cy="127"/>
            </a:xfrm>
            <a:prstGeom prst="can">
              <a:avLst>
                <a:gd name="adj" fmla="val 38253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196" name="AutoShape 484"/>
            <p:cNvSpPr>
              <a:spLocks noChangeArrowheads="1"/>
            </p:cNvSpPr>
            <p:nvPr/>
          </p:nvSpPr>
          <p:spPr bwMode="auto">
            <a:xfrm rot="7565748" flipH="1">
              <a:off x="4414" y="3697"/>
              <a:ext cx="85" cy="125"/>
            </a:xfrm>
            <a:prstGeom prst="can">
              <a:avLst>
                <a:gd name="adj" fmla="val 36765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197" name="AutoShape 485"/>
            <p:cNvSpPr>
              <a:spLocks noChangeArrowheads="1"/>
            </p:cNvSpPr>
            <p:nvPr/>
          </p:nvSpPr>
          <p:spPr bwMode="auto">
            <a:xfrm rot="6208555" flipH="1">
              <a:off x="4482" y="3549"/>
              <a:ext cx="84" cy="125"/>
            </a:xfrm>
            <a:prstGeom prst="can">
              <a:avLst>
                <a:gd name="adj" fmla="val 37202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198" name="AutoShape 486"/>
            <p:cNvSpPr>
              <a:spLocks noChangeArrowheads="1"/>
            </p:cNvSpPr>
            <p:nvPr/>
          </p:nvSpPr>
          <p:spPr bwMode="auto">
            <a:xfrm rot="4530700" flipH="1">
              <a:off x="4475" y="3334"/>
              <a:ext cx="85" cy="125"/>
            </a:xfrm>
            <a:prstGeom prst="can">
              <a:avLst>
                <a:gd name="adj" fmla="val 36765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199" name="AutoShape 487"/>
            <p:cNvSpPr>
              <a:spLocks noChangeArrowheads="1"/>
            </p:cNvSpPr>
            <p:nvPr/>
          </p:nvSpPr>
          <p:spPr bwMode="auto">
            <a:xfrm rot="3428101" flipH="1">
              <a:off x="4399" y="3196"/>
              <a:ext cx="84" cy="124"/>
            </a:xfrm>
            <a:prstGeom prst="can">
              <a:avLst>
                <a:gd name="adj" fmla="val 36905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6200" name="AutoShape 488"/>
            <p:cNvSpPr>
              <a:spLocks noChangeArrowheads="1"/>
            </p:cNvSpPr>
            <p:nvPr/>
          </p:nvSpPr>
          <p:spPr bwMode="auto">
            <a:xfrm rot="1731536" flipH="1">
              <a:off x="4271" y="3079"/>
              <a:ext cx="84" cy="127"/>
            </a:xfrm>
            <a:prstGeom prst="can">
              <a:avLst>
                <a:gd name="adj" fmla="val 37798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116201" name="Group 489"/>
            <p:cNvGrpSpPr>
              <a:grpSpLocks/>
            </p:cNvGrpSpPr>
            <p:nvPr/>
          </p:nvGrpSpPr>
          <p:grpSpPr bwMode="auto">
            <a:xfrm>
              <a:off x="4030" y="3891"/>
              <a:ext cx="124" cy="181"/>
              <a:chOff x="1441" y="1824"/>
              <a:chExt cx="143" cy="205"/>
            </a:xfrm>
          </p:grpSpPr>
          <p:sp>
            <p:nvSpPr>
              <p:cNvPr id="116202" name="AutoShape 490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6203" name="Oval 491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6204" name="Oval 492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6205" name="Group 493"/>
            <p:cNvGrpSpPr>
              <a:grpSpLocks/>
            </p:cNvGrpSpPr>
            <p:nvPr/>
          </p:nvGrpSpPr>
          <p:grpSpPr bwMode="auto">
            <a:xfrm rot="1113049" flipV="1">
              <a:off x="4151" y="2984"/>
              <a:ext cx="124" cy="181"/>
              <a:chOff x="1441" y="1824"/>
              <a:chExt cx="143" cy="205"/>
            </a:xfrm>
          </p:grpSpPr>
          <p:sp>
            <p:nvSpPr>
              <p:cNvPr id="116206" name="AutoShape 494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6207" name="Oval 495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6208" name="Oval 496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6209" name="Group 497"/>
            <p:cNvGrpSpPr>
              <a:grpSpLocks/>
            </p:cNvGrpSpPr>
            <p:nvPr/>
          </p:nvGrpSpPr>
          <p:grpSpPr bwMode="auto">
            <a:xfrm rot="-1113049" flipH="1" flipV="1">
              <a:off x="3879" y="2976"/>
              <a:ext cx="124" cy="181"/>
              <a:chOff x="1441" y="1824"/>
              <a:chExt cx="143" cy="205"/>
            </a:xfrm>
          </p:grpSpPr>
          <p:sp>
            <p:nvSpPr>
              <p:cNvPr id="116210" name="AutoShape 498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6211" name="Oval 499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6212" name="Oval 500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6213" name="Group 501"/>
            <p:cNvGrpSpPr>
              <a:grpSpLocks/>
            </p:cNvGrpSpPr>
            <p:nvPr/>
          </p:nvGrpSpPr>
          <p:grpSpPr bwMode="auto">
            <a:xfrm rot="-5190893" flipH="1" flipV="1">
              <a:off x="3530" y="3407"/>
              <a:ext cx="126" cy="178"/>
              <a:chOff x="1441" y="1824"/>
              <a:chExt cx="143" cy="205"/>
            </a:xfrm>
          </p:grpSpPr>
          <p:sp>
            <p:nvSpPr>
              <p:cNvPr id="116214" name="AutoShape 502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6215" name="Oval 503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6216" name="Oval 504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6217" name="Group 505"/>
            <p:cNvGrpSpPr>
              <a:grpSpLocks/>
            </p:cNvGrpSpPr>
            <p:nvPr/>
          </p:nvGrpSpPr>
          <p:grpSpPr bwMode="auto">
            <a:xfrm rot="-5172987">
              <a:off x="4497" y="3416"/>
              <a:ext cx="126" cy="178"/>
              <a:chOff x="1441" y="1824"/>
              <a:chExt cx="143" cy="205"/>
            </a:xfrm>
          </p:grpSpPr>
          <p:sp>
            <p:nvSpPr>
              <p:cNvPr id="116218" name="AutoShape 506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6219" name="Oval 507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6220" name="Oval 508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6221" name="Group 509"/>
            <p:cNvGrpSpPr>
              <a:grpSpLocks/>
            </p:cNvGrpSpPr>
            <p:nvPr/>
          </p:nvGrpSpPr>
          <p:grpSpPr bwMode="auto">
            <a:xfrm rot="2463853">
              <a:off x="3659" y="3738"/>
              <a:ext cx="124" cy="181"/>
              <a:chOff x="1441" y="1824"/>
              <a:chExt cx="143" cy="205"/>
            </a:xfrm>
          </p:grpSpPr>
          <p:sp>
            <p:nvSpPr>
              <p:cNvPr id="116222" name="AutoShape 510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6223" name="Oval 511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6224" name="Oval 512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6225" name="Group 513"/>
            <p:cNvGrpSpPr>
              <a:grpSpLocks/>
            </p:cNvGrpSpPr>
            <p:nvPr/>
          </p:nvGrpSpPr>
          <p:grpSpPr bwMode="auto">
            <a:xfrm rot="19136147" flipH="1">
              <a:off x="4347" y="3769"/>
              <a:ext cx="124" cy="181"/>
              <a:chOff x="1441" y="1824"/>
              <a:chExt cx="143" cy="205"/>
            </a:xfrm>
          </p:grpSpPr>
          <p:sp>
            <p:nvSpPr>
              <p:cNvPr id="116226" name="AutoShape 514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6227" name="Oval 515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6228" name="Oval 516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116229" name="Freeform 517"/>
            <p:cNvSpPr>
              <a:spLocks/>
            </p:cNvSpPr>
            <p:nvPr/>
          </p:nvSpPr>
          <p:spPr bwMode="auto">
            <a:xfrm rot="4247563" flipV="1">
              <a:off x="3979" y="3355"/>
              <a:ext cx="150" cy="179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33CC"/>
            </a:solidFill>
            <a:ln w="9525" cmpd="sng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6230" name="Freeform 518"/>
            <p:cNvSpPr>
              <a:spLocks/>
            </p:cNvSpPr>
            <p:nvPr/>
          </p:nvSpPr>
          <p:spPr bwMode="auto">
            <a:xfrm rot="4247563" flipV="1">
              <a:off x="3912" y="3196"/>
              <a:ext cx="151" cy="178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33CC"/>
            </a:solidFill>
            <a:ln w="9525" cmpd="sng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6231" name="Freeform 519"/>
            <p:cNvSpPr>
              <a:spLocks/>
            </p:cNvSpPr>
            <p:nvPr/>
          </p:nvSpPr>
          <p:spPr bwMode="auto">
            <a:xfrm rot="4247563" flipV="1">
              <a:off x="3955" y="3281"/>
              <a:ext cx="164" cy="192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33CC"/>
            </a:solidFill>
            <a:ln w="9525" cmpd="sng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6232" name="Freeform 520"/>
            <p:cNvSpPr>
              <a:spLocks/>
            </p:cNvSpPr>
            <p:nvPr/>
          </p:nvSpPr>
          <p:spPr bwMode="auto">
            <a:xfrm rot="4247563" flipV="1">
              <a:off x="4035" y="3452"/>
              <a:ext cx="147" cy="168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21" y="149"/>
                </a:cxn>
                <a:cxn ang="0">
                  <a:pos x="189" y="29"/>
                </a:cxn>
                <a:cxn ang="0">
                  <a:pos x="168" y="0"/>
                </a:cxn>
                <a:cxn ang="0">
                  <a:pos x="0" y="120"/>
                </a:cxn>
              </a:cxnLst>
              <a:rect l="0" t="0" r="r" b="b"/>
              <a:pathLst>
                <a:path w="189" h="149">
                  <a:moveTo>
                    <a:pt x="0" y="120"/>
                  </a:moveTo>
                  <a:lnTo>
                    <a:pt x="21" y="149"/>
                  </a:lnTo>
                  <a:lnTo>
                    <a:pt x="189" y="29"/>
                  </a:lnTo>
                  <a:lnTo>
                    <a:pt x="168" y="0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0033CC"/>
            </a:solidFill>
            <a:ln w="9525" cmpd="sng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6233" name="Freeform 521"/>
            <p:cNvSpPr>
              <a:spLocks/>
            </p:cNvSpPr>
            <p:nvPr/>
          </p:nvSpPr>
          <p:spPr bwMode="auto">
            <a:xfrm rot="4247563" flipV="1">
              <a:off x="4073" y="3539"/>
              <a:ext cx="145" cy="167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21" y="149"/>
                </a:cxn>
                <a:cxn ang="0">
                  <a:pos x="189" y="29"/>
                </a:cxn>
                <a:cxn ang="0">
                  <a:pos x="168" y="0"/>
                </a:cxn>
                <a:cxn ang="0">
                  <a:pos x="0" y="120"/>
                </a:cxn>
              </a:cxnLst>
              <a:rect l="0" t="0" r="r" b="b"/>
              <a:pathLst>
                <a:path w="189" h="149">
                  <a:moveTo>
                    <a:pt x="0" y="120"/>
                  </a:moveTo>
                  <a:lnTo>
                    <a:pt x="21" y="149"/>
                  </a:lnTo>
                  <a:lnTo>
                    <a:pt x="189" y="29"/>
                  </a:lnTo>
                  <a:lnTo>
                    <a:pt x="168" y="0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0033CC"/>
            </a:solidFill>
            <a:ln w="9525" cmpd="sng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6234" name="Freeform 522"/>
            <p:cNvSpPr>
              <a:spLocks/>
            </p:cNvSpPr>
            <p:nvPr/>
          </p:nvSpPr>
          <p:spPr bwMode="auto">
            <a:xfrm rot="4247563" flipV="1">
              <a:off x="4122" y="3633"/>
              <a:ext cx="109" cy="134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21" y="118"/>
                </a:cxn>
                <a:cxn ang="0">
                  <a:pos x="141" y="28"/>
                </a:cxn>
                <a:cxn ang="0">
                  <a:pos x="120" y="0"/>
                </a:cxn>
                <a:cxn ang="0">
                  <a:pos x="0" y="90"/>
                </a:cxn>
              </a:cxnLst>
              <a:rect l="0" t="0" r="r" b="b"/>
              <a:pathLst>
                <a:path w="141" h="118">
                  <a:moveTo>
                    <a:pt x="0" y="90"/>
                  </a:moveTo>
                  <a:lnTo>
                    <a:pt x="21" y="118"/>
                  </a:lnTo>
                  <a:lnTo>
                    <a:pt x="141" y="28"/>
                  </a:lnTo>
                  <a:lnTo>
                    <a:pt x="12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33CC"/>
            </a:solidFill>
            <a:ln w="9525" cmpd="sng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6235" name="Freeform 523"/>
            <p:cNvSpPr>
              <a:spLocks/>
            </p:cNvSpPr>
            <p:nvPr/>
          </p:nvSpPr>
          <p:spPr bwMode="auto">
            <a:xfrm rot="4247563" flipV="1">
              <a:off x="4145" y="3724"/>
              <a:ext cx="107" cy="133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21" y="118"/>
                </a:cxn>
                <a:cxn ang="0">
                  <a:pos x="141" y="28"/>
                </a:cxn>
                <a:cxn ang="0">
                  <a:pos x="120" y="0"/>
                </a:cxn>
                <a:cxn ang="0">
                  <a:pos x="0" y="90"/>
                </a:cxn>
              </a:cxnLst>
              <a:rect l="0" t="0" r="r" b="b"/>
              <a:pathLst>
                <a:path w="141" h="118">
                  <a:moveTo>
                    <a:pt x="0" y="90"/>
                  </a:moveTo>
                  <a:lnTo>
                    <a:pt x="21" y="118"/>
                  </a:lnTo>
                  <a:lnTo>
                    <a:pt x="141" y="28"/>
                  </a:lnTo>
                  <a:lnTo>
                    <a:pt x="12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33CC"/>
            </a:solidFill>
            <a:ln w="9525" cmpd="sng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6236" name="Freeform 524"/>
            <p:cNvSpPr>
              <a:spLocks/>
            </p:cNvSpPr>
            <p:nvPr/>
          </p:nvSpPr>
          <p:spPr bwMode="auto">
            <a:xfrm rot="4247563" flipV="1">
              <a:off x="3851" y="3189"/>
              <a:ext cx="165" cy="193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33CC"/>
            </a:solidFill>
            <a:ln w="9525" cmpd="sng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76" name="TextBox 475"/>
          <p:cNvSpPr txBox="1"/>
          <p:nvPr/>
        </p:nvSpPr>
        <p:spPr>
          <a:xfrm>
            <a:off x="1043608" y="342900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 smtClean="0"/>
              <a:t>Sialic</a:t>
            </a:r>
            <a:r>
              <a:rPr lang="en-GB" dirty="0" smtClean="0"/>
              <a:t> Acid 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6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16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6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5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6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15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0"/>
            <a:ext cx="7218363" cy="4133850"/>
          </a:xfrm>
          <a:prstGeom prst="rect">
            <a:avLst/>
          </a:prstGeom>
          <a:noFill/>
        </p:spPr>
      </p:pic>
      <p:sp>
        <p:nvSpPr>
          <p:cNvPr id="108547" name="Text Box 3"/>
          <p:cNvSpPr txBox="1">
            <a:spLocks noChangeArrowheads="1"/>
          </p:cNvSpPr>
          <p:nvPr/>
        </p:nvSpPr>
        <p:spPr bwMode="auto">
          <a:xfrm>
            <a:off x="1116013" y="4508500"/>
            <a:ext cx="712787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3200" b="1"/>
              <a:t>Please now enter your CID and then press the green enter key…</a:t>
            </a:r>
            <a:endParaRPr lang="en-US" sz="3200" b="1"/>
          </a:p>
        </p:txBody>
      </p:sp>
      <p:pic>
        <p:nvPicPr>
          <p:cNvPr id="108548" name="PRS Question Icon" descr="PRS Question Icon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00" y="6223000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12" descr="MRC: Medical Research Council: Leading science for better health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r="70932"/>
          <a:stretch>
            <a:fillRect/>
          </a:stretch>
        </p:blipFill>
        <p:spPr bwMode="auto">
          <a:xfrm>
            <a:off x="29851350" y="2679700"/>
            <a:ext cx="3384550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7" name="Picture 12" descr="MRC: Medical Research Council: Leading science for better health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r="70932"/>
          <a:stretch>
            <a:fillRect/>
          </a:stretch>
        </p:blipFill>
        <p:spPr bwMode="auto">
          <a:xfrm>
            <a:off x="30067250" y="2895600"/>
            <a:ext cx="3384550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8" name="Picture 12" descr="MRC: Medical Research Council: Leading science for better health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r="70932"/>
          <a:stretch>
            <a:fillRect/>
          </a:stretch>
        </p:blipFill>
        <p:spPr bwMode="auto">
          <a:xfrm>
            <a:off x="30283150" y="3111500"/>
            <a:ext cx="3384550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duck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48" y="1571612"/>
            <a:ext cx="3563259" cy="2672445"/>
          </a:xfrm>
          <a:prstGeom prst="rect">
            <a:avLst/>
          </a:prstGeom>
        </p:spPr>
      </p:pic>
      <p:pic>
        <p:nvPicPr>
          <p:cNvPr id="9" name="Picture 8" descr="kissing pig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14942" y="1500174"/>
            <a:ext cx="3354425" cy="28311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071670" y="4572008"/>
            <a:ext cx="408316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Future: 	new </a:t>
            </a:r>
            <a:r>
              <a:rPr lang="en-GB" dirty="0" err="1" smtClean="0"/>
              <a:t>antivirals</a:t>
            </a:r>
            <a:endParaRPr lang="en-GB" dirty="0" smtClean="0"/>
          </a:p>
          <a:p>
            <a:r>
              <a:rPr lang="en-GB" dirty="0" smtClean="0"/>
              <a:t>	novel interventions</a:t>
            </a:r>
          </a:p>
          <a:p>
            <a:r>
              <a:rPr lang="en-GB" dirty="0" smtClean="0"/>
              <a:t>	live attenuated vaccines</a:t>
            </a:r>
          </a:p>
          <a:p>
            <a:r>
              <a:rPr lang="en-GB" dirty="0" smtClean="0"/>
              <a:t>	</a:t>
            </a:r>
            <a:r>
              <a:rPr lang="en-GB" dirty="0" err="1" smtClean="0"/>
              <a:t>immunomodulatory</a:t>
            </a:r>
            <a:r>
              <a:rPr lang="en-GB" dirty="0" smtClean="0"/>
              <a:t> therapies</a:t>
            </a:r>
          </a:p>
          <a:p>
            <a:r>
              <a:rPr lang="en-GB" dirty="0" smtClean="0"/>
              <a:t>	antibiotic use</a:t>
            </a:r>
          </a:p>
          <a:p>
            <a:r>
              <a:rPr lang="en-GB" dirty="0" smtClean="0"/>
              <a:t>	genetic predispositions</a:t>
            </a:r>
          </a:p>
          <a:p>
            <a:r>
              <a:rPr lang="en-GB" dirty="0" smtClean="0"/>
              <a:t>	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3375"/>
            <a:ext cx="9144000" cy="1143000"/>
          </a:xfrm>
          <a:solidFill>
            <a:schemeClr val="accent2"/>
          </a:solidFill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Influenza tropism</a:t>
            </a:r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628775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GB" sz="2400" dirty="0"/>
              <a:t>Influenza virus infection causes respiratory disease because:</a:t>
            </a:r>
          </a:p>
          <a:p>
            <a:pPr>
              <a:lnSpc>
                <a:spcPct val="90000"/>
              </a:lnSpc>
              <a:buFontTx/>
              <a:buNone/>
            </a:pPr>
            <a:endParaRPr lang="en-GB" sz="2400" dirty="0"/>
          </a:p>
          <a:p>
            <a:pPr>
              <a:lnSpc>
                <a:spcPct val="90000"/>
              </a:lnSpc>
              <a:buFontTx/>
              <a:buNone/>
            </a:pPr>
            <a:r>
              <a:rPr lang="en-GB" sz="2400" dirty="0"/>
              <a:t>1. The host cell receptor the virus binds to is only expressed in the lung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 sz="2400" dirty="0"/>
              <a:t>2. The influenza virus can only get into the body through the mouth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 sz="2400" dirty="0"/>
              <a:t>3. The influenza virus requires activation by host cell proteases that are only expressed in the respiratory tract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GB" sz="2400" dirty="0"/>
              <a:t>4. The influenza virus envelope can only fuse with membranes of cells that secrete </a:t>
            </a:r>
            <a:r>
              <a:rPr lang="en-GB" sz="2400" dirty="0" smtClean="0"/>
              <a:t>mucus</a:t>
            </a:r>
            <a:r>
              <a:rPr lang="en-GB" sz="2400" dirty="0"/>
              <a:t>.</a:t>
            </a:r>
          </a:p>
        </p:txBody>
      </p:sp>
      <p:pic>
        <p:nvPicPr>
          <p:cNvPr id="252932" name="PRS Question Icon" descr="PRS Question Icon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00" y="6223000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  <a:solidFill>
            <a:schemeClr val="accent2"/>
          </a:solidFill>
          <a:ln/>
        </p:spPr>
        <p:txBody>
          <a:bodyPr lIns="92075" tIns="46038" rIns="92075" bIns="46038"/>
          <a:lstStyle/>
          <a:p>
            <a:pPr defTabSz="762000"/>
            <a:r>
              <a:rPr lang="en-GB" dirty="0">
                <a:solidFill>
                  <a:schemeClr val="bg1"/>
                </a:solidFill>
              </a:rPr>
              <a:t>Cleavage of influenza HA</a:t>
            </a:r>
          </a:p>
        </p:txBody>
      </p:sp>
      <p:sp>
        <p:nvSpPr>
          <p:cNvPr id="124931" name="Rectangle 3"/>
          <p:cNvSpPr>
            <a:spLocks noChangeArrowheads="1"/>
          </p:cNvSpPr>
          <p:nvPr/>
        </p:nvSpPr>
        <p:spPr bwMode="auto">
          <a:xfrm>
            <a:off x="2819400" y="2057400"/>
            <a:ext cx="3794125" cy="288925"/>
          </a:xfrm>
          <a:prstGeom prst="rect">
            <a:avLst/>
          </a:prstGeom>
          <a:solidFill>
            <a:srgbClr val="FF33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24932" name="AutoShape 4"/>
          <p:cNvSpPr>
            <a:spLocks noChangeArrowheads="1"/>
          </p:cNvSpPr>
          <p:nvPr/>
        </p:nvSpPr>
        <p:spPr bwMode="auto">
          <a:xfrm>
            <a:off x="5000625" y="2454275"/>
            <a:ext cx="269875" cy="1036638"/>
          </a:xfrm>
          <a:prstGeom prst="downArrow">
            <a:avLst>
              <a:gd name="adj1" fmla="val 50000"/>
              <a:gd name="adj2" fmla="val 19207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24933" name="Rectangle 5"/>
          <p:cNvSpPr>
            <a:spLocks noChangeArrowheads="1"/>
          </p:cNvSpPr>
          <p:nvPr/>
        </p:nvSpPr>
        <p:spPr bwMode="auto">
          <a:xfrm>
            <a:off x="2746375" y="2647950"/>
            <a:ext cx="16843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defTabSz="762000" eaLnBrk="0" hangingPunct="0"/>
            <a:r>
              <a:rPr lang="en-GB" sz="2000">
                <a:solidFill>
                  <a:srgbClr val="003300"/>
                </a:solidFill>
                <a:latin typeface="Times New Roman" pitchFamily="18" charset="0"/>
                <a:cs typeface="Arial" charset="0"/>
              </a:rPr>
              <a:t>Clara Tryptase</a:t>
            </a:r>
          </a:p>
          <a:p>
            <a:pPr defTabSz="762000" eaLnBrk="0" hangingPunct="0"/>
            <a:r>
              <a:rPr lang="en-GB" sz="2000">
                <a:solidFill>
                  <a:srgbClr val="003300"/>
                </a:solidFill>
                <a:latin typeface="Times New Roman" pitchFamily="18" charset="0"/>
                <a:cs typeface="Arial" charset="0"/>
              </a:rPr>
              <a:t>(lung)</a:t>
            </a:r>
          </a:p>
        </p:txBody>
      </p:sp>
      <p:sp>
        <p:nvSpPr>
          <p:cNvPr id="124934" name="Rectangle 6"/>
          <p:cNvSpPr>
            <a:spLocks noChangeArrowheads="1"/>
          </p:cNvSpPr>
          <p:nvPr/>
        </p:nvSpPr>
        <p:spPr bwMode="auto">
          <a:xfrm>
            <a:off x="5259388" y="3719513"/>
            <a:ext cx="1277937" cy="290512"/>
          </a:xfrm>
          <a:prstGeom prst="rect">
            <a:avLst/>
          </a:prstGeom>
          <a:solidFill>
            <a:srgbClr val="FF33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24935" name="Rectangle 7"/>
          <p:cNvSpPr>
            <a:spLocks noChangeArrowheads="1"/>
          </p:cNvSpPr>
          <p:nvPr/>
        </p:nvSpPr>
        <p:spPr bwMode="auto">
          <a:xfrm>
            <a:off x="2798763" y="3719513"/>
            <a:ext cx="2228850" cy="290512"/>
          </a:xfrm>
          <a:prstGeom prst="rect">
            <a:avLst/>
          </a:prstGeom>
          <a:solidFill>
            <a:srgbClr val="FF33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24936" name="Rectangle 8"/>
          <p:cNvSpPr>
            <a:spLocks noChangeArrowheads="1"/>
          </p:cNvSpPr>
          <p:nvPr/>
        </p:nvSpPr>
        <p:spPr bwMode="auto">
          <a:xfrm>
            <a:off x="4627563" y="3643313"/>
            <a:ext cx="3667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defTabSz="762000" eaLnBrk="0" hangingPunct="0"/>
            <a:r>
              <a:rPr lang="en-GB" sz="2000" b="1">
                <a:latin typeface="Times New Roman" pitchFamily="18" charset="0"/>
                <a:cs typeface="Arial" charset="0"/>
              </a:rPr>
              <a:t>R</a:t>
            </a:r>
          </a:p>
        </p:txBody>
      </p:sp>
      <p:grpSp>
        <p:nvGrpSpPr>
          <p:cNvPr id="124937" name="Group 9"/>
          <p:cNvGrpSpPr>
            <a:grpSpLocks/>
          </p:cNvGrpSpPr>
          <p:nvPr/>
        </p:nvGrpSpPr>
        <p:grpSpPr bwMode="auto">
          <a:xfrm>
            <a:off x="685800" y="2895600"/>
            <a:ext cx="1606550" cy="1565275"/>
            <a:chOff x="956" y="2190"/>
            <a:chExt cx="1322" cy="1244"/>
          </a:xfrm>
        </p:grpSpPr>
        <p:sp>
          <p:nvSpPr>
            <p:cNvPr id="124938" name="Oval 10"/>
            <p:cNvSpPr>
              <a:spLocks noChangeArrowheads="1"/>
            </p:cNvSpPr>
            <p:nvPr/>
          </p:nvSpPr>
          <p:spPr bwMode="auto">
            <a:xfrm>
              <a:off x="1161" y="2373"/>
              <a:ext cx="912" cy="864"/>
            </a:xfrm>
            <a:prstGeom prst="ellipse">
              <a:avLst/>
            </a:prstGeom>
            <a:gradFill rotWithShape="0">
              <a:gsLst>
                <a:gs pos="0">
                  <a:srgbClr val="FFCC99"/>
                </a:gs>
                <a:gs pos="100000">
                  <a:srgbClr val="FF9966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4939" name="AutoShape 11"/>
            <p:cNvSpPr>
              <a:spLocks noChangeArrowheads="1"/>
            </p:cNvSpPr>
            <p:nvPr/>
          </p:nvSpPr>
          <p:spPr bwMode="auto">
            <a:xfrm>
              <a:off x="1572" y="2237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4940" name="AutoShape 12"/>
            <p:cNvSpPr>
              <a:spLocks noChangeArrowheads="1"/>
            </p:cNvSpPr>
            <p:nvPr/>
          </p:nvSpPr>
          <p:spPr bwMode="auto">
            <a:xfrm rot="-1731536">
              <a:off x="1318" y="2298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4941" name="AutoShape 13"/>
            <p:cNvSpPr>
              <a:spLocks noChangeArrowheads="1"/>
            </p:cNvSpPr>
            <p:nvPr/>
          </p:nvSpPr>
          <p:spPr bwMode="auto">
            <a:xfrm rot="-3428101">
              <a:off x="1152" y="2429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4942" name="AutoShape 14"/>
            <p:cNvSpPr>
              <a:spLocks noChangeArrowheads="1"/>
            </p:cNvSpPr>
            <p:nvPr/>
          </p:nvSpPr>
          <p:spPr bwMode="auto">
            <a:xfrm rot="-4530700">
              <a:off x="1065" y="2578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4943" name="AutoShape 15"/>
            <p:cNvSpPr>
              <a:spLocks noChangeArrowheads="1"/>
            </p:cNvSpPr>
            <p:nvPr/>
          </p:nvSpPr>
          <p:spPr bwMode="auto">
            <a:xfrm rot="-6208555">
              <a:off x="1064" y="2831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4944" name="AutoShape 16"/>
            <p:cNvSpPr>
              <a:spLocks noChangeArrowheads="1"/>
            </p:cNvSpPr>
            <p:nvPr/>
          </p:nvSpPr>
          <p:spPr bwMode="auto">
            <a:xfrm rot="-7565748">
              <a:off x="1117" y="2962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4945" name="AutoShape 17"/>
            <p:cNvSpPr>
              <a:spLocks noChangeArrowheads="1"/>
            </p:cNvSpPr>
            <p:nvPr/>
          </p:nvSpPr>
          <p:spPr bwMode="auto">
            <a:xfrm rot="-8367763">
              <a:off x="1265" y="3136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4946" name="AutoShape 18"/>
            <p:cNvSpPr>
              <a:spLocks noChangeArrowheads="1"/>
            </p:cNvSpPr>
            <p:nvPr/>
          </p:nvSpPr>
          <p:spPr bwMode="auto">
            <a:xfrm rot="-9558205">
              <a:off x="1432" y="321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4947" name="AutoShape 19"/>
            <p:cNvSpPr>
              <a:spLocks noChangeArrowheads="1"/>
            </p:cNvSpPr>
            <p:nvPr/>
          </p:nvSpPr>
          <p:spPr bwMode="auto">
            <a:xfrm rot="9901211" flipH="1">
              <a:off x="1703" y="321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4948" name="AutoShape 20"/>
            <p:cNvSpPr>
              <a:spLocks noChangeArrowheads="1"/>
            </p:cNvSpPr>
            <p:nvPr/>
          </p:nvSpPr>
          <p:spPr bwMode="auto">
            <a:xfrm rot="9414293" flipH="1">
              <a:off x="1824" y="3170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4949" name="AutoShape 21"/>
            <p:cNvSpPr>
              <a:spLocks noChangeArrowheads="1"/>
            </p:cNvSpPr>
            <p:nvPr/>
          </p:nvSpPr>
          <p:spPr bwMode="auto">
            <a:xfrm rot="7565748" flipH="1">
              <a:off x="2008" y="3007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4950" name="AutoShape 22"/>
            <p:cNvSpPr>
              <a:spLocks noChangeArrowheads="1"/>
            </p:cNvSpPr>
            <p:nvPr/>
          </p:nvSpPr>
          <p:spPr bwMode="auto">
            <a:xfrm rot="6208555" flipH="1">
              <a:off x="2085" y="2840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4951" name="AutoShape 23"/>
            <p:cNvSpPr>
              <a:spLocks noChangeArrowheads="1"/>
            </p:cNvSpPr>
            <p:nvPr/>
          </p:nvSpPr>
          <p:spPr bwMode="auto">
            <a:xfrm rot="4530700" flipH="1">
              <a:off x="2078" y="2595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4952" name="AutoShape 24"/>
            <p:cNvSpPr>
              <a:spLocks noChangeArrowheads="1"/>
            </p:cNvSpPr>
            <p:nvPr/>
          </p:nvSpPr>
          <p:spPr bwMode="auto">
            <a:xfrm rot="3428101" flipH="1">
              <a:off x="1990" y="2438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4953" name="AutoShape 25"/>
            <p:cNvSpPr>
              <a:spLocks noChangeArrowheads="1"/>
            </p:cNvSpPr>
            <p:nvPr/>
          </p:nvSpPr>
          <p:spPr bwMode="auto">
            <a:xfrm rot="1731536" flipH="1">
              <a:off x="1842" y="2307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124954" name="Group 26"/>
            <p:cNvGrpSpPr>
              <a:grpSpLocks/>
            </p:cNvGrpSpPr>
            <p:nvPr/>
          </p:nvGrpSpPr>
          <p:grpSpPr bwMode="auto">
            <a:xfrm>
              <a:off x="1563" y="3229"/>
              <a:ext cx="143" cy="205"/>
              <a:chOff x="1441" y="1824"/>
              <a:chExt cx="143" cy="205"/>
            </a:xfrm>
          </p:grpSpPr>
          <p:sp>
            <p:nvSpPr>
              <p:cNvPr id="124955" name="AutoShape 27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4956" name="Oval 28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4957" name="Oval 29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24958" name="Group 30"/>
            <p:cNvGrpSpPr>
              <a:grpSpLocks/>
            </p:cNvGrpSpPr>
            <p:nvPr/>
          </p:nvGrpSpPr>
          <p:grpSpPr bwMode="auto">
            <a:xfrm rot="1113049" flipV="1">
              <a:off x="1703" y="2199"/>
              <a:ext cx="143" cy="205"/>
              <a:chOff x="1441" y="1824"/>
              <a:chExt cx="143" cy="205"/>
            </a:xfrm>
          </p:grpSpPr>
          <p:sp>
            <p:nvSpPr>
              <p:cNvPr id="124959" name="AutoShape 31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4960" name="Oval 32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4961" name="Oval 33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24962" name="Group 34"/>
            <p:cNvGrpSpPr>
              <a:grpSpLocks/>
            </p:cNvGrpSpPr>
            <p:nvPr/>
          </p:nvGrpSpPr>
          <p:grpSpPr bwMode="auto">
            <a:xfrm rot="-1113049" flipH="1" flipV="1">
              <a:off x="1389" y="2190"/>
              <a:ext cx="143" cy="205"/>
              <a:chOff x="1441" y="1824"/>
              <a:chExt cx="143" cy="205"/>
            </a:xfrm>
          </p:grpSpPr>
          <p:sp>
            <p:nvSpPr>
              <p:cNvPr id="124963" name="AutoShape 35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4964" name="Oval 36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4965" name="Oval 37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24966" name="Group 38"/>
            <p:cNvGrpSpPr>
              <a:grpSpLocks/>
            </p:cNvGrpSpPr>
            <p:nvPr/>
          </p:nvGrpSpPr>
          <p:grpSpPr bwMode="auto">
            <a:xfrm rot="-5190893" flipH="1" flipV="1">
              <a:off x="987" y="2678"/>
              <a:ext cx="143" cy="205"/>
              <a:chOff x="1441" y="1824"/>
              <a:chExt cx="143" cy="205"/>
            </a:xfrm>
          </p:grpSpPr>
          <p:sp>
            <p:nvSpPr>
              <p:cNvPr id="124967" name="AutoShape 39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4968" name="Oval 40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4969" name="Oval 41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24970" name="Group 42"/>
            <p:cNvGrpSpPr>
              <a:grpSpLocks/>
            </p:cNvGrpSpPr>
            <p:nvPr/>
          </p:nvGrpSpPr>
          <p:grpSpPr bwMode="auto">
            <a:xfrm rot="-5172987">
              <a:off x="2104" y="2688"/>
              <a:ext cx="143" cy="205"/>
              <a:chOff x="1441" y="1824"/>
              <a:chExt cx="143" cy="205"/>
            </a:xfrm>
          </p:grpSpPr>
          <p:sp>
            <p:nvSpPr>
              <p:cNvPr id="124971" name="AutoShape 43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4972" name="Oval 44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4973" name="Oval 45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24974" name="Group 46"/>
            <p:cNvGrpSpPr>
              <a:grpSpLocks/>
            </p:cNvGrpSpPr>
            <p:nvPr/>
          </p:nvGrpSpPr>
          <p:grpSpPr bwMode="auto">
            <a:xfrm rot="2463853">
              <a:off x="1135" y="3055"/>
              <a:ext cx="143" cy="205"/>
              <a:chOff x="1441" y="1824"/>
              <a:chExt cx="143" cy="205"/>
            </a:xfrm>
          </p:grpSpPr>
          <p:sp>
            <p:nvSpPr>
              <p:cNvPr id="124975" name="AutoShape 47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4976" name="Oval 48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4977" name="Oval 49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24978" name="Group 50"/>
            <p:cNvGrpSpPr>
              <a:grpSpLocks/>
            </p:cNvGrpSpPr>
            <p:nvPr/>
          </p:nvGrpSpPr>
          <p:grpSpPr bwMode="auto">
            <a:xfrm rot="19136147" flipH="1">
              <a:off x="1929" y="3090"/>
              <a:ext cx="143" cy="205"/>
              <a:chOff x="1441" y="1824"/>
              <a:chExt cx="143" cy="205"/>
            </a:xfrm>
          </p:grpSpPr>
          <p:sp>
            <p:nvSpPr>
              <p:cNvPr id="124979" name="AutoShape 51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4980" name="Oval 52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24981" name="Oval 53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FF33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124982" name="Freeform 54"/>
            <p:cNvSpPr>
              <a:spLocks/>
            </p:cNvSpPr>
            <p:nvPr/>
          </p:nvSpPr>
          <p:spPr bwMode="auto">
            <a:xfrm rot="4247563" flipV="1">
              <a:off x="1505" y="2619"/>
              <a:ext cx="171" cy="207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FF6600"/>
            </a:solidFill>
            <a:ln w="9525" cmpd="sng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4983" name="Freeform 55"/>
            <p:cNvSpPr>
              <a:spLocks/>
            </p:cNvSpPr>
            <p:nvPr/>
          </p:nvSpPr>
          <p:spPr bwMode="auto">
            <a:xfrm rot="4247563" flipV="1">
              <a:off x="1429" y="2438"/>
              <a:ext cx="171" cy="206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FF6600"/>
            </a:solidFill>
            <a:ln w="9525" cmpd="sng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24984" name="Group 56"/>
            <p:cNvGrpSpPr>
              <a:grpSpLocks/>
            </p:cNvGrpSpPr>
            <p:nvPr/>
          </p:nvGrpSpPr>
          <p:grpSpPr bwMode="auto">
            <a:xfrm>
              <a:off x="1340" y="2448"/>
              <a:ext cx="495" cy="727"/>
              <a:chOff x="1235" y="1035"/>
              <a:chExt cx="460" cy="666"/>
            </a:xfrm>
          </p:grpSpPr>
          <p:sp>
            <p:nvSpPr>
              <p:cNvPr id="124985" name="Freeform 57"/>
              <p:cNvSpPr>
                <a:spLocks/>
              </p:cNvSpPr>
              <p:nvPr/>
            </p:nvSpPr>
            <p:spPr bwMode="auto">
              <a:xfrm rot="4247563" flipV="1">
                <a:off x="1364" y="1113"/>
                <a:ext cx="171" cy="206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FF6600"/>
              </a:solidFill>
              <a:ln w="9525" cmpd="sng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986" name="Freeform 58"/>
              <p:cNvSpPr>
                <a:spLocks/>
              </p:cNvSpPr>
              <p:nvPr/>
            </p:nvSpPr>
            <p:spPr bwMode="auto">
              <a:xfrm rot="4247563" flipV="1">
                <a:off x="1452" y="1290"/>
                <a:ext cx="152" cy="1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FF6600"/>
              </a:solidFill>
              <a:ln w="9525" cmpd="sng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987" name="Freeform 59"/>
              <p:cNvSpPr>
                <a:spLocks/>
              </p:cNvSpPr>
              <p:nvPr/>
            </p:nvSpPr>
            <p:spPr bwMode="auto">
              <a:xfrm rot="4247563" flipV="1">
                <a:off x="1491" y="1381"/>
                <a:ext cx="151" cy="1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FF6600"/>
              </a:solidFill>
              <a:ln w="9525" cmpd="sng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988" name="Freeform 60"/>
              <p:cNvSpPr>
                <a:spLocks/>
              </p:cNvSpPr>
              <p:nvPr/>
            </p:nvSpPr>
            <p:spPr bwMode="auto">
              <a:xfrm rot="4247563" flipV="1">
                <a:off x="1544" y="1479"/>
                <a:ext cx="114" cy="14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FF6600"/>
              </a:solidFill>
              <a:ln w="9525" cmpd="sng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989" name="Freeform 61"/>
              <p:cNvSpPr>
                <a:spLocks/>
              </p:cNvSpPr>
              <p:nvPr/>
            </p:nvSpPr>
            <p:spPr bwMode="auto">
              <a:xfrm rot="4247563" flipV="1">
                <a:off x="1568" y="1574"/>
                <a:ext cx="111" cy="14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FF6600"/>
              </a:solidFill>
              <a:ln w="9525" cmpd="sng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4990" name="Freeform 62"/>
              <p:cNvSpPr>
                <a:spLocks/>
              </p:cNvSpPr>
              <p:nvPr/>
            </p:nvSpPr>
            <p:spPr bwMode="auto">
              <a:xfrm rot="4247563" flipV="1">
                <a:off x="1253" y="1017"/>
                <a:ext cx="171" cy="207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FF6600"/>
              </a:solidFill>
              <a:ln w="9525" cmpd="sng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125138" name="Group 210"/>
          <p:cNvGrpSpPr>
            <a:grpSpLocks/>
          </p:cNvGrpSpPr>
          <p:nvPr/>
        </p:nvGrpSpPr>
        <p:grpSpPr bwMode="auto">
          <a:xfrm>
            <a:off x="685800" y="1143000"/>
            <a:ext cx="1638300" cy="1676400"/>
            <a:chOff x="432" y="720"/>
            <a:chExt cx="1032" cy="1056"/>
          </a:xfrm>
        </p:grpSpPr>
        <p:sp>
          <p:nvSpPr>
            <p:cNvPr id="124991" name="Oval 63"/>
            <p:cNvSpPr>
              <a:spLocks noChangeArrowheads="1"/>
            </p:cNvSpPr>
            <p:nvPr/>
          </p:nvSpPr>
          <p:spPr bwMode="auto">
            <a:xfrm>
              <a:off x="589" y="913"/>
              <a:ext cx="698" cy="685"/>
            </a:xfrm>
            <a:prstGeom prst="ellipse">
              <a:avLst/>
            </a:prstGeom>
            <a:gradFill rotWithShape="0">
              <a:gsLst>
                <a:gs pos="0">
                  <a:srgbClr val="FFCC99"/>
                </a:gs>
                <a:gs pos="100000">
                  <a:srgbClr val="FF9966"/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4992" name="AutoShape 64"/>
            <p:cNvSpPr>
              <a:spLocks noChangeArrowheads="1"/>
            </p:cNvSpPr>
            <p:nvPr/>
          </p:nvSpPr>
          <p:spPr bwMode="auto">
            <a:xfrm>
              <a:off x="904" y="805"/>
              <a:ext cx="73" cy="114"/>
            </a:xfrm>
            <a:prstGeom prst="can">
              <a:avLst>
                <a:gd name="adj" fmla="val 39041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4993" name="AutoShape 65"/>
            <p:cNvSpPr>
              <a:spLocks noChangeArrowheads="1"/>
            </p:cNvSpPr>
            <p:nvPr/>
          </p:nvSpPr>
          <p:spPr bwMode="auto">
            <a:xfrm rot="-1731536">
              <a:off x="709" y="854"/>
              <a:ext cx="74" cy="114"/>
            </a:xfrm>
            <a:prstGeom prst="can">
              <a:avLst>
                <a:gd name="adj" fmla="val 38514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4994" name="AutoShape 66"/>
            <p:cNvSpPr>
              <a:spLocks noChangeArrowheads="1"/>
            </p:cNvSpPr>
            <p:nvPr/>
          </p:nvSpPr>
          <p:spPr bwMode="auto">
            <a:xfrm rot="-3428101">
              <a:off x="580" y="960"/>
              <a:ext cx="77" cy="110"/>
            </a:xfrm>
            <a:prstGeom prst="can">
              <a:avLst>
                <a:gd name="adj" fmla="val 35714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4995" name="AutoShape 67"/>
            <p:cNvSpPr>
              <a:spLocks noChangeArrowheads="1"/>
            </p:cNvSpPr>
            <p:nvPr/>
          </p:nvSpPr>
          <p:spPr bwMode="auto">
            <a:xfrm rot="-4530700">
              <a:off x="514" y="1078"/>
              <a:ext cx="76" cy="110"/>
            </a:xfrm>
            <a:prstGeom prst="can">
              <a:avLst>
                <a:gd name="adj" fmla="val 36184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4996" name="AutoShape 68"/>
            <p:cNvSpPr>
              <a:spLocks noChangeArrowheads="1"/>
            </p:cNvSpPr>
            <p:nvPr/>
          </p:nvSpPr>
          <p:spPr bwMode="auto">
            <a:xfrm rot="-6208555">
              <a:off x="514" y="1277"/>
              <a:ext cx="76" cy="111"/>
            </a:xfrm>
            <a:prstGeom prst="can">
              <a:avLst>
                <a:gd name="adj" fmla="val 36513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4997" name="AutoShape 69"/>
            <p:cNvSpPr>
              <a:spLocks noChangeArrowheads="1"/>
            </p:cNvSpPr>
            <p:nvPr/>
          </p:nvSpPr>
          <p:spPr bwMode="auto">
            <a:xfrm rot="-7565748">
              <a:off x="554" y="1382"/>
              <a:ext cx="76" cy="110"/>
            </a:xfrm>
            <a:prstGeom prst="can">
              <a:avLst>
                <a:gd name="adj" fmla="val 36184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4998" name="AutoShape 70"/>
            <p:cNvSpPr>
              <a:spLocks noChangeArrowheads="1"/>
            </p:cNvSpPr>
            <p:nvPr/>
          </p:nvSpPr>
          <p:spPr bwMode="auto">
            <a:xfrm rot="-8367763">
              <a:off x="669" y="1518"/>
              <a:ext cx="73" cy="114"/>
            </a:xfrm>
            <a:prstGeom prst="can">
              <a:avLst>
                <a:gd name="adj" fmla="val 39041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4999" name="AutoShape 71"/>
            <p:cNvSpPr>
              <a:spLocks noChangeArrowheads="1"/>
            </p:cNvSpPr>
            <p:nvPr/>
          </p:nvSpPr>
          <p:spPr bwMode="auto">
            <a:xfrm rot="-9558205">
              <a:off x="796" y="1580"/>
              <a:ext cx="74" cy="114"/>
            </a:xfrm>
            <a:prstGeom prst="can">
              <a:avLst>
                <a:gd name="adj" fmla="val 38514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5000" name="AutoShape 72"/>
            <p:cNvSpPr>
              <a:spLocks noChangeArrowheads="1"/>
            </p:cNvSpPr>
            <p:nvPr/>
          </p:nvSpPr>
          <p:spPr bwMode="auto">
            <a:xfrm rot="9901211" flipH="1">
              <a:off x="1004" y="1580"/>
              <a:ext cx="73" cy="114"/>
            </a:xfrm>
            <a:prstGeom prst="can">
              <a:avLst>
                <a:gd name="adj" fmla="val 39041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5001" name="AutoShape 73"/>
            <p:cNvSpPr>
              <a:spLocks noChangeArrowheads="1"/>
            </p:cNvSpPr>
            <p:nvPr/>
          </p:nvSpPr>
          <p:spPr bwMode="auto">
            <a:xfrm rot="9414293" flipH="1">
              <a:off x="1096" y="1545"/>
              <a:ext cx="74" cy="114"/>
            </a:xfrm>
            <a:prstGeom prst="can">
              <a:avLst>
                <a:gd name="adj" fmla="val 38514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5002" name="AutoShape 74"/>
            <p:cNvSpPr>
              <a:spLocks noChangeArrowheads="1"/>
            </p:cNvSpPr>
            <p:nvPr/>
          </p:nvSpPr>
          <p:spPr bwMode="auto">
            <a:xfrm rot="7565748" flipH="1">
              <a:off x="1236" y="1418"/>
              <a:ext cx="76" cy="110"/>
            </a:xfrm>
            <a:prstGeom prst="can">
              <a:avLst>
                <a:gd name="adj" fmla="val 36184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5003" name="AutoShape 75"/>
            <p:cNvSpPr>
              <a:spLocks noChangeArrowheads="1"/>
            </p:cNvSpPr>
            <p:nvPr/>
          </p:nvSpPr>
          <p:spPr bwMode="auto">
            <a:xfrm rot="6208555" flipH="1">
              <a:off x="1295" y="1285"/>
              <a:ext cx="76" cy="110"/>
            </a:xfrm>
            <a:prstGeom prst="can">
              <a:avLst>
                <a:gd name="adj" fmla="val 36184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5004" name="AutoShape 76"/>
            <p:cNvSpPr>
              <a:spLocks noChangeArrowheads="1"/>
            </p:cNvSpPr>
            <p:nvPr/>
          </p:nvSpPr>
          <p:spPr bwMode="auto">
            <a:xfrm rot="4530700" flipH="1">
              <a:off x="1290" y="1091"/>
              <a:ext cx="76" cy="110"/>
            </a:xfrm>
            <a:prstGeom prst="can">
              <a:avLst>
                <a:gd name="adj" fmla="val 36184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5005" name="AutoShape 77"/>
            <p:cNvSpPr>
              <a:spLocks noChangeArrowheads="1"/>
            </p:cNvSpPr>
            <p:nvPr/>
          </p:nvSpPr>
          <p:spPr bwMode="auto">
            <a:xfrm rot="3428101" flipH="1">
              <a:off x="1222" y="967"/>
              <a:ext cx="76" cy="110"/>
            </a:xfrm>
            <a:prstGeom prst="can">
              <a:avLst>
                <a:gd name="adj" fmla="val 36184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5006" name="AutoShape 78"/>
            <p:cNvSpPr>
              <a:spLocks noChangeArrowheads="1"/>
            </p:cNvSpPr>
            <p:nvPr/>
          </p:nvSpPr>
          <p:spPr bwMode="auto">
            <a:xfrm rot="1731536" flipH="1">
              <a:off x="1110" y="861"/>
              <a:ext cx="74" cy="114"/>
            </a:xfrm>
            <a:prstGeom prst="can">
              <a:avLst>
                <a:gd name="adj" fmla="val 38514"/>
              </a:avLst>
            </a:prstGeom>
            <a:solidFill>
              <a:srgbClr val="FF66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5007" name="Freeform 79"/>
            <p:cNvSpPr>
              <a:spLocks/>
            </p:cNvSpPr>
            <p:nvPr/>
          </p:nvSpPr>
          <p:spPr bwMode="auto">
            <a:xfrm rot="4247563" flipV="1">
              <a:off x="850" y="1110"/>
              <a:ext cx="136" cy="159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FF6600"/>
            </a:solidFill>
            <a:ln w="9525" cmpd="sng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5008" name="Freeform 80"/>
            <p:cNvSpPr>
              <a:spLocks/>
            </p:cNvSpPr>
            <p:nvPr/>
          </p:nvSpPr>
          <p:spPr bwMode="auto">
            <a:xfrm rot="4247563" flipV="1">
              <a:off x="792" y="967"/>
              <a:ext cx="136" cy="158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FF6600"/>
            </a:solidFill>
            <a:ln w="9525" cmpd="sng">
              <a:solidFill>
                <a:srgbClr val="CC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25009" name="Group 81"/>
            <p:cNvGrpSpPr>
              <a:grpSpLocks/>
            </p:cNvGrpSpPr>
            <p:nvPr/>
          </p:nvGrpSpPr>
          <p:grpSpPr bwMode="auto">
            <a:xfrm>
              <a:off x="726" y="972"/>
              <a:ext cx="379" cy="577"/>
              <a:chOff x="1235" y="1035"/>
              <a:chExt cx="460" cy="666"/>
            </a:xfrm>
          </p:grpSpPr>
          <p:sp>
            <p:nvSpPr>
              <p:cNvPr id="125010" name="Freeform 82"/>
              <p:cNvSpPr>
                <a:spLocks/>
              </p:cNvSpPr>
              <p:nvPr/>
            </p:nvSpPr>
            <p:spPr bwMode="auto">
              <a:xfrm rot="4247563" flipV="1">
                <a:off x="1364" y="1113"/>
                <a:ext cx="171" cy="206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FF6600"/>
              </a:solidFill>
              <a:ln w="9525" cmpd="sng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011" name="Freeform 83"/>
              <p:cNvSpPr>
                <a:spLocks/>
              </p:cNvSpPr>
              <p:nvPr/>
            </p:nvSpPr>
            <p:spPr bwMode="auto">
              <a:xfrm rot="4247563" flipV="1">
                <a:off x="1452" y="1290"/>
                <a:ext cx="152" cy="1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FF6600"/>
              </a:solidFill>
              <a:ln w="9525" cmpd="sng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012" name="Freeform 84"/>
              <p:cNvSpPr>
                <a:spLocks/>
              </p:cNvSpPr>
              <p:nvPr/>
            </p:nvSpPr>
            <p:spPr bwMode="auto">
              <a:xfrm rot="4247563" flipV="1">
                <a:off x="1491" y="1381"/>
                <a:ext cx="151" cy="1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FF6600"/>
              </a:solidFill>
              <a:ln w="9525" cmpd="sng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013" name="Freeform 85"/>
              <p:cNvSpPr>
                <a:spLocks/>
              </p:cNvSpPr>
              <p:nvPr/>
            </p:nvSpPr>
            <p:spPr bwMode="auto">
              <a:xfrm rot="4247563" flipV="1">
                <a:off x="1544" y="1479"/>
                <a:ext cx="114" cy="14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FF6600"/>
              </a:solidFill>
              <a:ln w="9525" cmpd="sng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014" name="Freeform 86"/>
              <p:cNvSpPr>
                <a:spLocks/>
              </p:cNvSpPr>
              <p:nvPr/>
            </p:nvSpPr>
            <p:spPr bwMode="auto">
              <a:xfrm rot="4247563" flipV="1">
                <a:off x="1568" y="1574"/>
                <a:ext cx="111" cy="14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FF6600"/>
              </a:solidFill>
              <a:ln w="9525" cmpd="sng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5015" name="Freeform 87"/>
              <p:cNvSpPr>
                <a:spLocks/>
              </p:cNvSpPr>
              <p:nvPr/>
            </p:nvSpPr>
            <p:spPr bwMode="auto">
              <a:xfrm rot="4247563" flipV="1">
                <a:off x="1253" y="1017"/>
                <a:ext cx="171" cy="207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FF6600"/>
              </a:solidFill>
              <a:ln w="9525" cmpd="sng">
                <a:solidFill>
                  <a:srgbClr val="CC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25016" name="AutoShape 88"/>
            <p:cNvSpPr>
              <a:spLocks noChangeArrowheads="1"/>
            </p:cNvSpPr>
            <p:nvPr/>
          </p:nvSpPr>
          <p:spPr bwMode="auto">
            <a:xfrm>
              <a:off x="912" y="1584"/>
              <a:ext cx="48" cy="192"/>
            </a:xfrm>
            <a:prstGeom prst="can">
              <a:avLst>
                <a:gd name="adj" fmla="val 100000"/>
              </a:avLst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5017" name="AutoShape 89"/>
            <p:cNvSpPr>
              <a:spLocks noChangeArrowheads="1"/>
            </p:cNvSpPr>
            <p:nvPr/>
          </p:nvSpPr>
          <p:spPr bwMode="auto">
            <a:xfrm rot="5930509">
              <a:off x="504" y="1128"/>
              <a:ext cx="48" cy="192"/>
            </a:xfrm>
            <a:prstGeom prst="can">
              <a:avLst>
                <a:gd name="adj" fmla="val 100000"/>
              </a:avLst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5018" name="AutoShape 90"/>
            <p:cNvSpPr>
              <a:spLocks noChangeArrowheads="1"/>
            </p:cNvSpPr>
            <p:nvPr/>
          </p:nvSpPr>
          <p:spPr bwMode="auto">
            <a:xfrm rot="-5349508">
              <a:off x="1344" y="1152"/>
              <a:ext cx="48" cy="192"/>
            </a:xfrm>
            <a:prstGeom prst="can">
              <a:avLst>
                <a:gd name="adj" fmla="val 100000"/>
              </a:avLst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5019" name="AutoShape 91"/>
            <p:cNvSpPr>
              <a:spLocks noChangeArrowheads="1"/>
            </p:cNvSpPr>
            <p:nvPr/>
          </p:nvSpPr>
          <p:spPr bwMode="auto">
            <a:xfrm rot="-2445826">
              <a:off x="1200" y="1488"/>
              <a:ext cx="48" cy="192"/>
            </a:xfrm>
            <a:prstGeom prst="can">
              <a:avLst>
                <a:gd name="adj" fmla="val 100000"/>
              </a:avLst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5020" name="AutoShape 92"/>
            <p:cNvSpPr>
              <a:spLocks noChangeArrowheads="1"/>
            </p:cNvSpPr>
            <p:nvPr/>
          </p:nvSpPr>
          <p:spPr bwMode="auto">
            <a:xfrm rot="2945565">
              <a:off x="600" y="1416"/>
              <a:ext cx="48" cy="192"/>
            </a:xfrm>
            <a:prstGeom prst="can">
              <a:avLst>
                <a:gd name="adj" fmla="val 100000"/>
              </a:avLst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5021" name="AutoShape 93"/>
            <p:cNvSpPr>
              <a:spLocks noChangeArrowheads="1"/>
            </p:cNvSpPr>
            <p:nvPr/>
          </p:nvSpPr>
          <p:spPr bwMode="auto">
            <a:xfrm rot="-562163">
              <a:off x="816" y="720"/>
              <a:ext cx="48" cy="192"/>
            </a:xfrm>
            <a:prstGeom prst="can">
              <a:avLst>
                <a:gd name="adj" fmla="val 100000"/>
              </a:avLst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5022" name="AutoShape 94"/>
            <p:cNvSpPr>
              <a:spLocks noChangeArrowheads="1"/>
            </p:cNvSpPr>
            <p:nvPr/>
          </p:nvSpPr>
          <p:spPr bwMode="auto">
            <a:xfrm rot="-10206335">
              <a:off x="1008" y="720"/>
              <a:ext cx="48" cy="192"/>
            </a:xfrm>
            <a:prstGeom prst="can">
              <a:avLst>
                <a:gd name="adj" fmla="val 100000"/>
              </a:avLst>
            </a:prstGeom>
            <a:solidFill>
              <a:srgbClr val="FF33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ChangeArrowheads="1"/>
          </p:cNvSpPr>
          <p:nvPr/>
        </p:nvSpPr>
        <p:spPr bwMode="auto">
          <a:xfrm>
            <a:off x="539750" y="260350"/>
            <a:ext cx="7775575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2643" name="Rectangle 3"/>
          <p:cNvSpPr>
            <a:spLocks noChangeArrowheads="1"/>
          </p:cNvSpPr>
          <p:nvPr/>
        </p:nvSpPr>
        <p:spPr bwMode="auto">
          <a:xfrm>
            <a:off x="0" y="333375"/>
            <a:ext cx="9144000" cy="109855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/>
            <a:r>
              <a:rPr lang="en-GB" sz="3600" b="1" dirty="0">
                <a:solidFill>
                  <a:schemeClr val="bg1"/>
                </a:solidFill>
                <a:cs typeface="Arial" charset="0"/>
              </a:rPr>
              <a:t>Influenza virus entry is blocked </a:t>
            </a:r>
            <a:r>
              <a:rPr lang="en-GB" sz="3600" b="1" dirty="0" smtClean="0">
                <a:solidFill>
                  <a:schemeClr val="bg1"/>
                </a:solidFill>
                <a:cs typeface="Arial" charset="0"/>
              </a:rPr>
              <a:t>by </a:t>
            </a:r>
            <a:r>
              <a:rPr lang="en-GB" sz="3600" b="1" dirty="0">
                <a:solidFill>
                  <a:schemeClr val="bg1"/>
                </a:solidFill>
                <a:cs typeface="Arial" charset="0"/>
              </a:rPr>
              <a:t>antibody</a:t>
            </a:r>
            <a:endParaRPr lang="en-GB" sz="36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12644" name="Freeform 4"/>
          <p:cNvSpPr>
            <a:spLocks/>
          </p:cNvSpPr>
          <p:nvPr/>
        </p:nvSpPr>
        <p:spPr bwMode="auto">
          <a:xfrm>
            <a:off x="2987675" y="1447800"/>
            <a:ext cx="4937125" cy="2590800"/>
          </a:xfrm>
          <a:custGeom>
            <a:avLst/>
            <a:gdLst/>
            <a:ahLst/>
            <a:cxnLst>
              <a:cxn ang="0">
                <a:pos x="280" y="2"/>
              </a:cxn>
              <a:cxn ang="0">
                <a:pos x="219" y="14"/>
              </a:cxn>
              <a:cxn ang="0">
                <a:pos x="163" y="38"/>
              </a:cxn>
              <a:cxn ang="0">
                <a:pos x="114" y="71"/>
              </a:cxn>
              <a:cxn ang="0">
                <a:pos x="71" y="114"/>
              </a:cxn>
              <a:cxn ang="0">
                <a:pos x="38" y="163"/>
              </a:cxn>
              <a:cxn ang="0">
                <a:pos x="14" y="219"/>
              </a:cxn>
              <a:cxn ang="0">
                <a:pos x="2" y="280"/>
              </a:cxn>
              <a:cxn ang="0">
                <a:pos x="0" y="1560"/>
              </a:cxn>
              <a:cxn ang="0">
                <a:pos x="6" y="1623"/>
              </a:cxn>
              <a:cxn ang="0">
                <a:pos x="25" y="1681"/>
              </a:cxn>
              <a:cxn ang="0">
                <a:pos x="53" y="1734"/>
              </a:cxn>
              <a:cxn ang="0">
                <a:pos x="92" y="1781"/>
              </a:cxn>
              <a:cxn ang="0">
                <a:pos x="138" y="1819"/>
              </a:cxn>
              <a:cxn ang="0">
                <a:pos x="191" y="1847"/>
              </a:cxn>
              <a:cxn ang="0">
                <a:pos x="249" y="1866"/>
              </a:cxn>
              <a:cxn ang="0">
                <a:pos x="312" y="1872"/>
              </a:cxn>
              <a:cxn ang="0">
                <a:pos x="2408" y="1870"/>
              </a:cxn>
              <a:cxn ang="0">
                <a:pos x="2469" y="1858"/>
              </a:cxn>
              <a:cxn ang="0">
                <a:pos x="2525" y="1834"/>
              </a:cxn>
              <a:cxn ang="0">
                <a:pos x="2574" y="1801"/>
              </a:cxn>
              <a:cxn ang="0">
                <a:pos x="2617" y="1758"/>
              </a:cxn>
              <a:cxn ang="0">
                <a:pos x="2650" y="1709"/>
              </a:cxn>
              <a:cxn ang="0">
                <a:pos x="2674" y="1653"/>
              </a:cxn>
              <a:cxn ang="0">
                <a:pos x="2686" y="1592"/>
              </a:cxn>
              <a:cxn ang="0">
                <a:pos x="2688" y="312"/>
              </a:cxn>
              <a:cxn ang="0">
                <a:pos x="2682" y="249"/>
              </a:cxn>
              <a:cxn ang="0">
                <a:pos x="2663" y="191"/>
              </a:cxn>
              <a:cxn ang="0">
                <a:pos x="2635" y="138"/>
              </a:cxn>
              <a:cxn ang="0">
                <a:pos x="2597" y="92"/>
              </a:cxn>
              <a:cxn ang="0">
                <a:pos x="2550" y="53"/>
              </a:cxn>
              <a:cxn ang="0">
                <a:pos x="2497" y="25"/>
              </a:cxn>
              <a:cxn ang="0">
                <a:pos x="2439" y="6"/>
              </a:cxn>
              <a:cxn ang="0">
                <a:pos x="2376" y="0"/>
              </a:cxn>
            </a:cxnLst>
            <a:rect l="0" t="0" r="r" b="b"/>
            <a:pathLst>
              <a:path w="2688" h="1872">
                <a:moveTo>
                  <a:pt x="312" y="0"/>
                </a:moveTo>
                <a:lnTo>
                  <a:pt x="280" y="2"/>
                </a:lnTo>
                <a:lnTo>
                  <a:pt x="249" y="6"/>
                </a:lnTo>
                <a:lnTo>
                  <a:pt x="219" y="14"/>
                </a:lnTo>
                <a:lnTo>
                  <a:pt x="191" y="25"/>
                </a:lnTo>
                <a:lnTo>
                  <a:pt x="163" y="38"/>
                </a:lnTo>
                <a:lnTo>
                  <a:pt x="138" y="53"/>
                </a:lnTo>
                <a:lnTo>
                  <a:pt x="114" y="71"/>
                </a:lnTo>
                <a:lnTo>
                  <a:pt x="92" y="92"/>
                </a:lnTo>
                <a:lnTo>
                  <a:pt x="71" y="114"/>
                </a:lnTo>
                <a:lnTo>
                  <a:pt x="53" y="138"/>
                </a:lnTo>
                <a:lnTo>
                  <a:pt x="38" y="163"/>
                </a:lnTo>
                <a:lnTo>
                  <a:pt x="25" y="191"/>
                </a:lnTo>
                <a:lnTo>
                  <a:pt x="14" y="219"/>
                </a:lnTo>
                <a:lnTo>
                  <a:pt x="6" y="249"/>
                </a:lnTo>
                <a:lnTo>
                  <a:pt x="2" y="280"/>
                </a:lnTo>
                <a:lnTo>
                  <a:pt x="0" y="312"/>
                </a:lnTo>
                <a:lnTo>
                  <a:pt x="0" y="1560"/>
                </a:lnTo>
                <a:lnTo>
                  <a:pt x="2" y="1592"/>
                </a:lnTo>
                <a:lnTo>
                  <a:pt x="6" y="1623"/>
                </a:lnTo>
                <a:lnTo>
                  <a:pt x="14" y="1653"/>
                </a:lnTo>
                <a:lnTo>
                  <a:pt x="25" y="1681"/>
                </a:lnTo>
                <a:lnTo>
                  <a:pt x="38" y="1709"/>
                </a:lnTo>
                <a:lnTo>
                  <a:pt x="53" y="1734"/>
                </a:lnTo>
                <a:lnTo>
                  <a:pt x="71" y="1758"/>
                </a:lnTo>
                <a:lnTo>
                  <a:pt x="92" y="1781"/>
                </a:lnTo>
                <a:lnTo>
                  <a:pt x="114" y="1801"/>
                </a:lnTo>
                <a:lnTo>
                  <a:pt x="138" y="1819"/>
                </a:lnTo>
                <a:lnTo>
                  <a:pt x="163" y="1834"/>
                </a:lnTo>
                <a:lnTo>
                  <a:pt x="191" y="1847"/>
                </a:lnTo>
                <a:lnTo>
                  <a:pt x="219" y="1858"/>
                </a:lnTo>
                <a:lnTo>
                  <a:pt x="249" y="1866"/>
                </a:lnTo>
                <a:lnTo>
                  <a:pt x="280" y="1870"/>
                </a:lnTo>
                <a:lnTo>
                  <a:pt x="312" y="1872"/>
                </a:lnTo>
                <a:lnTo>
                  <a:pt x="2376" y="1872"/>
                </a:lnTo>
                <a:lnTo>
                  <a:pt x="2408" y="1870"/>
                </a:lnTo>
                <a:lnTo>
                  <a:pt x="2439" y="1866"/>
                </a:lnTo>
                <a:lnTo>
                  <a:pt x="2469" y="1858"/>
                </a:lnTo>
                <a:lnTo>
                  <a:pt x="2497" y="1847"/>
                </a:lnTo>
                <a:lnTo>
                  <a:pt x="2525" y="1834"/>
                </a:lnTo>
                <a:lnTo>
                  <a:pt x="2550" y="1819"/>
                </a:lnTo>
                <a:lnTo>
                  <a:pt x="2574" y="1801"/>
                </a:lnTo>
                <a:lnTo>
                  <a:pt x="2597" y="1781"/>
                </a:lnTo>
                <a:lnTo>
                  <a:pt x="2617" y="1758"/>
                </a:lnTo>
                <a:lnTo>
                  <a:pt x="2635" y="1734"/>
                </a:lnTo>
                <a:lnTo>
                  <a:pt x="2650" y="1709"/>
                </a:lnTo>
                <a:lnTo>
                  <a:pt x="2663" y="1681"/>
                </a:lnTo>
                <a:lnTo>
                  <a:pt x="2674" y="1653"/>
                </a:lnTo>
                <a:lnTo>
                  <a:pt x="2682" y="1623"/>
                </a:lnTo>
                <a:lnTo>
                  <a:pt x="2686" y="1592"/>
                </a:lnTo>
                <a:lnTo>
                  <a:pt x="2688" y="1560"/>
                </a:lnTo>
                <a:lnTo>
                  <a:pt x="2688" y="312"/>
                </a:lnTo>
                <a:lnTo>
                  <a:pt x="2686" y="280"/>
                </a:lnTo>
                <a:lnTo>
                  <a:pt x="2682" y="249"/>
                </a:lnTo>
                <a:lnTo>
                  <a:pt x="2674" y="219"/>
                </a:lnTo>
                <a:lnTo>
                  <a:pt x="2663" y="191"/>
                </a:lnTo>
                <a:lnTo>
                  <a:pt x="2650" y="163"/>
                </a:lnTo>
                <a:lnTo>
                  <a:pt x="2635" y="138"/>
                </a:lnTo>
                <a:lnTo>
                  <a:pt x="2617" y="114"/>
                </a:lnTo>
                <a:lnTo>
                  <a:pt x="2597" y="92"/>
                </a:lnTo>
                <a:lnTo>
                  <a:pt x="2574" y="71"/>
                </a:lnTo>
                <a:lnTo>
                  <a:pt x="2550" y="53"/>
                </a:lnTo>
                <a:lnTo>
                  <a:pt x="2525" y="38"/>
                </a:lnTo>
                <a:lnTo>
                  <a:pt x="2497" y="25"/>
                </a:lnTo>
                <a:lnTo>
                  <a:pt x="2469" y="14"/>
                </a:lnTo>
                <a:lnTo>
                  <a:pt x="2439" y="6"/>
                </a:lnTo>
                <a:lnTo>
                  <a:pt x="2408" y="2"/>
                </a:lnTo>
                <a:lnTo>
                  <a:pt x="2376" y="0"/>
                </a:lnTo>
                <a:lnTo>
                  <a:pt x="312" y="0"/>
                </a:lnTo>
                <a:close/>
              </a:path>
            </a:pathLst>
          </a:custGeom>
          <a:gradFill rotWithShape="0">
            <a:gsLst>
              <a:gs pos="0">
                <a:srgbClr val="FF9999">
                  <a:gamma/>
                  <a:shade val="46275"/>
                  <a:invGamma/>
                </a:srgbClr>
              </a:gs>
              <a:gs pos="50000">
                <a:srgbClr val="FF9999"/>
              </a:gs>
              <a:gs pos="100000">
                <a:srgbClr val="FF9999">
                  <a:gamma/>
                  <a:shade val="46275"/>
                  <a:invGamma/>
                </a:srgbClr>
              </a:gs>
            </a:gsLst>
            <a:lin ang="5400000" scaled="1"/>
          </a:gradFill>
          <a:ln w="38100" cmpd="sng">
            <a:solidFill>
              <a:srgbClr val="FF505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2645" name="Rectangle 5"/>
          <p:cNvSpPr>
            <a:spLocks noChangeArrowheads="1"/>
          </p:cNvSpPr>
          <p:nvPr/>
        </p:nvSpPr>
        <p:spPr bwMode="auto">
          <a:xfrm>
            <a:off x="6034088" y="2322513"/>
            <a:ext cx="58102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2646" name="Rectangle 6"/>
          <p:cNvSpPr>
            <a:spLocks noChangeArrowheads="1"/>
          </p:cNvSpPr>
          <p:nvPr/>
        </p:nvSpPr>
        <p:spPr bwMode="auto">
          <a:xfrm>
            <a:off x="6057900" y="2370138"/>
            <a:ext cx="5969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GB" sz="1600">
                <a:solidFill>
                  <a:srgbClr val="000000"/>
                </a:solidFill>
                <a:cs typeface="Arial" charset="0"/>
              </a:rPr>
              <a:t>mRNA</a:t>
            </a:r>
            <a:endParaRPr lang="en-GB" sz="2400">
              <a:cs typeface="Arial" charset="0"/>
            </a:endParaRPr>
          </a:p>
        </p:txBody>
      </p:sp>
      <p:sp>
        <p:nvSpPr>
          <p:cNvPr id="112647" name="Rectangle 7"/>
          <p:cNvSpPr>
            <a:spLocks noChangeArrowheads="1"/>
          </p:cNvSpPr>
          <p:nvPr/>
        </p:nvSpPr>
        <p:spPr bwMode="auto">
          <a:xfrm>
            <a:off x="6597650" y="2951163"/>
            <a:ext cx="582613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2648" name="Rectangle 8"/>
          <p:cNvSpPr>
            <a:spLocks noChangeArrowheads="1"/>
          </p:cNvSpPr>
          <p:nvPr/>
        </p:nvSpPr>
        <p:spPr bwMode="auto">
          <a:xfrm>
            <a:off x="6807200" y="1905000"/>
            <a:ext cx="6985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GB" b="1">
                <a:solidFill>
                  <a:srgbClr val="000000"/>
                </a:solidFill>
                <a:cs typeface="Arial" charset="0"/>
              </a:rPr>
              <a:t>mRNA</a:t>
            </a:r>
            <a:endParaRPr lang="en-GB" sz="2400">
              <a:cs typeface="Arial" charset="0"/>
            </a:endParaRPr>
          </a:p>
        </p:txBody>
      </p:sp>
      <p:sp>
        <p:nvSpPr>
          <p:cNvPr id="112649" name="Rectangle 9"/>
          <p:cNvSpPr>
            <a:spLocks noChangeArrowheads="1"/>
          </p:cNvSpPr>
          <p:nvPr/>
        </p:nvSpPr>
        <p:spPr bwMode="auto">
          <a:xfrm>
            <a:off x="7939088" y="2333625"/>
            <a:ext cx="322262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2650" name="Rectangle 10"/>
          <p:cNvSpPr>
            <a:spLocks noChangeArrowheads="1"/>
          </p:cNvSpPr>
          <p:nvPr/>
        </p:nvSpPr>
        <p:spPr bwMode="auto">
          <a:xfrm>
            <a:off x="3843338" y="4727575"/>
            <a:ext cx="40322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2651" name="Rectangle 11"/>
          <p:cNvSpPr>
            <a:spLocks noChangeArrowheads="1"/>
          </p:cNvSpPr>
          <p:nvPr/>
        </p:nvSpPr>
        <p:spPr bwMode="auto">
          <a:xfrm>
            <a:off x="5402263" y="2951163"/>
            <a:ext cx="19050" cy="3429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2652" name="Freeform 12"/>
          <p:cNvSpPr>
            <a:spLocks/>
          </p:cNvSpPr>
          <p:nvPr/>
        </p:nvSpPr>
        <p:spPr bwMode="auto">
          <a:xfrm>
            <a:off x="5541963" y="3556000"/>
            <a:ext cx="252412" cy="204788"/>
          </a:xfrm>
          <a:custGeom>
            <a:avLst/>
            <a:gdLst/>
            <a:ahLst/>
            <a:cxnLst>
              <a:cxn ang="0">
                <a:pos x="0" y="144"/>
              </a:cxn>
              <a:cxn ang="0">
                <a:pos x="21" y="172"/>
              </a:cxn>
              <a:cxn ang="0">
                <a:pos x="213" y="28"/>
              </a:cxn>
              <a:cxn ang="0">
                <a:pos x="192" y="0"/>
              </a:cxn>
              <a:cxn ang="0">
                <a:pos x="0" y="144"/>
              </a:cxn>
            </a:cxnLst>
            <a:rect l="0" t="0" r="r" b="b"/>
            <a:pathLst>
              <a:path w="213" h="172">
                <a:moveTo>
                  <a:pt x="0" y="144"/>
                </a:moveTo>
                <a:lnTo>
                  <a:pt x="21" y="172"/>
                </a:lnTo>
                <a:lnTo>
                  <a:pt x="213" y="28"/>
                </a:lnTo>
                <a:lnTo>
                  <a:pt x="192" y="0"/>
                </a:lnTo>
                <a:lnTo>
                  <a:pt x="0" y="14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2653" name="Freeform 13"/>
          <p:cNvSpPr>
            <a:spLocks/>
          </p:cNvSpPr>
          <p:nvPr/>
        </p:nvSpPr>
        <p:spPr bwMode="auto">
          <a:xfrm>
            <a:off x="5599113" y="3613150"/>
            <a:ext cx="249237" cy="204788"/>
          </a:xfrm>
          <a:custGeom>
            <a:avLst/>
            <a:gdLst/>
            <a:ahLst/>
            <a:cxnLst>
              <a:cxn ang="0">
                <a:pos x="0" y="144"/>
              </a:cxn>
              <a:cxn ang="0">
                <a:pos x="21" y="172"/>
              </a:cxn>
              <a:cxn ang="0">
                <a:pos x="213" y="28"/>
              </a:cxn>
              <a:cxn ang="0">
                <a:pos x="192" y="0"/>
              </a:cxn>
              <a:cxn ang="0">
                <a:pos x="0" y="144"/>
              </a:cxn>
            </a:cxnLst>
            <a:rect l="0" t="0" r="r" b="b"/>
            <a:pathLst>
              <a:path w="213" h="172">
                <a:moveTo>
                  <a:pt x="0" y="144"/>
                </a:moveTo>
                <a:lnTo>
                  <a:pt x="21" y="172"/>
                </a:lnTo>
                <a:lnTo>
                  <a:pt x="213" y="28"/>
                </a:lnTo>
                <a:lnTo>
                  <a:pt x="192" y="0"/>
                </a:lnTo>
                <a:lnTo>
                  <a:pt x="0" y="144"/>
                </a:lnTo>
                <a:close/>
              </a:path>
            </a:pathLst>
          </a:custGeom>
          <a:solidFill>
            <a:srgbClr val="0000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2654" name="Oval 14"/>
          <p:cNvSpPr>
            <a:spLocks noChangeArrowheads="1"/>
          </p:cNvSpPr>
          <p:nvPr/>
        </p:nvSpPr>
        <p:spPr bwMode="auto">
          <a:xfrm>
            <a:off x="4343400" y="1600200"/>
            <a:ext cx="2362200" cy="2247900"/>
          </a:xfrm>
          <a:prstGeom prst="ellipse">
            <a:avLst/>
          </a:prstGeom>
          <a:gradFill rotWithShape="0">
            <a:gsLst>
              <a:gs pos="0">
                <a:srgbClr val="FF7C80"/>
              </a:gs>
              <a:gs pos="100000">
                <a:srgbClr val="FF7C8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2655" name="Oval 15"/>
          <p:cNvSpPr>
            <a:spLocks noChangeArrowheads="1"/>
          </p:cNvSpPr>
          <p:nvPr/>
        </p:nvSpPr>
        <p:spPr bwMode="auto">
          <a:xfrm>
            <a:off x="4343400" y="1600200"/>
            <a:ext cx="2362200" cy="2247900"/>
          </a:xfrm>
          <a:prstGeom prst="ellipse">
            <a:avLst/>
          </a:prstGeom>
          <a:gradFill rotWithShape="0">
            <a:gsLst>
              <a:gs pos="0">
                <a:srgbClr val="FF7C80"/>
              </a:gs>
              <a:gs pos="100000">
                <a:srgbClr val="FF7C8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2857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2656" name="Rectangle 16"/>
          <p:cNvSpPr>
            <a:spLocks noChangeArrowheads="1"/>
          </p:cNvSpPr>
          <p:nvPr/>
        </p:nvSpPr>
        <p:spPr bwMode="auto">
          <a:xfrm>
            <a:off x="5227638" y="2665413"/>
            <a:ext cx="60642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2657" name="Line 17"/>
          <p:cNvSpPr>
            <a:spLocks noChangeShapeType="1"/>
          </p:cNvSpPr>
          <p:nvPr/>
        </p:nvSpPr>
        <p:spPr bwMode="auto">
          <a:xfrm>
            <a:off x="5292725" y="1989138"/>
            <a:ext cx="1489075" cy="144462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2658" name="Line 18"/>
          <p:cNvSpPr>
            <a:spLocks noChangeShapeType="1"/>
          </p:cNvSpPr>
          <p:nvPr/>
        </p:nvSpPr>
        <p:spPr bwMode="auto">
          <a:xfrm>
            <a:off x="7239000" y="2209800"/>
            <a:ext cx="304800" cy="3810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2659" name="Line 19"/>
          <p:cNvSpPr>
            <a:spLocks noChangeShapeType="1"/>
          </p:cNvSpPr>
          <p:nvPr/>
        </p:nvSpPr>
        <p:spPr bwMode="auto">
          <a:xfrm>
            <a:off x="6324600" y="2895600"/>
            <a:ext cx="457200" cy="3810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2660" name="AutoShape 20"/>
          <p:cNvSpPr>
            <a:spLocks noChangeArrowheads="1"/>
          </p:cNvSpPr>
          <p:nvPr/>
        </p:nvSpPr>
        <p:spPr bwMode="auto">
          <a:xfrm rot="-5400000">
            <a:off x="2584450" y="592138"/>
            <a:ext cx="304800" cy="1371600"/>
          </a:xfrm>
          <a:prstGeom prst="curvedLeftArrow">
            <a:avLst>
              <a:gd name="adj1" fmla="val 90000"/>
              <a:gd name="adj2" fmla="val 180000"/>
              <a:gd name="adj3" fmla="val 33333"/>
            </a:avLst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2661" name="Freeform 21"/>
          <p:cNvSpPr>
            <a:spLocks/>
          </p:cNvSpPr>
          <p:nvPr/>
        </p:nvSpPr>
        <p:spPr bwMode="auto">
          <a:xfrm rot="-4247563">
            <a:off x="6819900" y="3170238"/>
            <a:ext cx="315913" cy="287337"/>
          </a:xfrm>
          <a:custGeom>
            <a:avLst/>
            <a:gdLst/>
            <a:ahLst/>
            <a:cxnLst>
              <a:cxn ang="0">
                <a:pos x="0" y="144"/>
              </a:cxn>
              <a:cxn ang="0">
                <a:pos x="21" y="172"/>
              </a:cxn>
              <a:cxn ang="0">
                <a:pos x="213" y="28"/>
              </a:cxn>
              <a:cxn ang="0">
                <a:pos x="192" y="0"/>
              </a:cxn>
              <a:cxn ang="0">
                <a:pos x="0" y="144"/>
              </a:cxn>
            </a:cxnLst>
            <a:rect l="0" t="0" r="r" b="b"/>
            <a:pathLst>
              <a:path w="213" h="172">
                <a:moveTo>
                  <a:pt x="0" y="144"/>
                </a:moveTo>
                <a:lnTo>
                  <a:pt x="21" y="172"/>
                </a:lnTo>
                <a:lnTo>
                  <a:pt x="213" y="28"/>
                </a:lnTo>
                <a:lnTo>
                  <a:pt x="192" y="0"/>
                </a:lnTo>
                <a:lnTo>
                  <a:pt x="0" y="144"/>
                </a:lnTo>
                <a:close/>
              </a:path>
            </a:pathLst>
          </a:custGeom>
          <a:solidFill>
            <a:srgbClr val="0033CC"/>
          </a:solidFill>
          <a:ln w="9525" cmpd="sng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2662" name="Freeform 22"/>
          <p:cNvSpPr>
            <a:spLocks/>
          </p:cNvSpPr>
          <p:nvPr/>
        </p:nvSpPr>
        <p:spPr bwMode="auto">
          <a:xfrm rot="-4247563">
            <a:off x="6715125" y="3506788"/>
            <a:ext cx="315913" cy="287337"/>
          </a:xfrm>
          <a:custGeom>
            <a:avLst/>
            <a:gdLst/>
            <a:ahLst/>
            <a:cxnLst>
              <a:cxn ang="0">
                <a:pos x="0" y="144"/>
              </a:cxn>
              <a:cxn ang="0">
                <a:pos x="21" y="172"/>
              </a:cxn>
              <a:cxn ang="0">
                <a:pos x="213" y="28"/>
              </a:cxn>
              <a:cxn ang="0">
                <a:pos x="192" y="0"/>
              </a:cxn>
              <a:cxn ang="0">
                <a:pos x="0" y="144"/>
              </a:cxn>
            </a:cxnLst>
            <a:rect l="0" t="0" r="r" b="b"/>
            <a:pathLst>
              <a:path w="213" h="172">
                <a:moveTo>
                  <a:pt x="0" y="144"/>
                </a:moveTo>
                <a:lnTo>
                  <a:pt x="21" y="172"/>
                </a:lnTo>
                <a:lnTo>
                  <a:pt x="213" y="28"/>
                </a:lnTo>
                <a:lnTo>
                  <a:pt x="192" y="0"/>
                </a:lnTo>
                <a:lnTo>
                  <a:pt x="0" y="144"/>
                </a:lnTo>
                <a:close/>
              </a:path>
            </a:pathLst>
          </a:custGeom>
          <a:solidFill>
            <a:srgbClr val="0033CC"/>
          </a:solidFill>
          <a:ln w="9525" cmpd="sng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2663" name="Freeform 23"/>
          <p:cNvSpPr>
            <a:spLocks/>
          </p:cNvSpPr>
          <p:nvPr/>
        </p:nvSpPr>
        <p:spPr bwMode="auto">
          <a:xfrm rot="-4247563">
            <a:off x="6770687" y="3344863"/>
            <a:ext cx="315913" cy="287338"/>
          </a:xfrm>
          <a:custGeom>
            <a:avLst/>
            <a:gdLst/>
            <a:ahLst/>
            <a:cxnLst>
              <a:cxn ang="0">
                <a:pos x="0" y="144"/>
              </a:cxn>
              <a:cxn ang="0">
                <a:pos x="21" y="172"/>
              </a:cxn>
              <a:cxn ang="0">
                <a:pos x="213" y="28"/>
              </a:cxn>
              <a:cxn ang="0">
                <a:pos x="192" y="0"/>
              </a:cxn>
              <a:cxn ang="0">
                <a:pos x="0" y="144"/>
              </a:cxn>
            </a:cxnLst>
            <a:rect l="0" t="0" r="r" b="b"/>
            <a:pathLst>
              <a:path w="213" h="172">
                <a:moveTo>
                  <a:pt x="0" y="144"/>
                </a:moveTo>
                <a:lnTo>
                  <a:pt x="21" y="172"/>
                </a:lnTo>
                <a:lnTo>
                  <a:pt x="213" y="28"/>
                </a:lnTo>
                <a:lnTo>
                  <a:pt x="192" y="0"/>
                </a:lnTo>
                <a:lnTo>
                  <a:pt x="0" y="144"/>
                </a:lnTo>
                <a:close/>
              </a:path>
            </a:pathLst>
          </a:custGeom>
          <a:solidFill>
            <a:srgbClr val="0033CC"/>
          </a:solidFill>
          <a:ln w="9525" cmpd="sng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2664" name="Freeform 24"/>
          <p:cNvSpPr>
            <a:spLocks/>
          </p:cNvSpPr>
          <p:nvPr/>
        </p:nvSpPr>
        <p:spPr bwMode="auto">
          <a:xfrm rot="-4247563">
            <a:off x="6896894" y="3059906"/>
            <a:ext cx="279400" cy="249238"/>
          </a:xfrm>
          <a:custGeom>
            <a:avLst/>
            <a:gdLst/>
            <a:ahLst/>
            <a:cxnLst>
              <a:cxn ang="0">
                <a:pos x="0" y="120"/>
              </a:cxn>
              <a:cxn ang="0">
                <a:pos x="21" y="149"/>
              </a:cxn>
              <a:cxn ang="0">
                <a:pos x="189" y="29"/>
              </a:cxn>
              <a:cxn ang="0">
                <a:pos x="168" y="0"/>
              </a:cxn>
              <a:cxn ang="0">
                <a:pos x="0" y="120"/>
              </a:cxn>
            </a:cxnLst>
            <a:rect l="0" t="0" r="r" b="b"/>
            <a:pathLst>
              <a:path w="189" h="149">
                <a:moveTo>
                  <a:pt x="0" y="120"/>
                </a:moveTo>
                <a:lnTo>
                  <a:pt x="21" y="149"/>
                </a:lnTo>
                <a:lnTo>
                  <a:pt x="189" y="29"/>
                </a:lnTo>
                <a:lnTo>
                  <a:pt x="168" y="0"/>
                </a:lnTo>
                <a:lnTo>
                  <a:pt x="0" y="120"/>
                </a:lnTo>
                <a:close/>
              </a:path>
            </a:pathLst>
          </a:custGeom>
          <a:solidFill>
            <a:srgbClr val="0033CC"/>
          </a:solidFill>
          <a:ln w="9525" cmpd="sng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2665" name="Freeform 25"/>
          <p:cNvSpPr>
            <a:spLocks/>
          </p:cNvSpPr>
          <p:nvPr/>
        </p:nvSpPr>
        <p:spPr bwMode="auto">
          <a:xfrm rot="-4247563">
            <a:off x="6951663" y="2892425"/>
            <a:ext cx="277812" cy="249238"/>
          </a:xfrm>
          <a:custGeom>
            <a:avLst/>
            <a:gdLst/>
            <a:ahLst/>
            <a:cxnLst>
              <a:cxn ang="0">
                <a:pos x="0" y="120"/>
              </a:cxn>
              <a:cxn ang="0">
                <a:pos x="21" y="149"/>
              </a:cxn>
              <a:cxn ang="0">
                <a:pos x="189" y="29"/>
              </a:cxn>
              <a:cxn ang="0">
                <a:pos x="168" y="0"/>
              </a:cxn>
              <a:cxn ang="0">
                <a:pos x="0" y="120"/>
              </a:cxn>
            </a:cxnLst>
            <a:rect l="0" t="0" r="r" b="b"/>
            <a:pathLst>
              <a:path w="189" h="149">
                <a:moveTo>
                  <a:pt x="0" y="120"/>
                </a:moveTo>
                <a:lnTo>
                  <a:pt x="21" y="149"/>
                </a:lnTo>
                <a:lnTo>
                  <a:pt x="189" y="29"/>
                </a:lnTo>
                <a:lnTo>
                  <a:pt x="168" y="0"/>
                </a:lnTo>
                <a:lnTo>
                  <a:pt x="0" y="120"/>
                </a:lnTo>
                <a:close/>
              </a:path>
            </a:pathLst>
          </a:custGeom>
          <a:solidFill>
            <a:srgbClr val="0033CC"/>
          </a:solidFill>
          <a:ln w="9525" cmpd="sng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2666" name="Freeform 26"/>
          <p:cNvSpPr>
            <a:spLocks/>
          </p:cNvSpPr>
          <p:nvPr/>
        </p:nvSpPr>
        <p:spPr bwMode="auto">
          <a:xfrm rot="-4247563">
            <a:off x="7033419" y="2769394"/>
            <a:ext cx="209550" cy="198438"/>
          </a:xfrm>
          <a:custGeom>
            <a:avLst/>
            <a:gdLst/>
            <a:ahLst/>
            <a:cxnLst>
              <a:cxn ang="0">
                <a:pos x="0" y="90"/>
              </a:cxn>
              <a:cxn ang="0">
                <a:pos x="21" y="118"/>
              </a:cxn>
              <a:cxn ang="0">
                <a:pos x="141" y="28"/>
              </a:cxn>
              <a:cxn ang="0">
                <a:pos x="120" y="0"/>
              </a:cxn>
              <a:cxn ang="0">
                <a:pos x="0" y="90"/>
              </a:cxn>
            </a:cxnLst>
            <a:rect l="0" t="0" r="r" b="b"/>
            <a:pathLst>
              <a:path w="141" h="118">
                <a:moveTo>
                  <a:pt x="0" y="90"/>
                </a:moveTo>
                <a:lnTo>
                  <a:pt x="21" y="118"/>
                </a:lnTo>
                <a:lnTo>
                  <a:pt x="141" y="28"/>
                </a:lnTo>
                <a:lnTo>
                  <a:pt x="120" y="0"/>
                </a:lnTo>
                <a:lnTo>
                  <a:pt x="0" y="90"/>
                </a:lnTo>
                <a:close/>
              </a:path>
            </a:pathLst>
          </a:custGeom>
          <a:solidFill>
            <a:srgbClr val="0033CC"/>
          </a:solidFill>
          <a:ln w="9525" cmpd="sng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2667" name="Freeform 27"/>
          <p:cNvSpPr>
            <a:spLocks/>
          </p:cNvSpPr>
          <p:nvPr/>
        </p:nvSpPr>
        <p:spPr bwMode="auto">
          <a:xfrm rot="-4247563">
            <a:off x="7066756" y="2594769"/>
            <a:ext cx="206375" cy="198438"/>
          </a:xfrm>
          <a:custGeom>
            <a:avLst/>
            <a:gdLst/>
            <a:ahLst/>
            <a:cxnLst>
              <a:cxn ang="0">
                <a:pos x="0" y="90"/>
              </a:cxn>
              <a:cxn ang="0">
                <a:pos x="21" y="118"/>
              </a:cxn>
              <a:cxn ang="0">
                <a:pos x="141" y="28"/>
              </a:cxn>
              <a:cxn ang="0">
                <a:pos x="120" y="0"/>
              </a:cxn>
              <a:cxn ang="0">
                <a:pos x="0" y="90"/>
              </a:cxn>
            </a:cxnLst>
            <a:rect l="0" t="0" r="r" b="b"/>
            <a:pathLst>
              <a:path w="141" h="118">
                <a:moveTo>
                  <a:pt x="0" y="90"/>
                </a:moveTo>
                <a:lnTo>
                  <a:pt x="21" y="118"/>
                </a:lnTo>
                <a:lnTo>
                  <a:pt x="141" y="28"/>
                </a:lnTo>
                <a:lnTo>
                  <a:pt x="120" y="0"/>
                </a:lnTo>
                <a:lnTo>
                  <a:pt x="0" y="90"/>
                </a:lnTo>
                <a:close/>
              </a:path>
            </a:pathLst>
          </a:custGeom>
          <a:solidFill>
            <a:srgbClr val="0033CC"/>
          </a:solidFill>
          <a:ln w="9525" cmpd="sng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2668" name="Freeform 28"/>
          <p:cNvSpPr>
            <a:spLocks/>
          </p:cNvSpPr>
          <p:nvPr/>
        </p:nvSpPr>
        <p:spPr bwMode="auto">
          <a:xfrm rot="-4247563">
            <a:off x="6615112" y="3519488"/>
            <a:ext cx="315913" cy="287338"/>
          </a:xfrm>
          <a:custGeom>
            <a:avLst/>
            <a:gdLst/>
            <a:ahLst/>
            <a:cxnLst>
              <a:cxn ang="0">
                <a:pos x="0" y="144"/>
              </a:cxn>
              <a:cxn ang="0">
                <a:pos x="21" y="172"/>
              </a:cxn>
              <a:cxn ang="0">
                <a:pos x="213" y="28"/>
              </a:cxn>
              <a:cxn ang="0">
                <a:pos x="192" y="0"/>
              </a:cxn>
              <a:cxn ang="0">
                <a:pos x="0" y="144"/>
              </a:cxn>
            </a:cxnLst>
            <a:rect l="0" t="0" r="r" b="b"/>
            <a:pathLst>
              <a:path w="213" h="172">
                <a:moveTo>
                  <a:pt x="0" y="144"/>
                </a:moveTo>
                <a:lnTo>
                  <a:pt x="21" y="172"/>
                </a:lnTo>
                <a:lnTo>
                  <a:pt x="213" y="28"/>
                </a:lnTo>
                <a:lnTo>
                  <a:pt x="192" y="0"/>
                </a:lnTo>
                <a:lnTo>
                  <a:pt x="0" y="144"/>
                </a:lnTo>
                <a:close/>
              </a:path>
            </a:pathLst>
          </a:custGeom>
          <a:solidFill>
            <a:srgbClr val="0033CC"/>
          </a:solidFill>
          <a:ln w="9525" cmpd="sng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2669" name="Freeform 29"/>
          <p:cNvSpPr>
            <a:spLocks/>
          </p:cNvSpPr>
          <p:nvPr/>
        </p:nvSpPr>
        <p:spPr bwMode="auto">
          <a:xfrm rot="-4247563">
            <a:off x="7112794" y="2442369"/>
            <a:ext cx="206375" cy="198437"/>
          </a:xfrm>
          <a:custGeom>
            <a:avLst/>
            <a:gdLst/>
            <a:ahLst/>
            <a:cxnLst>
              <a:cxn ang="0">
                <a:pos x="0" y="90"/>
              </a:cxn>
              <a:cxn ang="0">
                <a:pos x="21" y="118"/>
              </a:cxn>
              <a:cxn ang="0">
                <a:pos x="141" y="28"/>
              </a:cxn>
              <a:cxn ang="0">
                <a:pos x="120" y="0"/>
              </a:cxn>
              <a:cxn ang="0">
                <a:pos x="0" y="90"/>
              </a:cxn>
            </a:cxnLst>
            <a:rect l="0" t="0" r="r" b="b"/>
            <a:pathLst>
              <a:path w="141" h="118">
                <a:moveTo>
                  <a:pt x="0" y="90"/>
                </a:moveTo>
                <a:lnTo>
                  <a:pt x="21" y="118"/>
                </a:lnTo>
                <a:lnTo>
                  <a:pt x="141" y="28"/>
                </a:lnTo>
                <a:lnTo>
                  <a:pt x="120" y="0"/>
                </a:lnTo>
                <a:lnTo>
                  <a:pt x="0" y="90"/>
                </a:lnTo>
                <a:close/>
              </a:path>
            </a:pathLst>
          </a:custGeom>
          <a:solidFill>
            <a:srgbClr val="0033CC"/>
          </a:solidFill>
          <a:ln w="9525" cmpd="sng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2670" name="AutoShape 30"/>
          <p:cNvSpPr>
            <a:spLocks noChangeArrowheads="1"/>
          </p:cNvSpPr>
          <p:nvPr/>
        </p:nvSpPr>
        <p:spPr bwMode="auto">
          <a:xfrm>
            <a:off x="7772400" y="3733800"/>
            <a:ext cx="304800" cy="1371600"/>
          </a:xfrm>
          <a:prstGeom prst="curvedLeftArrow">
            <a:avLst>
              <a:gd name="adj1" fmla="val 90000"/>
              <a:gd name="adj2" fmla="val 180000"/>
              <a:gd name="adj3" fmla="val 33333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2671" name="Oval 31"/>
          <p:cNvSpPr>
            <a:spLocks noChangeArrowheads="1"/>
          </p:cNvSpPr>
          <p:nvPr/>
        </p:nvSpPr>
        <p:spPr bwMode="auto">
          <a:xfrm>
            <a:off x="7696200" y="2438400"/>
            <a:ext cx="152400" cy="152400"/>
          </a:xfrm>
          <a:prstGeom prst="ellipse">
            <a:avLst/>
          </a:prstGeom>
          <a:solidFill>
            <a:srgbClr val="003399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>
              <a:latin typeface="Times New Roman" pitchFamily="18" charset="0"/>
              <a:cs typeface="Arial" charset="0"/>
            </a:endParaRPr>
          </a:p>
        </p:txBody>
      </p:sp>
      <p:sp>
        <p:nvSpPr>
          <p:cNvPr id="112672" name="Oval 32"/>
          <p:cNvSpPr>
            <a:spLocks noChangeArrowheads="1"/>
          </p:cNvSpPr>
          <p:nvPr/>
        </p:nvSpPr>
        <p:spPr bwMode="auto">
          <a:xfrm>
            <a:off x="7696200" y="2743200"/>
            <a:ext cx="152400" cy="152400"/>
          </a:xfrm>
          <a:prstGeom prst="ellipse">
            <a:avLst/>
          </a:prstGeom>
          <a:solidFill>
            <a:srgbClr val="003399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>
              <a:latin typeface="Times New Roman" pitchFamily="18" charset="0"/>
              <a:cs typeface="Arial" charset="0"/>
            </a:endParaRPr>
          </a:p>
        </p:txBody>
      </p:sp>
      <p:sp>
        <p:nvSpPr>
          <p:cNvPr id="112673" name="Oval 33"/>
          <p:cNvSpPr>
            <a:spLocks noChangeArrowheads="1"/>
          </p:cNvSpPr>
          <p:nvPr/>
        </p:nvSpPr>
        <p:spPr bwMode="auto">
          <a:xfrm>
            <a:off x="7696200" y="3048000"/>
            <a:ext cx="152400" cy="152400"/>
          </a:xfrm>
          <a:prstGeom prst="ellipse">
            <a:avLst/>
          </a:prstGeom>
          <a:solidFill>
            <a:srgbClr val="003399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>
              <a:latin typeface="Times New Roman" pitchFamily="18" charset="0"/>
              <a:cs typeface="Arial" charset="0"/>
            </a:endParaRPr>
          </a:p>
        </p:txBody>
      </p:sp>
      <p:sp>
        <p:nvSpPr>
          <p:cNvPr id="112674" name="Oval 34"/>
          <p:cNvSpPr>
            <a:spLocks noChangeArrowheads="1"/>
          </p:cNvSpPr>
          <p:nvPr/>
        </p:nvSpPr>
        <p:spPr bwMode="auto">
          <a:xfrm>
            <a:off x="7467600" y="2590800"/>
            <a:ext cx="152400" cy="152400"/>
          </a:xfrm>
          <a:prstGeom prst="ellipse">
            <a:avLst/>
          </a:prstGeom>
          <a:solidFill>
            <a:srgbClr val="003399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sz="2400">
              <a:latin typeface="Times New Roman" pitchFamily="18" charset="0"/>
              <a:cs typeface="Arial" charset="0"/>
            </a:endParaRPr>
          </a:p>
        </p:txBody>
      </p:sp>
      <p:sp>
        <p:nvSpPr>
          <p:cNvPr id="112675" name="Freeform 35"/>
          <p:cNvSpPr>
            <a:spLocks/>
          </p:cNvSpPr>
          <p:nvPr/>
        </p:nvSpPr>
        <p:spPr bwMode="auto">
          <a:xfrm rot="-4247563">
            <a:off x="4629151" y="2435225"/>
            <a:ext cx="315912" cy="287337"/>
          </a:xfrm>
          <a:custGeom>
            <a:avLst/>
            <a:gdLst/>
            <a:ahLst/>
            <a:cxnLst>
              <a:cxn ang="0">
                <a:pos x="0" y="144"/>
              </a:cxn>
              <a:cxn ang="0">
                <a:pos x="21" y="172"/>
              </a:cxn>
              <a:cxn ang="0">
                <a:pos x="213" y="28"/>
              </a:cxn>
              <a:cxn ang="0">
                <a:pos x="192" y="0"/>
              </a:cxn>
              <a:cxn ang="0">
                <a:pos x="0" y="144"/>
              </a:cxn>
            </a:cxnLst>
            <a:rect l="0" t="0" r="r" b="b"/>
            <a:pathLst>
              <a:path w="213" h="172">
                <a:moveTo>
                  <a:pt x="0" y="144"/>
                </a:moveTo>
                <a:lnTo>
                  <a:pt x="21" y="172"/>
                </a:lnTo>
                <a:lnTo>
                  <a:pt x="213" y="28"/>
                </a:lnTo>
                <a:lnTo>
                  <a:pt x="192" y="0"/>
                </a:lnTo>
                <a:lnTo>
                  <a:pt x="0" y="144"/>
                </a:lnTo>
                <a:close/>
              </a:path>
            </a:pathLst>
          </a:custGeom>
          <a:solidFill>
            <a:srgbClr val="000099"/>
          </a:solidFill>
          <a:ln w="9525" cmpd="sng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grpSp>
        <p:nvGrpSpPr>
          <p:cNvPr id="112676" name="Group 36"/>
          <p:cNvGrpSpPr>
            <a:grpSpLocks/>
          </p:cNvGrpSpPr>
          <p:nvPr/>
        </p:nvGrpSpPr>
        <p:grpSpPr bwMode="auto">
          <a:xfrm>
            <a:off x="4427538" y="1844675"/>
            <a:ext cx="639762" cy="1230313"/>
            <a:chOff x="3024" y="1296"/>
            <a:chExt cx="403" cy="775"/>
          </a:xfrm>
        </p:grpSpPr>
        <p:sp>
          <p:nvSpPr>
            <p:cNvPr id="112677" name="Freeform 37"/>
            <p:cNvSpPr>
              <a:spLocks/>
            </p:cNvSpPr>
            <p:nvPr/>
          </p:nvSpPr>
          <p:spPr bwMode="auto">
            <a:xfrm rot="-4247563">
              <a:off x="3078" y="1873"/>
              <a:ext cx="199" cy="18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2678" name="Freeform 38"/>
            <p:cNvSpPr>
              <a:spLocks/>
            </p:cNvSpPr>
            <p:nvPr/>
          </p:nvSpPr>
          <p:spPr bwMode="auto">
            <a:xfrm rot="-4247563">
              <a:off x="3113" y="1771"/>
              <a:ext cx="199" cy="18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2679" name="Freeform 39"/>
            <p:cNvSpPr>
              <a:spLocks/>
            </p:cNvSpPr>
            <p:nvPr/>
          </p:nvSpPr>
          <p:spPr bwMode="auto">
            <a:xfrm rot="-4247563">
              <a:off x="3193" y="1591"/>
              <a:ext cx="176" cy="157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21" y="149"/>
                </a:cxn>
                <a:cxn ang="0">
                  <a:pos x="189" y="29"/>
                </a:cxn>
                <a:cxn ang="0">
                  <a:pos x="168" y="0"/>
                </a:cxn>
                <a:cxn ang="0">
                  <a:pos x="0" y="120"/>
                </a:cxn>
              </a:cxnLst>
              <a:rect l="0" t="0" r="r" b="b"/>
              <a:pathLst>
                <a:path w="189" h="149">
                  <a:moveTo>
                    <a:pt x="0" y="120"/>
                  </a:moveTo>
                  <a:lnTo>
                    <a:pt x="21" y="149"/>
                  </a:lnTo>
                  <a:lnTo>
                    <a:pt x="189" y="29"/>
                  </a:lnTo>
                  <a:lnTo>
                    <a:pt x="168" y="0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2680" name="Freeform 40"/>
            <p:cNvSpPr>
              <a:spLocks/>
            </p:cNvSpPr>
            <p:nvPr/>
          </p:nvSpPr>
          <p:spPr bwMode="auto">
            <a:xfrm rot="-4247563">
              <a:off x="3227" y="1486"/>
              <a:ext cx="175" cy="157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21" y="149"/>
                </a:cxn>
                <a:cxn ang="0">
                  <a:pos x="189" y="29"/>
                </a:cxn>
                <a:cxn ang="0">
                  <a:pos x="168" y="0"/>
                </a:cxn>
                <a:cxn ang="0">
                  <a:pos x="0" y="120"/>
                </a:cxn>
              </a:cxnLst>
              <a:rect l="0" t="0" r="r" b="b"/>
              <a:pathLst>
                <a:path w="189" h="149">
                  <a:moveTo>
                    <a:pt x="0" y="120"/>
                  </a:moveTo>
                  <a:lnTo>
                    <a:pt x="21" y="149"/>
                  </a:lnTo>
                  <a:lnTo>
                    <a:pt x="189" y="29"/>
                  </a:lnTo>
                  <a:lnTo>
                    <a:pt x="168" y="0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2681" name="Freeform 41"/>
            <p:cNvSpPr>
              <a:spLocks/>
            </p:cNvSpPr>
            <p:nvPr/>
          </p:nvSpPr>
          <p:spPr bwMode="auto">
            <a:xfrm rot="-4247563">
              <a:off x="3279" y="1408"/>
              <a:ext cx="132" cy="125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21" y="118"/>
                </a:cxn>
                <a:cxn ang="0">
                  <a:pos x="141" y="28"/>
                </a:cxn>
                <a:cxn ang="0">
                  <a:pos x="120" y="0"/>
                </a:cxn>
                <a:cxn ang="0">
                  <a:pos x="0" y="90"/>
                </a:cxn>
              </a:cxnLst>
              <a:rect l="0" t="0" r="r" b="b"/>
              <a:pathLst>
                <a:path w="141" h="118">
                  <a:moveTo>
                    <a:pt x="0" y="90"/>
                  </a:moveTo>
                  <a:lnTo>
                    <a:pt x="21" y="118"/>
                  </a:lnTo>
                  <a:lnTo>
                    <a:pt x="141" y="28"/>
                  </a:lnTo>
                  <a:lnTo>
                    <a:pt x="12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2682" name="Freeform 42"/>
            <p:cNvSpPr>
              <a:spLocks/>
            </p:cNvSpPr>
            <p:nvPr/>
          </p:nvSpPr>
          <p:spPr bwMode="auto">
            <a:xfrm rot="-4247563">
              <a:off x="3300" y="1298"/>
              <a:ext cx="130" cy="125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21" y="118"/>
                </a:cxn>
                <a:cxn ang="0">
                  <a:pos x="141" y="28"/>
                </a:cxn>
                <a:cxn ang="0">
                  <a:pos x="120" y="0"/>
                </a:cxn>
                <a:cxn ang="0">
                  <a:pos x="0" y="90"/>
                </a:cxn>
              </a:cxnLst>
              <a:rect l="0" t="0" r="r" b="b"/>
              <a:pathLst>
                <a:path w="141" h="118">
                  <a:moveTo>
                    <a:pt x="0" y="90"/>
                  </a:moveTo>
                  <a:lnTo>
                    <a:pt x="21" y="118"/>
                  </a:lnTo>
                  <a:lnTo>
                    <a:pt x="141" y="28"/>
                  </a:lnTo>
                  <a:lnTo>
                    <a:pt x="12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2683" name="Freeform 43"/>
            <p:cNvSpPr>
              <a:spLocks/>
            </p:cNvSpPr>
            <p:nvPr/>
          </p:nvSpPr>
          <p:spPr bwMode="auto">
            <a:xfrm rot="-4247563">
              <a:off x="3015" y="1881"/>
              <a:ext cx="199" cy="18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12684" name="Group 44"/>
          <p:cNvGrpSpPr>
            <a:grpSpLocks/>
          </p:cNvGrpSpPr>
          <p:nvPr/>
        </p:nvGrpSpPr>
        <p:grpSpPr bwMode="auto">
          <a:xfrm>
            <a:off x="323850" y="1196975"/>
            <a:ext cx="1862138" cy="1727200"/>
            <a:chOff x="982" y="646"/>
            <a:chExt cx="1322" cy="1244"/>
          </a:xfrm>
        </p:grpSpPr>
        <p:sp>
          <p:nvSpPr>
            <p:cNvPr id="112685" name="Oval 45"/>
            <p:cNvSpPr>
              <a:spLocks noChangeArrowheads="1"/>
            </p:cNvSpPr>
            <p:nvPr/>
          </p:nvSpPr>
          <p:spPr bwMode="auto">
            <a:xfrm>
              <a:off x="1187" y="829"/>
              <a:ext cx="912" cy="864"/>
            </a:xfrm>
            <a:prstGeom prst="ellipse">
              <a:avLst/>
            </a:prstGeom>
            <a:gradFill rotWithShape="0">
              <a:gsLst>
                <a:gs pos="0">
                  <a:srgbClr val="9999FF"/>
                </a:gs>
                <a:gs pos="100000">
                  <a:srgbClr val="9999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686" name="AutoShape 46"/>
            <p:cNvSpPr>
              <a:spLocks noChangeArrowheads="1"/>
            </p:cNvSpPr>
            <p:nvPr/>
          </p:nvSpPr>
          <p:spPr bwMode="auto">
            <a:xfrm>
              <a:off x="1598" y="69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687" name="AutoShape 47"/>
            <p:cNvSpPr>
              <a:spLocks noChangeArrowheads="1"/>
            </p:cNvSpPr>
            <p:nvPr/>
          </p:nvSpPr>
          <p:spPr bwMode="auto">
            <a:xfrm rot="-1731536">
              <a:off x="1344" y="75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688" name="AutoShape 48"/>
            <p:cNvSpPr>
              <a:spLocks noChangeArrowheads="1"/>
            </p:cNvSpPr>
            <p:nvPr/>
          </p:nvSpPr>
          <p:spPr bwMode="auto">
            <a:xfrm rot="-3428101">
              <a:off x="1178" y="885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689" name="AutoShape 49"/>
            <p:cNvSpPr>
              <a:spLocks noChangeArrowheads="1"/>
            </p:cNvSpPr>
            <p:nvPr/>
          </p:nvSpPr>
          <p:spPr bwMode="auto">
            <a:xfrm rot="-4530700">
              <a:off x="1091" y="103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690" name="AutoShape 50"/>
            <p:cNvSpPr>
              <a:spLocks noChangeArrowheads="1"/>
            </p:cNvSpPr>
            <p:nvPr/>
          </p:nvSpPr>
          <p:spPr bwMode="auto">
            <a:xfrm rot="-6208555">
              <a:off x="1090" y="1287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691" name="AutoShape 51"/>
            <p:cNvSpPr>
              <a:spLocks noChangeArrowheads="1"/>
            </p:cNvSpPr>
            <p:nvPr/>
          </p:nvSpPr>
          <p:spPr bwMode="auto">
            <a:xfrm rot="-7565748">
              <a:off x="1143" y="1418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692" name="AutoShape 52"/>
            <p:cNvSpPr>
              <a:spLocks noChangeArrowheads="1"/>
            </p:cNvSpPr>
            <p:nvPr/>
          </p:nvSpPr>
          <p:spPr bwMode="auto">
            <a:xfrm rot="-8367763">
              <a:off x="1291" y="1592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693" name="AutoShape 53"/>
            <p:cNvSpPr>
              <a:spLocks noChangeArrowheads="1"/>
            </p:cNvSpPr>
            <p:nvPr/>
          </p:nvSpPr>
          <p:spPr bwMode="auto">
            <a:xfrm rot="-9558205">
              <a:off x="1458" y="1670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694" name="AutoShape 54"/>
            <p:cNvSpPr>
              <a:spLocks noChangeArrowheads="1"/>
            </p:cNvSpPr>
            <p:nvPr/>
          </p:nvSpPr>
          <p:spPr bwMode="auto">
            <a:xfrm rot="9901211" flipH="1">
              <a:off x="1729" y="1670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695" name="AutoShape 55"/>
            <p:cNvSpPr>
              <a:spLocks noChangeArrowheads="1"/>
            </p:cNvSpPr>
            <p:nvPr/>
          </p:nvSpPr>
          <p:spPr bwMode="auto">
            <a:xfrm rot="9414293" flipH="1">
              <a:off x="1850" y="1626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696" name="AutoShape 56"/>
            <p:cNvSpPr>
              <a:spLocks noChangeArrowheads="1"/>
            </p:cNvSpPr>
            <p:nvPr/>
          </p:nvSpPr>
          <p:spPr bwMode="auto">
            <a:xfrm rot="7565748" flipH="1">
              <a:off x="2034" y="146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697" name="AutoShape 57"/>
            <p:cNvSpPr>
              <a:spLocks noChangeArrowheads="1"/>
            </p:cNvSpPr>
            <p:nvPr/>
          </p:nvSpPr>
          <p:spPr bwMode="auto">
            <a:xfrm rot="6208555" flipH="1">
              <a:off x="2111" y="1296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698" name="AutoShape 58"/>
            <p:cNvSpPr>
              <a:spLocks noChangeArrowheads="1"/>
            </p:cNvSpPr>
            <p:nvPr/>
          </p:nvSpPr>
          <p:spPr bwMode="auto">
            <a:xfrm rot="4530700" flipH="1">
              <a:off x="2104" y="1051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699" name="AutoShape 59"/>
            <p:cNvSpPr>
              <a:spLocks noChangeArrowheads="1"/>
            </p:cNvSpPr>
            <p:nvPr/>
          </p:nvSpPr>
          <p:spPr bwMode="auto">
            <a:xfrm rot="3428101" flipH="1">
              <a:off x="2016" y="894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700" name="AutoShape 60"/>
            <p:cNvSpPr>
              <a:spLocks noChangeArrowheads="1"/>
            </p:cNvSpPr>
            <p:nvPr/>
          </p:nvSpPr>
          <p:spPr bwMode="auto">
            <a:xfrm rot="1731536" flipH="1">
              <a:off x="1868" y="763"/>
              <a:ext cx="96" cy="144"/>
            </a:xfrm>
            <a:prstGeom prst="can">
              <a:avLst>
                <a:gd name="adj" fmla="val 37500"/>
              </a:avLst>
            </a:prstGeom>
            <a:solidFill>
              <a:srgbClr val="0000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112701" name="Group 61"/>
            <p:cNvGrpSpPr>
              <a:grpSpLocks/>
            </p:cNvGrpSpPr>
            <p:nvPr/>
          </p:nvGrpSpPr>
          <p:grpSpPr bwMode="auto">
            <a:xfrm>
              <a:off x="1589" y="1685"/>
              <a:ext cx="143" cy="205"/>
              <a:chOff x="1441" y="1824"/>
              <a:chExt cx="143" cy="205"/>
            </a:xfrm>
          </p:grpSpPr>
          <p:sp>
            <p:nvSpPr>
              <p:cNvPr id="112702" name="AutoShape 62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2703" name="Oval 63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2704" name="Oval 64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2705" name="Group 65"/>
            <p:cNvGrpSpPr>
              <a:grpSpLocks/>
            </p:cNvGrpSpPr>
            <p:nvPr/>
          </p:nvGrpSpPr>
          <p:grpSpPr bwMode="auto">
            <a:xfrm rot="1113049" flipV="1">
              <a:off x="1729" y="655"/>
              <a:ext cx="143" cy="205"/>
              <a:chOff x="1441" y="1824"/>
              <a:chExt cx="143" cy="205"/>
            </a:xfrm>
          </p:grpSpPr>
          <p:sp>
            <p:nvSpPr>
              <p:cNvPr id="112706" name="AutoShape 66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2707" name="Oval 67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2708" name="Oval 68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2709" name="Group 69"/>
            <p:cNvGrpSpPr>
              <a:grpSpLocks/>
            </p:cNvGrpSpPr>
            <p:nvPr/>
          </p:nvGrpSpPr>
          <p:grpSpPr bwMode="auto">
            <a:xfrm rot="-1113049" flipH="1" flipV="1">
              <a:off x="1415" y="646"/>
              <a:ext cx="143" cy="205"/>
              <a:chOff x="1441" y="1824"/>
              <a:chExt cx="143" cy="205"/>
            </a:xfrm>
          </p:grpSpPr>
          <p:sp>
            <p:nvSpPr>
              <p:cNvPr id="112710" name="AutoShape 70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2711" name="Oval 71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2712" name="Oval 72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2713" name="Group 73"/>
            <p:cNvGrpSpPr>
              <a:grpSpLocks/>
            </p:cNvGrpSpPr>
            <p:nvPr/>
          </p:nvGrpSpPr>
          <p:grpSpPr bwMode="auto">
            <a:xfrm rot="-5190893" flipH="1" flipV="1">
              <a:off x="1013" y="1134"/>
              <a:ext cx="143" cy="205"/>
              <a:chOff x="1441" y="1824"/>
              <a:chExt cx="143" cy="205"/>
            </a:xfrm>
          </p:grpSpPr>
          <p:sp>
            <p:nvSpPr>
              <p:cNvPr id="112714" name="AutoShape 74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2715" name="Oval 75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2716" name="Oval 76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2717" name="Group 77"/>
            <p:cNvGrpSpPr>
              <a:grpSpLocks/>
            </p:cNvGrpSpPr>
            <p:nvPr/>
          </p:nvGrpSpPr>
          <p:grpSpPr bwMode="auto">
            <a:xfrm rot="-5172987">
              <a:off x="2130" y="1144"/>
              <a:ext cx="143" cy="205"/>
              <a:chOff x="1441" y="1824"/>
              <a:chExt cx="143" cy="205"/>
            </a:xfrm>
          </p:grpSpPr>
          <p:sp>
            <p:nvSpPr>
              <p:cNvPr id="112718" name="AutoShape 78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2719" name="Oval 79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2720" name="Oval 80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2721" name="Group 81"/>
            <p:cNvGrpSpPr>
              <a:grpSpLocks/>
            </p:cNvGrpSpPr>
            <p:nvPr/>
          </p:nvGrpSpPr>
          <p:grpSpPr bwMode="auto">
            <a:xfrm rot="2463853">
              <a:off x="1161" y="1511"/>
              <a:ext cx="143" cy="205"/>
              <a:chOff x="1441" y="1824"/>
              <a:chExt cx="143" cy="205"/>
            </a:xfrm>
          </p:grpSpPr>
          <p:sp>
            <p:nvSpPr>
              <p:cNvPr id="112722" name="AutoShape 82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2723" name="Oval 83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2724" name="Oval 84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2725" name="Group 85"/>
            <p:cNvGrpSpPr>
              <a:grpSpLocks/>
            </p:cNvGrpSpPr>
            <p:nvPr/>
          </p:nvGrpSpPr>
          <p:grpSpPr bwMode="auto">
            <a:xfrm rot="19136147" flipH="1">
              <a:off x="1955" y="1546"/>
              <a:ext cx="143" cy="205"/>
              <a:chOff x="1441" y="1824"/>
              <a:chExt cx="143" cy="205"/>
            </a:xfrm>
          </p:grpSpPr>
          <p:sp>
            <p:nvSpPr>
              <p:cNvPr id="112726" name="AutoShape 86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2727" name="Oval 87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2728" name="Oval 88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112729" name="Freeform 89"/>
            <p:cNvSpPr>
              <a:spLocks/>
            </p:cNvSpPr>
            <p:nvPr/>
          </p:nvSpPr>
          <p:spPr bwMode="auto">
            <a:xfrm rot="4247563" flipV="1">
              <a:off x="1531" y="1075"/>
              <a:ext cx="171" cy="207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2730" name="Freeform 90"/>
            <p:cNvSpPr>
              <a:spLocks/>
            </p:cNvSpPr>
            <p:nvPr/>
          </p:nvSpPr>
          <p:spPr bwMode="auto">
            <a:xfrm rot="4247563" flipV="1">
              <a:off x="1455" y="894"/>
              <a:ext cx="171" cy="206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grpSp>
          <p:nvGrpSpPr>
            <p:cNvPr id="112731" name="Group 91"/>
            <p:cNvGrpSpPr>
              <a:grpSpLocks/>
            </p:cNvGrpSpPr>
            <p:nvPr/>
          </p:nvGrpSpPr>
          <p:grpSpPr bwMode="auto">
            <a:xfrm>
              <a:off x="1366" y="904"/>
              <a:ext cx="495" cy="727"/>
              <a:chOff x="1235" y="1035"/>
              <a:chExt cx="460" cy="666"/>
            </a:xfrm>
          </p:grpSpPr>
          <p:sp>
            <p:nvSpPr>
              <p:cNvPr id="112732" name="Freeform 92"/>
              <p:cNvSpPr>
                <a:spLocks/>
              </p:cNvSpPr>
              <p:nvPr/>
            </p:nvSpPr>
            <p:spPr bwMode="auto">
              <a:xfrm rot="4247563" flipV="1">
                <a:off x="1364" y="1113"/>
                <a:ext cx="171" cy="206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733" name="Freeform 93"/>
              <p:cNvSpPr>
                <a:spLocks/>
              </p:cNvSpPr>
              <p:nvPr/>
            </p:nvSpPr>
            <p:spPr bwMode="auto">
              <a:xfrm rot="4247563" flipV="1">
                <a:off x="1452" y="1290"/>
                <a:ext cx="152" cy="1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734" name="Freeform 94"/>
              <p:cNvSpPr>
                <a:spLocks/>
              </p:cNvSpPr>
              <p:nvPr/>
            </p:nvSpPr>
            <p:spPr bwMode="auto">
              <a:xfrm rot="4247563" flipV="1">
                <a:off x="1491" y="1381"/>
                <a:ext cx="151" cy="179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735" name="Freeform 95"/>
              <p:cNvSpPr>
                <a:spLocks/>
              </p:cNvSpPr>
              <p:nvPr/>
            </p:nvSpPr>
            <p:spPr bwMode="auto">
              <a:xfrm rot="4247563" flipV="1">
                <a:off x="1544" y="1479"/>
                <a:ext cx="114" cy="14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736" name="Freeform 96"/>
              <p:cNvSpPr>
                <a:spLocks/>
              </p:cNvSpPr>
              <p:nvPr/>
            </p:nvSpPr>
            <p:spPr bwMode="auto">
              <a:xfrm rot="4247563" flipV="1">
                <a:off x="1568" y="1574"/>
                <a:ext cx="111" cy="143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737" name="Freeform 97"/>
              <p:cNvSpPr>
                <a:spLocks/>
              </p:cNvSpPr>
              <p:nvPr/>
            </p:nvSpPr>
            <p:spPr bwMode="auto">
              <a:xfrm rot="4247563" flipV="1">
                <a:off x="1253" y="1017"/>
                <a:ext cx="171" cy="207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112738" name="Group 98"/>
          <p:cNvGrpSpPr>
            <a:grpSpLocks/>
          </p:cNvGrpSpPr>
          <p:nvPr/>
        </p:nvGrpSpPr>
        <p:grpSpPr bwMode="auto">
          <a:xfrm rot="-5172987">
            <a:off x="7994651" y="3035300"/>
            <a:ext cx="227012" cy="325437"/>
            <a:chOff x="1441" y="1824"/>
            <a:chExt cx="143" cy="205"/>
          </a:xfrm>
        </p:grpSpPr>
        <p:sp>
          <p:nvSpPr>
            <p:cNvPr id="112739" name="AutoShape 99"/>
            <p:cNvSpPr>
              <a:spLocks noChangeArrowheads="1"/>
            </p:cNvSpPr>
            <p:nvPr/>
          </p:nvSpPr>
          <p:spPr bwMode="auto">
            <a:xfrm>
              <a:off x="1484" y="1824"/>
              <a:ext cx="56" cy="148"/>
            </a:xfrm>
            <a:prstGeom prst="can">
              <a:avLst>
                <a:gd name="adj" fmla="val 66071"/>
              </a:avLst>
            </a:prstGeom>
            <a:solidFill>
              <a:srgbClr val="009999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740" name="Oval 100"/>
            <p:cNvSpPr>
              <a:spLocks noChangeArrowheads="1"/>
            </p:cNvSpPr>
            <p:nvPr/>
          </p:nvSpPr>
          <p:spPr bwMode="auto">
            <a:xfrm>
              <a:off x="1441" y="1955"/>
              <a:ext cx="82" cy="74"/>
            </a:xfrm>
            <a:prstGeom prst="ellipse">
              <a:avLst/>
            </a:prstGeom>
            <a:solidFill>
              <a:srgbClr val="009999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741" name="Oval 101"/>
            <p:cNvSpPr>
              <a:spLocks noChangeArrowheads="1"/>
            </p:cNvSpPr>
            <p:nvPr/>
          </p:nvSpPr>
          <p:spPr bwMode="auto">
            <a:xfrm>
              <a:off x="1502" y="1955"/>
              <a:ext cx="82" cy="74"/>
            </a:xfrm>
            <a:prstGeom prst="ellipse">
              <a:avLst/>
            </a:prstGeom>
            <a:solidFill>
              <a:srgbClr val="009999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12742" name="Group 102"/>
          <p:cNvGrpSpPr>
            <a:grpSpLocks/>
          </p:cNvGrpSpPr>
          <p:nvPr/>
        </p:nvGrpSpPr>
        <p:grpSpPr bwMode="auto">
          <a:xfrm rot="-5172987">
            <a:off x="7969250" y="2119313"/>
            <a:ext cx="227013" cy="325437"/>
            <a:chOff x="1441" y="1824"/>
            <a:chExt cx="143" cy="205"/>
          </a:xfrm>
        </p:grpSpPr>
        <p:sp>
          <p:nvSpPr>
            <p:cNvPr id="112743" name="AutoShape 103"/>
            <p:cNvSpPr>
              <a:spLocks noChangeArrowheads="1"/>
            </p:cNvSpPr>
            <p:nvPr/>
          </p:nvSpPr>
          <p:spPr bwMode="auto">
            <a:xfrm>
              <a:off x="1484" y="1824"/>
              <a:ext cx="56" cy="148"/>
            </a:xfrm>
            <a:prstGeom prst="can">
              <a:avLst>
                <a:gd name="adj" fmla="val 66071"/>
              </a:avLst>
            </a:prstGeom>
            <a:solidFill>
              <a:srgbClr val="009999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744" name="Oval 104"/>
            <p:cNvSpPr>
              <a:spLocks noChangeArrowheads="1"/>
            </p:cNvSpPr>
            <p:nvPr/>
          </p:nvSpPr>
          <p:spPr bwMode="auto">
            <a:xfrm>
              <a:off x="1441" y="1955"/>
              <a:ext cx="82" cy="74"/>
            </a:xfrm>
            <a:prstGeom prst="ellipse">
              <a:avLst/>
            </a:prstGeom>
            <a:solidFill>
              <a:srgbClr val="009999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745" name="Oval 105"/>
            <p:cNvSpPr>
              <a:spLocks noChangeArrowheads="1"/>
            </p:cNvSpPr>
            <p:nvPr/>
          </p:nvSpPr>
          <p:spPr bwMode="auto">
            <a:xfrm>
              <a:off x="1502" y="1955"/>
              <a:ext cx="82" cy="74"/>
            </a:xfrm>
            <a:prstGeom prst="ellipse">
              <a:avLst/>
            </a:prstGeom>
            <a:solidFill>
              <a:srgbClr val="009999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12746" name="Group 106"/>
          <p:cNvGrpSpPr>
            <a:grpSpLocks/>
          </p:cNvGrpSpPr>
          <p:nvPr/>
        </p:nvGrpSpPr>
        <p:grpSpPr bwMode="auto">
          <a:xfrm rot="-5172987">
            <a:off x="7966869" y="2620169"/>
            <a:ext cx="228600" cy="325438"/>
            <a:chOff x="1441" y="1824"/>
            <a:chExt cx="143" cy="205"/>
          </a:xfrm>
        </p:grpSpPr>
        <p:sp>
          <p:nvSpPr>
            <p:cNvPr id="112747" name="AutoShape 107"/>
            <p:cNvSpPr>
              <a:spLocks noChangeArrowheads="1"/>
            </p:cNvSpPr>
            <p:nvPr/>
          </p:nvSpPr>
          <p:spPr bwMode="auto">
            <a:xfrm>
              <a:off x="1484" y="1824"/>
              <a:ext cx="56" cy="148"/>
            </a:xfrm>
            <a:prstGeom prst="can">
              <a:avLst>
                <a:gd name="adj" fmla="val 66071"/>
              </a:avLst>
            </a:prstGeom>
            <a:solidFill>
              <a:srgbClr val="009999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748" name="Oval 108"/>
            <p:cNvSpPr>
              <a:spLocks noChangeArrowheads="1"/>
            </p:cNvSpPr>
            <p:nvPr/>
          </p:nvSpPr>
          <p:spPr bwMode="auto">
            <a:xfrm>
              <a:off x="1441" y="1955"/>
              <a:ext cx="82" cy="74"/>
            </a:xfrm>
            <a:prstGeom prst="ellipse">
              <a:avLst/>
            </a:prstGeom>
            <a:solidFill>
              <a:srgbClr val="009999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749" name="Oval 109"/>
            <p:cNvSpPr>
              <a:spLocks noChangeArrowheads="1"/>
            </p:cNvSpPr>
            <p:nvPr/>
          </p:nvSpPr>
          <p:spPr bwMode="auto">
            <a:xfrm>
              <a:off x="1502" y="1955"/>
              <a:ext cx="82" cy="74"/>
            </a:xfrm>
            <a:prstGeom prst="ellipse">
              <a:avLst/>
            </a:prstGeom>
            <a:solidFill>
              <a:srgbClr val="009999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12750" name="Group 110"/>
          <p:cNvGrpSpPr>
            <a:grpSpLocks/>
          </p:cNvGrpSpPr>
          <p:nvPr/>
        </p:nvGrpSpPr>
        <p:grpSpPr bwMode="auto">
          <a:xfrm rot="-5172987">
            <a:off x="7994650" y="3436938"/>
            <a:ext cx="227013" cy="325437"/>
            <a:chOff x="1441" y="1824"/>
            <a:chExt cx="143" cy="205"/>
          </a:xfrm>
        </p:grpSpPr>
        <p:sp>
          <p:nvSpPr>
            <p:cNvPr id="112751" name="AutoShape 111"/>
            <p:cNvSpPr>
              <a:spLocks noChangeArrowheads="1"/>
            </p:cNvSpPr>
            <p:nvPr/>
          </p:nvSpPr>
          <p:spPr bwMode="auto">
            <a:xfrm>
              <a:off x="1484" y="1824"/>
              <a:ext cx="56" cy="148"/>
            </a:xfrm>
            <a:prstGeom prst="can">
              <a:avLst>
                <a:gd name="adj" fmla="val 66071"/>
              </a:avLst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752" name="Oval 112"/>
            <p:cNvSpPr>
              <a:spLocks noChangeArrowheads="1"/>
            </p:cNvSpPr>
            <p:nvPr/>
          </p:nvSpPr>
          <p:spPr bwMode="auto">
            <a:xfrm>
              <a:off x="1441" y="1955"/>
              <a:ext cx="82" cy="74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753" name="Oval 113"/>
            <p:cNvSpPr>
              <a:spLocks noChangeArrowheads="1"/>
            </p:cNvSpPr>
            <p:nvPr/>
          </p:nvSpPr>
          <p:spPr bwMode="auto">
            <a:xfrm>
              <a:off x="1502" y="1955"/>
              <a:ext cx="82" cy="74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112754" name="Group 114"/>
          <p:cNvGrpSpPr>
            <a:grpSpLocks/>
          </p:cNvGrpSpPr>
          <p:nvPr/>
        </p:nvGrpSpPr>
        <p:grpSpPr bwMode="auto">
          <a:xfrm rot="-5172987">
            <a:off x="7953376" y="1733550"/>
            <a:ext cx="227012" cy="325437"/>
            <a:chOff x="1441" y="1824"/>
            <a:chExt cx="143" cy="205"/>
          </a:xfrm>
        </p:grpSpPr>
        <p:sp>
          <p:nvSpPr>
            <p:cNvPr id="112755" name="AutoShape 115"/>
            <p:cNvSpPr>
              <a:spLocks noChangeArrowheads="1"/>
            </p:cNvSpPr>
            <p:nvPr/>
          </p:nvSpPr>
          <p:spPr bwMode="auto">
            <a:xfrm>
              <a:off x="1484" y="1824"/>
              <a:ext cx="56" cy="148"/>
            </a:xfrm>
            <a:prstGeom prst="can">
              <a:avLst>
                <a:gd name="adj" fmla="val 66071"/>
              </a:avLst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756" name="Oval 116"/>
            <p:cNvSpPr>
              <a:spLocks noChangeArrowheads="1"/>
            </p:cNvSpPr>
            <p:nvPr/>
          </p:nvSpPr>
          <p:spPr bwMode="auto">
            <a:xfrm>
              <a:off x="1441" y="1955"/>
              <a:ext cx="82" cy="74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757" name="Oval 117"/>
            <p:cNvSpPr>
              <a:spLocks noChangeArrowheads="1"/>
            </p:cNvSpPr>
            <p:nvPr/>
          </p:nvSpPr>
          <p:spPr bwMode="auto">
            <a:xfrm>
              <a:off x="1502" y="1955"/>
              <a:ext cx="82" cy="74"/>
            </a:xfrm>
            <a:prstGeom prst="ellipse">
              <a:avLst/>
            </a:prstGeom>
            <a:solidFill>
              <a:schemeClr val="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12758" name="AutoShape 118"/>
          <p:cNvSpPr>
            <a:spLocks noChangeArrowheads="1"/>
          </p:cNvSpPr>
          <p:nvPr/>
        </p:nvSpPr>
        <p:spPr bwMode="auto">
          <a:xfrm rot="5280656" flipH="1">
            <a:off x="7977188" y="2513013"/>
            <a:ext cx="152400" cy="228600"/>
          </a:xfrm>
          <a:prstGeom prst="can">
            <a:avLst>
              <a:gd name="adj" fmla="val 37500"/>
            </a:avLst>
          </a:prstGeom>
          <a:solidFill>
            <a:srgbClr val="0000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2759" name="AutoShape 119"/>
          <p:cNvSpPr>
            <a:spLocks noChangeArrowheads="1"/>
          </p:cNvSpPr>
          <p:nvPr/>
        </p:nvSpPr>
        <p:spPr bwMode="auto">
          <a:xfrm rot="5280656" flipH="1">
            <a:off x="7978775" y="1973263"/>
            <a:ext cx="152400" cy="228600"/>
          </a:xfrm>
          <a:prstGeom prst="can">
            <a:avLst>
              <a:gd name="adj" fmla="val 37500"/>
            </a:avLst>
          </a:prstGeom>
          <a:solidFill>
            <a:srgbClr val="0000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2760" name="AutoShape 120"/>
          <p:cNvSpPr>
            <a:spLocks noChangeArrowheads="1"/>
          </p:cNvSpPr>
          <p:nvPr/>
        </p:nvSpPr>
        <p:spPr bwMode="auto">
          <a:xfrm rot="5280656" flipH="1">
            <a:off x="7980363" y="3332163"/>
            <a:ext cx="152400" cy="228600"/>
          </a:xfrm>
          <a:prstGeom prst="can">
            <a:avLst>
              <a:gd name="adj" fmla="val 37500"/>
            </a:avLst>
          </a:prstGeom>
          <a:solidFill>
            <a:srgbClr val="0000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2761" name="AutoShape 121"/>
          <p:cNvSpPr>
            <a:spLocks noChangeArrowheads="1"/>
          </p:cNvSpPr>
          <p:nvPr/>
        </p:nvSpPr>
        <p:spPr bwMode="auto">
          <a:xfrm rot="5280656" flipH="1">
            <a:off x="7978775" y="2333625"/>
            <a:ext cx="152400" cy="228600"/>
          </a:xfrm>
          <a:prstGeom prst="can">
            <a:avLst>
              <a:gd name="adj" fmla="val 37500"/>
            </a:avLst>
          </a:prstGeom>
          <a:solidFill>
            <a:srgbClr val="0033CC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2762" name="AutoShape 122"/>
          <p:cNvSpPr>
            <a:spLocks noChangeArrowheads="1"/>
          </p:cNvSpPr>
          <p:nvPr/>
        </p:nvSpPr>
        <p:spPr bwMode="auto">
          <a:xfrm rot="5280656" flipH="1">
            <a:off x="7951788" y="2887663"/>
            <a:ext cx="152400" cy="228600"/>
          </a:xfrm>
          <a:prstGeom prst="can">
            <a:avLst>
              <a:gd name="adj" fmla="val 37500"/>
            </a:avLst>
          </a:prstGeom>
          <a:solidFill>
            <a:srgbClr val="0033CC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2763" name="Rectangle 123"/>
          <p:cNvSpPr>
            <a:spLocks noChangeArrowheads="1"/>
          </p:cNvSpPr>
          <p:nvPr/>
        </p:nvSpPr>
        <p:spPr bwMode="auto">
          <a:xfrm>
            <a:off x="7108825" y="3567113"/>
            <a:ext cx="6223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GB" b="1">
                <a:solidFill>
                  <a:srgbClr val="000000"/>
                </a:solidFill>
                <a:cs typeface="Arial" charset="0"/>
              </a:rPr>
              <a:t>vRNA</a:t>
            </a:r>
            <a:endParaRPr lang="en-GB" sz="2400">
              <a:cs typeface="Arial" charset="0"/>
            </a:endParaRPr>
          </a:p>
        </p:txBody>
      </p:sp>
      <p:sp>
        <p:nvSpPr>
          <p:cNvPr id="112817" name="Line 177"/>
          <p:cNvSpPr>
            <a:spLocks noChangeShapeType="1"/>
          </p:cNvSpPr>
          <p:nvPr/>
        </p:nvSpPr>
        <p:spPr bwMode="auto">
          <a:xfrm>
            <a:off x="2700338" y="1773238"/>
            <a:ext cx="287337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2818" name="Line 178"/>
          <p:cNvSpPr>
            <a:spLocks noChangeShapeType="1"/>
          </p:cNvSpPr>
          <p:nvPr/>
        </p:nvSpPr>
        <p:spPr bwMode="auto">
          <a:xfrm>
            <a:off x="2700338" y="2276475"/>
            <a:ext cx="287337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2819" name="Line 179"/>
          <p:cNvSpPr>
            <a:spLocks noChangeShapeType="1"/>
          </p:cNvSpPr>
          <p:nvPr/>
        </p:nvSpPr>
        <p:spPr bwMode="auto">
          <a:xfrm>
            <a:off x="2700338" y="2708275"/>
            <a:ext cx="287337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2820" name="Line 180"/>
          <p:cNvSpPr>
            <a:spLocks noChangeShapeType="1"/>
          </p:cNvSpPr>
          <p:nvPr/>
        </p:nvSpPr>
        <p:spPr bwMode="auto">
          <a:xfrm>
            <a:off x="2700338" y="3068638"/>
            <a:ext cx="287337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2821" name="AutoShape 181"/>
          <p:cNvSpPr>
            <a:spLocks noChangeArrowheads="1"/>
          </p:cNvSpPr>
          <p:nvPr/>
        </p:nvSpPr>
        <p:spPr bwMode="auto">
          <a:xfrm rot="9408084">
            <a:off x="2339975" y="1989138"/>
            <a:ext cx="647700" cy="144462"/>
          </a:xfrm>
          <a:prstGeom prst="lightningBol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2822" name="AutoShape 182"/>
          <p:cNvSpPr>
            <a:spLocks noChangeArrowheads="1"/>
          </p:cNvSpPr>
          <p:nvPr/>
        </p:nvSpPr>
        <p:spPr bwMode="auto">
          <a:xfrm rot="9408084">
            <a:off x="2339975" y="2852738"/>
            <a:ext cx="647700" cy="144462"/>
          </a:xfrm>
          <a:prstGeom prst="lightningBolt">
            <a:avLst/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2823" name="Line 183"/>
          <p:cNvSpPr>
            <a:spLocks noChangeShapeType="1"/>
          </p:cNvSpPr>
          <p:nvPr/>
        </p:nvSpPr>
        <p:spPr bwMode="auto">
          <a:xfrm>
            <a:off x="2484438" y="3357563"/>
            <a:ext cx="503237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2824" name="Line 184"/>
          <p:cNvSpPr>
            <a:spLocks noChangeShapeType="1"/>
          </p:cNvSpPr>
          <p:nvPr/>
        </p:nvSpPr>
        <p:spPr bwMode="auto">
          <a:xfrm>
            <a:off x="2484438" y="2349500"/>
            <a:ext cx="503237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2825" name="Line 185"/>
          <p:cNvSpPr>
            <a:spLocks noChangeShapeType="1"/>
          </p:cNvSpPr>
          <p:nvPr/>
        </p:nvSpPr>
        <p:spPr bwMode="auto">
          <a:xfrm>
            <a:off x="2484438" y="2492375"/>
            <a:ext cx="503237" cy="0"/>
          </a:xfrm>
          <a:prstGeom prst="line">
            <a:avLst/>
          </a:prstGeom>
          <a:noFill/>
          <a:ln w="76200">
            <a:solidFill>
              <a:srgbClr val="CC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12826" name="Oval 186"/>
          <p:cNvSpPr>
            <a:spLocks noChangeArrowheads="1"/>
          </p:cNvSpPr>
          <p:nvPr/>
        </p:nvSpPr>
        <p:spPr bwMode="auto">
          <a:xfrm>
            <a:off x="2339975" y="3284538"/>
            <a:ext cx="144463" cy="144462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2827" name="Oval 187"/>
          <p:cNvSpPr>
            <a:spLocks noChangeArrowheads="1"/>
          </p:cNvSpPr>
          <p:nvPr/>
        </p:nvSpPr>
        <p:spPr bwMode="auto">
          <a:xfrm>
            <a:off x="2555875" y="2636838"/>
            <a:ext cx="144463" cy="144462"/>
          </a:xfrm>
          <a:prstGeom prst="ellipse">
            <a:avLst/>
          </a:prstGeom>
          <a:solidFill>
            <a:srgbClr val="CC0000"/>
          </a:solidFill>
          <a:ln w="9525">
            <a:solidFill>
              <a:srgbClr val="CC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grpSp>
        <p:nvGrpSpPr>
          <p:cNvPr id="112828" name="Group 188"/>
          <p:cNvGrpSpPr>
            <a:grpSpLocks/>
          </p:cNvGrpSpPr>
          <p:nvPr/>
        </p:nvGrpSpPr>
        <p:grpSpPr bwMode="auto">
          <a:xfrm>
            <a:off x="5003800" y="2205038"/>
            <a:ext cx="639763" cy="1230312"/>
            <a:chOff x="3160" y="1432"/>
            <a:chExt cx="403" cy="775"/>
          </a:xfrm>
        </p:grpSpPr>
        <p:grpSp>
          <p:nvGrpSpPr>
            <p:cNvPr id="112829" name="Group 189"/>
            <p:cNvGrpSpPr>
              <a:grpSpLocks/>
            </p:cNvGrpSpPr>
            <p:nvPr/>
          </p:nvGrpSpPr>
          <p:grpSpPr bwMode="auto">
            <a:xfrm>
              <a:off x="3160" y="1432"/>
              <a:ext cx="403" cy="775"/>
              <a:chOff x="3024" y="1296"/>
              <a:chExt cx="403" cy="775"/>
            </a:xfrm>
          </p:grpSpPr>
          <p:sp>
            <p:nvSpPr>
              <p:cNvPr id="112830" name="Freeform 190"/>
              <p:cNvSpPr>
                <a:spLocks/>
              </p:cNvSpPr>
              <p:nvPr/>
            </p:nvSpPr>
            <p:spPr bwMode="auto">
              <a:xfrm rot="-4247563">
                <a:off x="3078" y="1873"/>
                <a:ext cx="199" cy="181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831" name="Freeform 191"/>
              <p:cNvSpPr>
                <a:spLocks/>
              </p:cNvSpPr>
              <p:nvPr/>
            </p:nvSpPr>
            <p:spPr bwMode="auto">
              <a:xfrm rot="-4247563">
                <a:off x="3113" y="1771"/>
                <a:ext cx="199" cy="181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832" name="Freeform 192"/>
              <p:cNvSpPr>
                <a:spLocks/>
              </p:cNvSpPr>
              <p:nvPr/>
            </p:nvSpPr>
            <p:spPr bwMode="auto">
              <a:xfrm rot="-4247563">
                <a:off x="3193" y="1591"/>
                <a:ext cx="176" cy="157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833" name="Freeform 193"/>
              <p:cNvSpPr>
                <a:spLocks/>
              </p:cNvSpPr>
              <p:nvPr/>
            </p:nvSpPr>
            <p:spPr bwMode="auto">
              <a:xfrm rot="-4247563">
                <a:off x="3227" y="1486"/>
                <a:ext cx="175" cy="157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834" name="Freeform 194"/>
              <p:cNvSpPr>
                <a:spLocks/>
              </p:cNvSpPr>
              <p:nvPr/>
            </p:nvSpPr>
            <p:spPr bwMode="auto">
              <a:xfrm rot="-4247563">
                <a:off x="3279" y="1408"/>
                <a:ext cx="132" cy="125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835" name="Freeform 195"/>
              <p:cNvSpPr>
                <a:spLocks/>
              </p:cNvSpPr>
              <p:nvPr/>
            </p:nvSpPr>
            <p:spPr bwMode="auto">
              <a:xfrm rot="-4247563">
                <a:off x="3300" y="1298"/>
                <a:ext cx="130" cy="125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836" name="Freeform 196"/>
              <p:cNvSpPr>
                <a:spLocks/>
              </p:cNvSpPr>
              <p:nvPr/>
            </p:nvSpPr>
            <p:spPr bwMode="auto">
              <a:xfrm rot="-4247563">
                <a:off x="3015" y="1881"/>
                <a:ext cx="199" cy="181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12837" name="Freeform 197"/>
            <p:cNvSpPr>
              <a:spLocks/>
            </p:cNvSpPr>
            <p:nvPr/>
          </p:nvSpPr>
          <p:spPr bwMode="auto">
            <a:xfrm rot="-4247563">
              <a:off x="3280" y="1797"/>
              <a:ext cx="199" cy="18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accent1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12838" name="Group 198"/>
          <p:cNvGrpSpPr>
            <a:grpSpLocks/>
          </p:cNvGrpSpPr>
          <p:nvPr/>
        </p:nvGrpSpPr>
        <p:grpSpPr bwMode="auto">
          <a:xfrm>
            <a:off x="5651500" y="2492375"/>
            <a:ext cx="639763" cy="1230313"/>
            <a:chOff x="3160" y="1432"/>
            <a:chExt cx="403" cy="775"/>
          </a:xfrm>
        </p:grpSpPr>
        <p:grpSp>
          <p:nvGrpSpPr>
            <p:cNvPr id="112839" name="Group 199"/>
            <p:cNvGrpSpPr>
              <a:grpSpLocks/>
            </p:cNvGrpSpPr>
            <p:nvPr/>
          </p:nvGrpSpPr>
          <p:grpSpPr bwMode="auto">
            <a:xfrm>
              <a:off x="3160" y="1432"/>
              <a:ext cx="403" cy="775"/>
              <a:chOff x="3024" y="1296"/>
              <a:chExt cx="403" cy="775"/>
            </a:xfrm>
          </p:grpSpPr>
          <p:sp>
            <p:nvSpPr>
              <p:cNvPr id="112840" name="Freeform 200"/>
              <p:cNvSpPr>
                <a:spLocks/>
              </p:cNvSpPr>
              <p:nvPr/>
            </p:nvSpPr>
            <p:spPr bwMode="auto">
              <a:xfrm rot="-4247563">
                <a:off x="3078" y="1873"/>
                <a:ext cx="199" cy="181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841" name="Freeform 201"/>
              <p:cNvSpPr>
                <a:spLocks/>
              </p:cNvSpPr>
              <p:nvPr/>
            </p:nvSpPr>
            <p:spPr bwMode="auto">
              <a:xfrm rot="-4247563">
                <a:off x="3113" y="1771"/>
                <a:ext cx="199" cy="181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842" name="Freeform 202"/>
              <p:cNvSpPr>
                <a:spLocks/>
              </p:cNvSpPr>
              <p:nvPr/>
            </p:nvSpPr>
            <p:spPr bwMode="auto">
              <a:xfrm rot="-4247563">
                <a:off x="3193" y="1591"/>
                <a:ext cx="176" cy="157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843" name="Freeform 203"/>
              <p:cNvSpPr>
                <a:spLocks/>
              </p:cNvSpPr>
              <p:nvPr/>
            </p:nvSpPr>
            <p:spPr bwMode="auto">
              <a:xfrm rot="-4247563">
                <a:off x="3227" y="1486"/>
                <a:ext cx="175" cy="157"/>
              </a:xfrm>
              <a:custGeom>
                <a:avLst/>
                <a:gdLst/>
                <a:ahLst/>
                <a:cxnLst>
                  <a:cxn ang="0">
                    <a:pos x="0" y="120"/>
                  </a:cxn>
                  <a:cxn ang="0">
                    <a:pos x="21" y="149"/>
                  </a:cxn>
                  <a:cxn ang="0">
                    <a:pos x="189" y="29"/>
                  </a:cxn>
                  <a:cxn ang="0">
                    <a:pos x="168" y="0"/>
                  </a:cxn>
                  <a:cxn ang="0">
                    <a:pos x="0" y="120"/>
                  </a:cxn>
                </a:cxnLst>
                <a:rect l="0" t="0" r="r" b="b"/>
                <a:pathLst>
                  <a:path w="189" h="149">
                    <a:moveTo>
                      <a:pt x="0" y="120"/>
                    </a:moveTo>
                    <a:lnTo>
                      <a:pt x="21" y="149"/>
                    </a:lnTo>
                    <a:lnTo>
                      <a:pt x="189" y="29"/>
                    </a:lnTo>
                    <a:lnTo>
                      <a:pt x="168" y="0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844" name="Freeform 204"/>
              <p:cNvSpPr>
                <a:spLocks/>
              </p:cNvSpPr>
              <p:nvPr/>
            </p:nvSpPr>
            <p:spPr bwMode="auto">
              <a:xfrm rot="-4247563">
                <a:off x="3279" y="1408"/>
                <a:ext cx="132" cy="125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845" name="Freeform 205"/>
              <p:cNvSpPr>
                <a:spLocks/>
              </p:cNvSpPr>
              <p:nvPr/>
            </p:nvSpPr>
            <p:spPr bwMode="auto">
              <a:xfrm rot="-4247563">
                <a:off x="3300" y="1298"/>
                <a:ext cx="130" cy="125"/>
              </a:xfrm>
              <a:custGeom>
                <a:avLst/>
                <a:gdLst/>
                <a:ahLst/>
                <a:cxnLst>
                  <a:cxn ang="0">
                    <a:pos x="0" y="90"/>
                  </a:cxn>
                  <a:cxn ang="0">
                    <a:pos x="21" y="118"/>
                  </a:cxn>
                  <a:cxn ang="0">
                    <a:pos x="141" y="28"/>
                  </a:cxn>
                  <a:cxn ang="0">
                    <a:pos x="120" y="0"/>
                  </a:cxn>
                  <a:cxn ang="0">
                    <a:pos x="0" y="90"/>
                  </a:cxn>
                </a:cxnLst>
                <a:rect l="0" t="0" r="r" b="b"/>
                <a:pathLst>
                  <a:path w="141" h="118">
                    <a:moveTo>
                      <a:pt x="0" y="90"/>
                    </a:moveTo>
                    <a:lnTo>
                      <a:pt x="21" y="118"/>
                    </a:lnTo>
                    <a:lnTo>
                      <a:pt x="141" y="28"/>
                    </a:lnTo>
                    <a:lnTo>
                      <a:pt x="120" y="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846" name="Freeform 206"/>
              <p:cNvSpPr>
                <a:spLocks/>
              </p:cNvSpPr>
              <p:nvPr/>
            </p:nvSpPr>
            <p:spPr bwMode="auto">
              <a:xfrm rot="-4247563">
                <a:off x="3015" y="1881"/>
                <a:ext cx="199" cy="181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21" y="172"/>
                  </a:cxn>
                  <a:cxn ang="0">
                    <a:pos x="213" y="28"/>
                  </a:cxn>
                  <a:cxn ang="0">
                    <a:pos x="192" y="0"/>
                  </a:cxn>
                  <a:cxn ang="0">
                    <a:pos x="0" y="144"/>
                  </a:cxn>
                </a:cxnLst>
                <a:rect l="0" t="0" r="r" b="b"/>
                <a:pathLst>
                  <a:path w="213" h="172">
                    <a:moveTo>
                      <a:pt x="0" y="144"/>
                    </a:moveTo>
                    <a:lnTo>
                      <a:pt x="21" y="172"/>
                    </a:lnTo>
                    <a:lnTo>
                      <a:pt x="213" y="28"/>
                    </a:lnTo>
                    <a:lnTo>
                      <a:pt x="192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000099"/>
              </a:solidFill>
              <a:ln w="9525" cmpd="sng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12847" name="Freeform 207"/>
            <p:cNvSpPr>
              <a:spLocks/>
            </p:cNvSpPr>
            <p:nvPr/>
          </p:nvSpPr>
          <p:spPr bwMode="auto">
            <a:xfrm rot="-4247563">
              <a:off x="3280" y="1797"/>
              <a:ext cx="199" cy="18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0099"/>
            </a:solidFill>
            <a:ln w="9525" cmpd="sng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12848" name="Rectangle 208"/>
          <p:cNvSpPr>
            <a:spLocks noChangeArrowheads="1"/>
          </p:cNvSpPr>
          <p:nvPr/>
        </p:nvSpPr>
        <p:spPr bwMode="auto">
          <a:xfrm>
            <a:off x="4932363" y="3429000"/>
            <a:ext cx="6223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GB" b="1">
                <a:solidFill>
                  <a:srgbClr val="000000"/>
                </a:solidFill>
                <a:cs typeface="Arial" charset="0"/>
              </a:rPr>
              <a:t>cRNA</a:t>
            </a:r>
            <a:endParaRPr lang="en-GB" sz="2400">
              <a:cs typeface="Arial" charset="0"/>
            </a:endParaRPr>
          </a:p>
        </p:txBody>
      </p:sp>
      <p:sp>
        <p:nvSpPr>
          <p:cNvPr id="112849" name="Line 209"/>
          <p:cNvSpPr>
            <a:spLocks noChangeShapeType="1"/>
          </p:cNvSpPr>
          <p:nvPr/>
        </p:nvSpPr>
        <p:spPr bwMode="auto">
          <a:xfrm>
            <a:off x="4932363" y="2492375"/>
            <a:ext cx="241300" cy="309563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112850" name="Line 210"/>
          <p:cNvSpPr>
            <a:spLocks noChangeShapeType="1"/>
          </p:cNvSpPr>
          <p:nvPr/>
        </p:nvSpPr>
        <p:spPr bwMode="auto">
          <a:xfrm>
            <a:off x="5580063" y="2852738"/>
            <a:ext cx="241300" cy="236537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endParaRPr lang="en-GB"/>
          </a:p>
        </p:txBody>
      </p:sp>
      <p:grpSp>
        <p:nvGrpSpPr>
          <p:cNvPr id="112851" name="Group 211"/>
          <p:cNvGrpSpPr>
            <a:grpSpLocks/>
          </p:cNvGrpSpPr>
          <p:nvPr/>
        </p:nvGrpSpPr>
        <p:grpSpPr bwMode="auto">
          <a:xfrm>
            <a:off x="539750" y="1125538"/>
            <a:ext cx="2112963" cy="4276725"/>
            <a:chOff x="340" y="709"/>
            <a:chExt cx="1331" cy="2694"/>
          </a:xfrm>
        </p:grpSpPr>
        <p:grpSp>
          <p:nvGrpSpPr>
            <p:cNvPr id="112852" name="Group 212"/>
            <p:cNvGrpSpPr>
              <a:grpSpLocks/>
            </p:cNvGrpSpPr>
            <p:nvPr/>
          </p:nvGrpSpPr>
          <p:grpSpPr bwMode="auto">
            <a:xfrm rot="-3392214">
              <a:off x="1316" y="1410"/>
              <a:ext cx="288" cy="336"/>
              <a:chOff x="864" y="2256"/>
              <a:chExt cx="288" cy="336"/>
            </a:xfrm>
          </p:grpSpPr>
          <p:sp>
            <p:nvSpPr>
              <p:cNvPr id="112853" name="Line 213"/>
              <p:cNvSpPr>
                <a:spLocks noChangeShapeType="1"/>
              </p:cNvSpPr>
              <p:nvPr/>
            </p:nvSpPr>
            <p:spPr bwMode="auto">
              <a:xfrm>
                <a:off x="864" y="2256"/>
                <a:ext cx="144" cy="144"/>
              </a:xfrm>
              <a:prstGeom prst="line">
                <a:avLst/>
              </a:prstGeom>
              <a:noFill/>
              <a:ln w="76200">
                <a:solidFill>
                  <a:srgbClr val="3399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854" name="Line 214"/>
              <p:cNvSpPr>
                <a:spLocks noChangeShapeType="1"/>
              </p:cNvSpPr>
              <p:nvPr/>
            </p:nvSpPr>
            <p:spPr bwMode="auto">
              <a:xfrm flipH="1">
                <a:off x="1008" y="2256"/>
                <a:ext cx="144" cy="144"/>
              </a:xfrm>
              <a:prstGeom prst="line">
                <a:avLst/>
              </a:prstGeom>
              <a:noFill/>
              <a:ln w="76200">
                <a:solidFill>
                  <a:srgbClr val="3399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855" name="Line 215"/>
              <p:cNvSpPr>
                <a:spLocks noChangeShapeType="1"/>
              </p:cNvSpPr>
              <p:nvPr/>
            </p:nvSpPr>
            <p:spPr bwMode="auto">
              <a:xfrm>
                <a:off x="1008" y="2400"/>
                <a:ext cx="0" cy="192"/>
              </a:xfrm>
              <a:prstGeom prst="line">
                <a:avLst/>
              </a:prstGeom>
              <a:noFill/>
              <a:ln w="76200">
                <a:solidFill>
                  <a:srgbClr val="3399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12856" name="Group 216"/>
            <p:cNvGrpSpPr>
              <a:grpSpLocks/>
            </p:cNvGrpSpPr>
            <p:nvPr/>
          </p:nvGrpSpPr>
          <p:grpSpPr bwMode="auto">
            <a:xfrm rot="-19989558">
              <a:off x="340" y="1752"/>
              <a:ext cx="288" cy="336"/>
              <a:chOff x="864" y="2256"/>
              <a:chExt cx="288" cy="336"/>
            </a:xfrm>
          </p:grpSpPr>
          <p:sp>
            <p:nvSpPr>
              <p:cNvPr id="112857" name="Line 217"/>
              <p:cNvSpPr>
                <a:spLocks noChangeShapeType="1"/>
              </p:cNvSpPr>
              <p:nvPr/>
            </p:nvSpPr>
            <p:spPr bwMode="auto">
              <a:xfrm>
                <a:off x="864" y="2256"/>
                <a:ext cx="144" cy="144"/>
              </a:xfrm>
              <a:prstGeom prst="line">
                <a:avLst/>
              </a:prstGeom>
              <a:noFill/>
              <a:ln w="76200">
                <a:solidFill>
                  <a:srgbClr val="3399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858" name="Line 218"/>
              <p:cNvSpPr>
                <a:spLocks noChangeShapeType="1"/>
              </p:cNvSpPr>
              <p:nvPr/>
            </p:nvSpPr>
            <p:spPr bwMode="auto">
              <a:xfrm flipH="1">
                <a:off x="1008" y="2256"/>
                <a:ext cx="144" cy="144"/>
              </a:xfrm>
              <a:prstGeom prst="line">
                <a:avLst/>
              </a:prstGeom>
              <a:noFill/>
              <a:ln w="76200">
                <a:solidFill>
                  <a:srgbClr val="3399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859" name="Line 219"/>
              <p:cNvSpPr>
                <a:spLocks noChangeShapeType="1"/>
              </p:cNvSpPr>
              <p:nvPr/>
            </p:nvSpPr>
            <p:spPr bwMode="auto">
              <a:xfrm>
                <a:off x="1008" y="2400"/>
                <a:ext cx="0" cy="192"/>
              </a:xfrm>
              <a:prstGeom prst="line">
                <a:avLst/>
              </a:prstGeom>
              <a:noFill/>
              <a:ln w="76200">
                <a:solidFill>
                  <a:srgbClr val="3399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12860" name="Group 220"/>
            <p:cNvGrpSpPr>
              <a:grpSpLocks/>
            </p:cNvGrpSpPr>
            <p:nvPr/>
          </p:nvGrpSpPr>
          <p:grpSpPr bwMode="auto">
            <a:xfrm rot="-2858111">
              <a:off x="1090" y="1818"/>
              <a:ext cx="288" cy="336"/>
              <a:chOff x="864" y="2256"/>
              <a:chExt cx="288" cy="336"/>
            </a:xfrm>
          </p:grpSpPr>
          <p:sp>
            <p:nvSpPr>
              <p:cNvPr id="112861" name="Line 221"/>
              <p:cNvSpPr>
                <a:spLocks noChangeShapeType="1"/>
              </p:cNvSpPr>
              <p:nvPr/>
            </p:nvSpPr>
            <p:spPr bwMode="auto">
              <a:xfrm>
                <a:off x="864" y="2256"/>
                <a:ext cx="144" cy="144"/>
              </a:xfrm>
              <a:prstGeom prst="line">
                <a:avLst/>
              </a:prstGeom>
              <a:noFill/>
              <a:ln w="76200">
                <a:solidFill>
                  <a:srgbClr val="3399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862" name="Line 222"/>
              <p:cNvSpPr>
                <a:spLocks noChangeShapeType="1"/>
              </p:cNvSpPr>
              <p:nvPr/>
            </p:nvSpPr>
            <p:spPr bwMode="auto">
              <a:xfrm flipH="1">
                <a:off x="1008" y="2256"/>
                <a:ext cx="144" cy="144"/>
              </a:xfrm>
              <a:prstGeom prst="line">
                <a:avLst/>
              </a:prstGeom>
              <a:noFill/>
              <a:ln w="76200">
                <a:solidFill>
                  <a:srgbClr val="3399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863" name="Line 223"/>
              <p:cNvSpPr>
                <a:spLocks noChangeShapeType="1"/>
              </p:cNvSpPr>
              <p:nvPr/>
            </p:nvSpPr>
            <p:spPr bwMode="auto">
              <a:xfrm>
                <a:off x="1008" y="2400"/>
                <a:ext cx="0" cy="192"/>
              </a:xfrm>
              <a:prstGeom prst="line">
                <a:avLst/>
              </a:prstGeom>
              <a:noFill/>
              <a:ln w="76200">
                <a:solidFill>
                  <a:srgbClr val="3399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12864" name="Group 224"/>
            <p:cNvGrpSpPr>
              <a:grpSpLocks/>
            </p:cNvGrpSpPr>
            <p:nvPr/>
          </p:nvGrpSpPr>
          <p:grpSpPr bwMode="auto">
            <a:xfrm rot="-6379152">
              <a:off x="1226" y="685"/>
              <a:ext cx="288" cy="336"/>
              <a:chOff x="864" y="2256"/>
              <a:chExt cx="288" cy="336"/>
            </a:xfrm>
          </p:grpSpPr>
          <p:sp>
            <p:nvSpPr>
              <p:cNvPr id="112865" name="Line 225"/>
              <p:cNvSpPr>
                <a:spLocks noChangeShapeType="1"/>
              </p:cNvSpPr>
              <p:nvPr/>
            </p:nvSpPr>
            <p:spPr bwMode="auto">
              <a:xfrm>
                <a:off x="864" y="2256"/>
                <a:ext cx="144" cy="144"/>
              </a:xfrm>
              <a:prstGeom prst="line">
                <a:avLst/>
              </a:prstGeom>
              <a:noFill/>
              <a:ln w="76200">
                <a:solidFill>
                  <a:srgbClr val="3399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866" name="Line 226"/>
              <p:cNvSpPr>
                <a:spLocks noChangeShapeType="1"/>
              </p:cNvSpPr>
              <p:nvPr/>
            </p:nvSpPr>
            <p:spPr bwMode="auto">
              <a:xfrm flipH="1">
                <a:off x="1008" y="2256"/>
                <a:ext cx="144" cy="144"/>
              </a:xfrm>
              <a:prstGeom prst="line">
                <a:avLst/>
              </a:prstGeom>
              <a:noFill/>
              <a:ln w="76200">
                <a:solidFill>
                  <a:srgbClr val="3399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867" name="Line 227"/>
              <p:cNvSpPr>
                <a:spLocks noChangeShapeType="1"/>
              </p:cNvSpPr>
              <p:nvPr/>
            </p:nvSpPr>
            <p:spPr bwMode="auto">
              <a:xfrm>
                <a:off x="1008" y="2400"/>
                <a:ext cx="0" cy="192"/>
              </a:xfrm>
              <a:prstGeom prst="line">
                <a:avLst/>
              </a:prstGeom>
              <a:noFill/>
              <a:ln w="76200">
                <a:solidFill>
                  <a:srgbClr val="3399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12868" name="Group 228"/>
            <p:cNvGrpSpPr>
              <a:grpSpLocks/>
            </p:cNvGrpSpPr>
            <p:nvPr/>
          </p:nvGrpSpPr>
          <p:grpSpPr bwMode="auto">
            <a:xfrm rot="-22306935">
              <a:off x="793" y="1888"/>
              <a:ext cx="288" cy="336"/>
              <a:chOff x="864" y="2256"/>
              <a:chExt cx="288" cy="336"/>
            </a:xfrm>
          </p:grpSpPr>
          <p:sp>
            <p:nvSpPr>
              <p:cNvPr id="112869" name="Line 229"/>
              <p:cNvSpPr>
                <a:spLocks noChangeShapeType="1"/>
              </p:cNvSpPr>
              <p:nvPr/>
            </p:nvSpPr>
            <p:spPr bwMode="auto">
              <a:xfrm>
                <a:off x="864" y="2256"/>
                <a:ext cx="144" cy="144"/>
              </a:xfrm>
              <a:prstGeom prst="line">
                <a:avLst/>
              </a:prstGeom>
              <a:noFill/>
              <a:ln w="76200">
                <a:solidFill>
                  <a:srgbClr val="3399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870" name="Line 230"/>
              <p:cNvSpPr>
                <a:spLocks noChangeShapeType="1"/>
              </p:cNvSpPr>
              <p:nvPr/>
            </p:nvSpPr>
            <p:spPr bwMode="auto">
              <a:xfrm flipH="1">
                <a:off x="1008" y="2256"/>
                <a:ext cx="144" cy="144"/>
              </a:xfrm>
              <a:prstGeom prst="line">
                <a:avLst/>
              </a:prstGeom>
              <a:noFill/>
              <a:ln w="76200">
                <a:solidFill>
                  <a:srgbClr val="3399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871" name="Line 231"/>
              <p:cNvSpPr>
                <a:spLocks noChangeShapeType="1"/>
              </p:cNvSpPr>
              <p:nvPr/>
            </p:nvSpPr>
            <p:spPr bwMode="auto">
              <a:xfrm>
                <a:off x="1008" y="2400"/>
                <a:ext cx="0" cy="192"/>
              </a:xfrm>
              <a:prstGeom prst="line">
                <a:avLst/>
              </a:prstGeom>
              <a:noFill/>
              <a:ln w="76200">
                <a:solidFill>
                  <a:srgbClr val="3399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12872" name="Group 232"/>
            <p:cNvGrpSpPr>
              <a:grpSpLocks/>
            </p:cNvGrpSpPr>
            <p:nvPr/>
          </p:nvGrpSpPr>
          <p:grpSpPr bwMode="auto">
            <a:xfrm rot="-22306935">
              <a:off x="1066" y="2205"/>
              <a:ext cx="288" cy="336"/>
              <a:chOff x="864" y="2256"/>
              <a:chExt cx="288" cy="336"/>
            </a:xfrm>
          </p:grpSpPr>
          <p:sp>
            <p:nvSpPr>
              <p:cNvPr id="112873" name="Line 233"/>
              <p:cNvSpPr>
                <a:spLocks noChangeShapeType="1"/>
              </p:cNvSpPr>
              <p:nvPr/>
            </p:nvSpPr>
            <p:spPr bwMode="auto">
              <a:xfrm>
                <a:off x="864" y="2256"/>
                <a:ext cx="144" cy="144"/>
              </a:xfrm>
              <a:prstGeom prst="line">
                <a:avLst/>
              </a:prstGeom>
              <a:noFill/>
              <a:ln w="76200">
                <a:solidFill>
                  <a:srgbClr val="3399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874" name="Line 234"/>
              <p:cNvSpPr>
                <a:spLocks noChangeShapeType="1"/>
              </p:cNvSpPr>
              <p:nvPr/>
            </p:nvSpPr>
            <p:spPr bwMode="auto">
              <a:xfrm flipH="1">
                <a:off x="1008" y="2256"/>
                <a:ext cx="144" cy="144"/>
              </a:xfrm>
              <a:prstGeom prst="line">
                <a:avLst/>
              </a:prstGeom>
              <a:noFill/>
              <a:ln w="76200">
                <a:solidFill>
                  <a:srgbClr val="3399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875" name="Line 235"/>
              <p:cNvSpPr>
                <a:spLocks noChangeShapeType="1"/>
              </p:cNvSpPr>
              <p:nvPr/>
            </p:nvSpPr>
            <p:spPr bwMode="auto">
              <a:xfrm>
                <a:off x="1008" y="2400"/>
                <a:ext cx="0" cy="192"/>
              </a:xfrm>
              <a:prstGeom prst="line">
                <a:avLst/>
              </a:prstGeom>
              <a:noFill/>
              <a:ln w="76200">
                <a:solidFill>
                  <a:srgbClr val="3399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12876" name="Group 236"/>
            <p:cNvGrpSpPr>
              <a:grpSpLocks/>
            </p:cNvGrpSpPr>
            <p:nvPr/>
          </p:nvGrpSpPr>
          <p:grpSpPr bwMode="auto">
            <a:xfrm rot="-22306935">
              <a:off x="567" y="2069"/>
              <a:ext cx="288" cy="336"/>
              <a:chOff x="864" y="2256"/>
              <a:chExt cx="288" cy="336"/>
            </a:xfrm>
          </p:grpSpPr>
          <p:sp>
            <p:nvSpPr>
              <p:cNvPr id="112877" name="Line 237"/>
              <p:cNvSpPr>
                <a:spLocks noChangeShapeType="1"/>
              </p:cNvSpPr>
              <p:nvPr/>
            </p:nvSpPr>
            <p:spPr bwMode="auto">
              <a:xfrm>
                <a:off x="864" y="2256"/>
                <a:ext cx="144" cy="144"/>
              </a:xfrm>
              <a:prstGeom prst="line">
                <a:avLst/>
              </a:prstGeom>
              <a:noFill/>
              <a:ln w="76200">
                <a:solidFill>
                  <a:srgbClr val="3399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878" name="Line 238"/>
              <p:cNvSpPr>
                <a:spLocks noChangeShapeType="1"/>
              </p:cNvSpPr>
              <p:nvPr/>
            </p:nvSpPr>
            <p:spPr bwMode="auto">
              <a:xfrm flipH="1">
                <a:off x="1008" y="2256"/>
                <a:ext cx="144" cy="144"/>
              </a:xfrm>
              <a:prstGeom prst="line">
                <a:avLst/>
              </a:prstGeom>
              <a:noFill/>
              <a:ln w="76200">
                <a:solidFill>
                  <a:srgbClr val="3399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879" name="Line 239"/>
              <p:cNvSpPr>
                <a:spLocks noChangeShapeType="1"/>
              </p:cNvSpPr>
              <p:nvPr/>
            </p:nvSpPr>
            <p:spPr bwMode="auto">
              <a:xfrm>
                <a:off x="1008" y="2400"/>
                <a:ext cx="0" cy="192"/>
              </a:xfrm>
              <a:prstGeom prst="line">
                <a:avLst/>
              </a:prstGeom>
              <a:noFill/>
              <a:ln w="76200">
                <a:solidFill>
                  <a:srgbClr val="3399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12880" name="Group 240"/>
            <p:cNvGrpSpPr>
              <a:grpSpLocks/>
            </p:cNvGrpSpPr>
            <p:nvPr/>
          </p:nvGrpSpPr>
          <p:grpSpPr bwMode="auto">
            <a:xfrm rot="-22306935">
              <a:off x="1383" y="2251"/>
              <a:ext cx="288" cy="336"/>
              <a:chOff x="864" y="2256"/>
              <a:chExt cx="288" cy="336"/>
            </a:xfrm>
          </p:grpSpPr>
          <p:sp>
            <p:nvSpPr>
              <p:cNvPr id="112881" name="Line 241"/>
              <p:cNvSpPr>
                <a:spLocks noChangeShapeType="1"/>
              </p:cNvSpPr>
              <p:nvPr/>
            </p:nvSpPr>
            <p:spPr bwMode="auto">
              <a:xfrm>
                <a:off x="864" y="2256"/>
                <a:ext cx="144" cy="144"/>
              </a:xfrm>
              <a:prstGeom prst="line">
                <a:avLst/>
              </a:prstGeom>
              <a:noFill/>
              <a:ln w="76200">
                <a:solidFill>
                  <a:srgbClr val="3399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882" name="Line 242"/>
              <p:cNvSpPr>
                <a:spLocks noChangeShapeType="1"/>
              </p:cNvSpPr>
              <p:nvPr/>
            </p:nvSpPr>
            <p:spPr bwMode="auto">
              <a:xfrm flipH="1">
                <a:off x="1008" y="2256"/>
                <a:ext cx="144" cy="144"/>
              </a:xfrm>
              <a:prstGeom prst="line">
                <a:avLst/>
              </a:prstGeom>
              <a:noFill/>
              <a:ln w="76200">
                <a:solidFill>
                  <a:srgbClr val="3399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883" name="Line 243"/>
              <p:cNvSpPr>
                <a:spLocks noChangeShapeType="1"/>
              </p:cNvSpPr>
              <p:nvPr/>
            </p:nvSpPr>
            <p:spPr bwMode="auto">
              <a:xfrm>
                <a:off x="1008" y="2400"/>
                <a:ext cx="0" cy="192"/>
              </a:xfrm>
              <a:prstGeom prst="line">
                <a:avLst/>
              </a:prstGeom>
              <a:noFill/>
              <a:ln w="76200">
                <a:solidFill>
                  <a:srgbClr val="3399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12884" name="Group 244"/>
            <p:cNvGrpSpPr>
              <a:grpSpLocks/>
            </p:cNvGrpSpPr>
            <p:nvPr/>
          </p:nvGrpSpPr>
          <p:grpSpPr bwMode="auto">
            <a:xfrm rot="-24776173">
              <a:off x="1247" y="2614"/>
              <a:ext cx="288" cy="336"/>
              <a:chOff x="864" y="2256"/>
              <a:chExt cx="288" cy="336"/>
            </a:xfrm>
          </p:grpSpPr>
          <p:sp>
            <p:nvSpPr>
              <p:cNvPr id="112885" name="Line 245"/>
              <p:cNvSpPr>
                <a:spLocks noChangeShapeType="1"/>
              </p:cNvSpPr>
              <p:nvPr/>
            </p:nvSpPr>
            <p:spPr bwMode="auto">
              <a:xfrm>
                <a:off x="864" y="2256"/>
                <a:ext cx="144" cy="144"/>
              </a:xfrm>
              <a:prstGeom prst="line">
                <a:avLst/>
              </a:prstGeom>
              <a:noFill/>
              <a:ln w="76200">
                <a:solidFill>
                  <a:srgbClr val="3399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886" name="Line 246"/>
              <p:cNvSpPr>
                <a:spLocks noChangeShapeType="1"/>
              </p:cNvSpPr>
              <p:nvPr/>
            </p:nvSpPr>
            <p:spPr bwMode="auto">
              <a:xfrm flipH="1">
                <a:off x="1008" y="2256"/>
                <a:ext cx="144" cy="144"/>
              </a:xfrm>
              <a:prstGeom prst="line">
                <a:avLst/>
              </a:prstGeom>
              <a:noFill/>
              <a:ln w="76200">
                <a:solidFill>
                  <a:srgbClr val="3399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887" name="Line 247"/>
              <p:cNvSpPr>
                <a:spLocks noChangeShapeType="1"/>
              </p:cNvSpPr>
              <p:nvPr/>
            </p:nvSpPr>
            <p:spPr bwMode="auto">
              <a:xfrm>
                <a:off x="1008" y="2400"/>
                <a:ext cx="0" cy="192"/>
              </a:xfrm>
              <a:prstGeom prst="line">
                <a:avLst/>
              </a:prstGeom>
              <a:noFill/>
              <a:ln w="76200">
                <a:solidFill>
                  <a:srgbClr val="3399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12888" name="Group 248"/>
            <p:cNvGrpSpPr>
              <a:grpSpLocks/>
            </p:cNvGrpSpPr>
            <p:nvPr/>
          </p:nvGrpSpPr>
          <p:grpSpPr bwMode="auto">
            <a:xfrm rot="-22306935">
              <a:off x="1020" y="3067"/>
              <a:ext cx="288" cy="336"/>
              <a:chOff x="864" y="2256"/>
              <a:chExt cx="288" cy="336"/>
            </a:xfrm>
          </p:grpSpPr>
          <p:sp>
            <p:nvSpPr>
              <p:cNvPr id="112889" name="Line 249"/>
              <p:cNvSpPr>
                <a:spLocks noChangeShapeType="1"/>
              </p:cNvSpPr>
              <p:nvPr/>
            </p:nvSpPr>
            <p:spPr bwMode="auto">
              <a:xfrm>
                <a:off x="864" y="2256"/>
                <a:ext cx="144" cy="144"/>
              </a:xfrm>
              <a:prstGeom prst="line">
                <a:avLst/>
              </a:prstGeom>
              <a:noFill/>
              <a:ln w="76200">
                <a:solidFill>
                  <a:srgbClr val="3399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890" name="Line 250"/>
              <p:cNvSpPr>
                <a:spLocks noChangeShapeType="1"/>
              </p:cNvSpPr>
              <p:nvPr/>
            </p:nvSpPr>
            <p:spPr bwMode="auto">
              <a:xfrm flipH="1">
                <a:off x="1008" y="2256"/>
                <a:ext cx="144" cy="144"/>
              </a:xfrm>
              <a:prstGeom prst="line">
                <a:avLst/>
              </a:prstGeom>
              <a:noFill/>
              <a:ln w="76200">
                <a:solidFill>
                  <a:srgbClr val="3399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891" name="Line 251"/>
              <p:cNvSpPr>
                <a:spLocks noChangeShapeType="1"/>
              </p:cNvSpPr>
              <p:nvPr/>
            </p:nvSpPr>
            <p:spPr bwMode="auto">
              <a:xfrm>
                <a:off x="1008" y="2400"/>
                <a:ext cx="0" cy="192"/>
              </a:xfrm>
              <a:prstGeom prst="line">
                <a:avLst/>
              </a:prstGeom>
              <a:noFill/>
              <a:ln w="76200">
                <a:solidFill>
                  <a:srgbClr val="3399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12892" name="Group 252"/>
            <p:cNvGrpSpPr>
              <a:grpSpLocks/>
            </p:cNvGrpSpPr>
            <p:nvPr/>
          </p:nvGrpSpPr>
          <p:grpSpPr bwMode="auto">
            <a:xfrm rot="-22306935">
              <a:off x="567" y="2432"/>
              <a:ext cx="288" cy="336"/>
              <a:chOff x="864" y="2256"/>
              <a:chExt cx="288" cy="336"/>
            </a:xfrm>
          </p:grpSpPr>
          <p:sp>
            <p:nvSpPr>
              <p:cNvPr id="112893" name="Line 253"/>
              <p:cNvSpPr>
                <a:spLocks noChangeShapeType="1"/>
              </p:cNvSpPr>
              <p:nvPr/>
            </p:nvSpPr>
            <p:spPr bwMode="auto">
              <a:xfrm>
                <a:off x="864" y="2256"/>
                <a:ext cx="144" cy="144"/>
              </a:xfrm>
              <a:prstGeom prst="line">
                <a:avLst/>
              </a:prstGeom>
              <a:noFill/>
              <a:ln w="76200">
                <a:solidFill>
                  <a:srgbClr val="3399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894" name="Line 254"/>
              <p:cNvSpPr>
                <a:spLocks noChangeShapeType="1"/>
              </p:cNvSpPr>
              <p:nvPr/>
            </p:nvSpPr>
            <p:spPr bwMode="auto">
              <a:xfrm flipH="1">
                <a:off x="1008" y="2256"/>
                <a:ext cx="144" cy="144"/>
              </a:xfrm>
              <a:prstGeom prst="line">
                <a:avLst/>
              </a:prstGeom>
              <a:noFill/>
              <a:ln w="76200">
                <a:solidFill>
                  <a:srgbClr val="3399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895" name="Line 255"/>
              <p:cNvSpPr>
                <a:spLocks noChangeShapeType="1"/>
              </p:cNvSpPr>
              <p:nvPr/>
            </p:nvSpPr>
            <p:spPr bwMode="auto">
              <a:xfrm>
                <a:off x="1008" y="2400"/>
                <a:ext cx="0" cy="192"/>
              </a:xfrm>
              <a:prstGeom prst="line">
                <a:avLst/>
              </a:prstGeom>
              <a:noFill/>
              <a:ln w="76200">
                <a:solidFill>
                  <a:srgbClr val="3399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12896" name="Group 256"/>
            <p:cNvGrpSpPr>
              <a:grpSpLocks/>
            </p:cNvGrpSpPr>
            <p:nvPr/>
          </p:nvGrpSpPr>
          <p:grpSpPr bwMode="auto">
            <a:xfrm rot="-22306935">
              <a:off x="385" y="2931"/>
              <a:ext cx="288" cy="336"/>
              <a:chOff x="864" y="2256"/>
              <a:chExt cx="288" cy="336"/>
            </a:xfrm>
          </p:grpSpPr>
          <p:sp>
            <p:nvSpPr>
              <p:cNvPr id="112897" name="Line 257"/>
              <p:cNvSpPr>
                <a:spLocks noChangeShapeType="1"/>
              </p:cNvSpPr>
              <p:nvPr/>
            </p:nvSpPr>
            <p:spPr bwMode="auto">
              <a:xfrm>
                <a:off x="864" y="2256"/>
                <a:ext cx="144" cy="144"/>
              </a:xfrm>
              <a:prstGeom prst="line">
                <a:avLst/>
              </a:prstGeom>
              <a:noFill/>
              <a:ln w="76200">
                <a:solidFill>
                  <a:srgbClr val="3399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898" name="Line 258"/>
              <p:cNvSpPr>
                <a:spLocks noChangeShapeType="1"/>
              </p:cNvSpPr>
              <p:nvPr/>
            </p:nvSpPr>
            <p:spPr bwMode="auto">
              <a:xfrm flipH="1">
                <a:off x="1008" y="2256"/>
                <a:ext cx="144" cy="144"/>
              </a:xfrm>
              <a:prstGeom prst="line">
                <a:avLst/>
              </a:prstGeom>
              <a:noFill/>
              <a:ln w="76200">
                <a:solidFill>
                  <a:srgbClr val="3399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2899" name="Line 259"/>
              <p:cNvSpPr>
                <a:spLocks noChangeShapeType="1"/>
              </p:cNvSpPr>
              <p:nvPr/>
            </p:nvSpPr>
            <p:spPr bwMode="auto">
              <a:xfrm>
                <a:off x="1008" y="2400"/>
                <a:ext cx="0" cy="192"/>
              </a:xfrm>
              <a:prstGeom prst="line">
                <a:avLst/>
              </a:prstGeom>
              <a:noFill/>
              <a:ln w="76200">
                <a:solidFill>
                  <a:srgbClr val="3399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</p:grpSp>
      <p:grpSp>
        <p:nvGrpSpPr>
          <p:cNvPr id="112953" name="Group 313"/>
          <p:cNvGrpSpPr>
            <a:grpSpLocks/>
          </p:cNvGrpSpPr>
          <p:nvPr/>
        </p:nvGrpSpPr>
        <p:grpSpPr bwMode="auto">
          <a:xfrm>
            <a:off x="6227763" y="3860800"/>
            <a:ext cx="1817687" cy="1739900"/>
            <a:chOff x="3504" y="2976"/>
            <a:chExt cx="1145" cy="1096"/>
          </a:xfrm>
        </p:grpSpPr>
        <p:sp>
          <p:nvSpPr>
            <p:cNvPr id="112954" name="Oval 314"/>
            <p:cNvSpPr>
              <a:spLocks noChangeArrowheads="1"/>
            </p:cNvSpPr>
            <p:nvPr/>
          </p:nvSpPr>
          <p:spPr bwMode="auto">
            <a:xfrm>
              <a:off x="3682" y="3137"/>
              <a:ext cx="789" cy="761"/>
            </a:xfrm>
            <a:prstGeom prst="ellipse">
              <a:avLst/>
            </a:prstGeom>
            <a:gradFill rotWithShape="0">
              <a:gsLst>
                <a:gs pos="0">
                  <a:srgbClr val="9999FF"/>
                </a:gs>
                <a:gs pos="100000">
                  <a:srgbClr val="9999FF">
                    <a:gamma/>
                    <a:shade val="46275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955" name="AutoShape 315"/>
            <p:cNvSpPr>
              <a:spLocks noChangeArrowheads="1"/>
            </p:cNvSpPr>
            <p:nvPr/>
          </p:nvSpPr>
          <p:spPr bwMode="auto">
            <a:xfrm>
              <a:off x="4038" y="3017"/>
              <a:ext cx="83" cy="127"/>
            </a:xfrm>
            <a:prstGeom prst="can">
              <a:avLst>
                <a:gd name="adj" fmla="val 38253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956" name="AutoShape 316"/>
            <p:cNvSpPr>
              <a:spLocks noChangeArrowheads="1"/>
            </p:cNvSpPr>
            <p:nvPr/>
          </p:nvSpPr>
          <p:spPr bwMode="auto">
            <a:xfrm rot="-1731536">
              <a:off x="3818" y="3071"/>
              <a:ext cx="83" cy="127"/>
            </a:xfrm>
            <a:prstGeom prst="can">
              <a:avLst>
                <a:gd name="adj" fmla="val 38253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957" name="AutoShape 317"/>
            <p:cNvSpPr>
              <a:spLocks noChangeArrowheads="1"/>
            </p:cNvSpPr>
            <p:nvPr/>
          </p:nvSpPr>
          <p:spPr bwMode="auto">
            <a:xfrm rot="-3428101">
              <a:off x="3674" y="3187"/>
              <a:ext cx="84" cy="125"/>
            </a:xfrm>
            <a:prstGeom prst="can">
              <a:avLst>
                <a:gd name="adj" fmla="val 37202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958" name="AutoShape 318"/>
            <p:cNvSpPr>
              <a:spLocks noChangeArrowheads="1"/>
            </p:cNvSpPr>
            <p:nvPr/>
          </p:nvSpPr>
          <p:spPr bwMode="auto">
            <a:xfrm rot="-4530700">
              <a:off x="3597" y="3320"/>
              <a:ext cx="85" cy="124"/>
            </a:xfrm>
            <a:prstGeom prst="can">
              <a:avLst>
                <a:gd name="adj" fmla="val 36471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959" name="AutoShape 319"/>
            <p:cNvSpPr>
              <a:spLocks noChangeArrowheads="1"/>
            </p:cNvSpPr>
            <p:nvPr/>
          </p:nvSpPr>
          <p:spPr bwMode="auto">
            <a:xfrm rot="-6208555">
              <a:off x="3597" y="3542"/>
              <a:ext cx="84" cy="124"/>
            </a:xfrm>
            <a:prstGeom prst="can">
              <a:avLst>
                <a:gd name="adj" fmla="val 36905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960" name="AutoShape 320"/>
            <p:cNvSpPr>
              <a:spLocks noChangeArrowheads="1"/>
            </p:cNvSpPr>
            <p:nvPr/>
          </p:nvSpPr>
          <p:spPr bwMode="auto">
            <a:xfrm rot="-7565748">
              <a:off x="3642" y="3658"/>
              <a:ext cx="85" cy="124"/>
            </a:xfrm>
            <a:prstGeom prst="can">
              <a:avLst>
                <a:gd name="adj" fmla="val 36471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961" name="AutoShape 321"/>
            <p:cNvSpPr>
              <a:spLocks noChangeArrowheads="1"/>
            </p:cNvSpPr>
            <p:nvPr/>
          </p:nvSpPr>
          <p:spPr bwMode="auto">
            <a:xfrm rot="-8367763">
              <a:off x="3772" y="3809"/>
              <a:ext cx="83" cy="127"/>
            </a:xfrm>
            <a:prstGeom prst="can">
              <a:avLst>
                <a:gd name="adj" fmla="val 38253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962" name="AutoShape 322"/>
            <p:cNvSpPr>
              <a:spLocks noChangeArrowheads="1"/>
            </p:cNvSpPr>
            <p:nvPr/>
          </p:nvSpPr>
          <p:spPr bwMode="auto">
            <a:xfrm rot="-9558205">
              <a:off x="3916" y="3878"/>
              <a:ext cx="83" cy="127"/>
            </a:xfrm>
            <a:prstGeom prst="can">
              <a:avLst>
                <a:gd name="adj" fmla="val 38253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963" name="AutoShape 323"/>
            <p:cNvSpPr>
              <a:spLocks noChangeArrowheads="1"/>
            </p:cNvSpPr>
            <p:nvPr/>
          </p:nvSpPr>
          <p:spPr bwMode="auto">
            <a:xfrm rot="9901211" flipH="1">
              <a:off x="4151" y="3878"/>
              <a:ext cx="83" cy="127"/>
            </a:xfrm>
            <a:prstGeom prst="can">
              <a:avLst>
                <a:gd name="adj" fmla="val 38253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964" name="AutoShape 324"/>
            <p:cNvSpPr>
              <a:spLocks noChangeArrowheads="1"/>
            </p:cNvSpPr>
            <p:nvPr/>
          </p:nvSpPr>
          <p:spPr bwMode="auto">
            <a:xfrm rot="9414293" flipH="1">
              <a:off x="4256" y="3839"/>
              <a:ext cx="83" cy="127"/>
            </a:xfrm>
            <a:prstGeom prst="can">
              <a:avLst>
                <a:gd name="adj" fmla="val 38253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965" name="AutoShape 325"/>
            <p:cNvSpPr>
              <a:spLocks noChangeArrowheads="1"/>
            </p:cNvSpPr>
            <p:nvPr/>
          </p:nvSpPr>
          <p:spPr bwMode="auto">
            <a:xfrm rot="7565748" flipH="1">
              <a:off x="4414" y="3697"/>
              <a:ext cx="85" cy="125"/>
            </a:xfrm>
            <a:prstGeom prst="can">
              <a:avLst>
                <a:gd name="adj" fmla="val 36765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966" name="AutoShape 326"/>
            <p:cNvSpPr>
              <a:spLocks noChangeArrowheads="1"/>
            </p:cNvSpPr>
            <p:nvPr/>
          </p:nvSpPr>
          <p:spPr bwMode="auto">
            <a:xfrm rot="6208555" flipH="1">
              <a:off x="4482" y="3549"/>
              <a:ext cx="84" cy="125"/>
            </a:xfrm>
            <a:prstGeom prst="can">
              <a:avLst>
                <a:gd name="adj" fmla="val 37202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967" name="AutoShape 327"/>
            <p:cNvSpPr>
              <a:spLocks noChangeArrowheads="1"/>
            </p:cNvSpPr>
            <p:nvPr/>
          </p:nvSpPr>
          <p:spPr bwMode="auto">
            <a:xfrm rot="4530700" flipH="1">
              <a:off x="4475" y="3334"/>
              <a:ext cx="85" cy="125"/>
            </a:xfrm>
            <a:prstGeom prst="can">
              <a:avLst>
                <a:gd name="adj" fmla="val 36765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968" name="AutoShape 328"/>
            <p:cNvSpPr>
              <a:spLocks noChangeArrowheads="1"/>
            </p:cNvSpPr>
            <p:nvPr/>
          </p:nvSpPr>
          <p:spPr bwMode="auto">
            <a:xfrm rot="3428101" flipH="1">
              <a:off x="4399" y="3196"/>
              <a:ext cx="84" cy="124"/>
            </a:xfrm>
            <a:prstGeom prst="can">
              <a:avLst>
                <a:gd name="adj" fmla="val 36905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969" name="AutoShape 329"/>
            <p:cNvSpPr>
              <a:spLocks noChangeArrowheads="1"/>
            </p:cNvSpPr>
            <p:nvPr/>
          </p:nvSpPr>
          <p:spPr bwMode="auto">
            <a:xfrm rot="1731536" flipH="1">
              <a:off x="4271" y="3079"/>
              <a:ext cx="84" cy="127"/>
            </a:xfrm>
            <a:prstGeom prst="can">
              <a:avLst>
                <a:gd name="adj" fmla="val 37798"/>
              </a:avLst>
            </a:prstGeom>
            <a:solidFill>
              <a:srgbClr val="0033CC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112970" name="Group 330"/>
            <p:cNvGrpSpPr>
              <a:grpSpLocks/>
            </p:cNvGrpSpPr>
            <p:nvPr/>
          </p:nvGrpSpPr>
          <p:grpSpPr bwMode="auto">
            <a:xfrm>
              <a:off x="4030" y="3891"/>
              <a:ext cx="124" cy="181"/>
              <a:chOff x="1441" y="1824"/>
              <a:chExt cx="143" cy="205"/>
            </a:xfrm>
          </p:grpSpPr>
          <p:sp>
            <p:nvSpPr>
              <p:cNvPr id="112971" name="AutoShape 331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2972" name="Oval 332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2973" name="Oval 333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2974" name="Group 334"/>
            <p:cNvGrpSpPr>
              <a:grpSpLocks/>
            </p:cNvGrpSpPr>
            <p:nvPr/>
          </p:nvGrpSpPr>
          <p:grpSpPr bwMode="auto">
            <a:xfrm rot="1113049" flipV="1">
              <a:off x="4151" y="2984"/>
              <a:ext cx="124" cy="181"/>
              <a:chOff x="1441" y="1824"/>
              <a:chExt cx="143" cy="205"/>
            </a:xfrm>
          </p:grpSpPr>
          <p:sp>
            <p:nvSpPr>
              <p:cNvPr id="112975" name="AutoShape 335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2976" name="Oval 336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2977" name="Oval 337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2978" name="Group 338"/>
            <p:cNvGrpSpPr>
              <a:grpSpLocks/>
            </p:cNvGrpSpPr>
            <p:nvPr/>
          </p:nvGrpSpPr>
          <p:grpSpPr bwMode="auto">
            <a:xfrm rot="-1113049" flipH="1" flipV="1">
              <a:off x="3879" y="2976"/>
              <a:ext cx="124" cy="181"/>
              <a:chOff x="1441" y="1824"/>
              <a:chExt cx="143" cy="205"/>
            </a:xfrm>
          </p:grpSpPr>
          <p:sp>
            <p:nvSpPr>
              <p:cNvPr id="112979" name="AutoShape 339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2980" name="Oval 340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2981" name="Oval 341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2982" name="Group 342"/>
            <p:cNvGrpSpPr>
              <a:grpSpLocks/>
            </p:cNvGrpSpPr>
            <p:nvPr/>
          </p:nvGrpSpPr>
          <p:grpSpPr bwMode="auto">
            <a:xfrm rot="-5190893" flipH="1" flipV="1">
              <a:off x="3530" y="3407"/>
              <a:ext cx="126" cy="178"/>
              <a:chOff x="1441" y="1824"/>
              <a:chExt cx="143" cy="205"/>
            </a:xfrm>
          </p:grpSpPr>
          <p:sp>
            <p:nvSpPr>
              <p:cNvPr id="112983" name="AutoShape 343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2984" name="Oval 344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2985" name="Oval 345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2986" name="Group 346"/>
            <p:cNvGrpSpPr>
              <a:grpSpLocks/>
            </p:cNvGrpSpPr>
            <p:nvPr/>
          </p:nvGrpSpPr>
          <p:grpSpPr bwMode="auto">
            <a:xfrm rot="-5172987">
              <a:off x="4497" y="3416"/>
              <a:ext cx="126" cy="178"/>
              <a:chOff x="1441" y="1824"/>
              <a:chExt cx="143" cy="205"/>
            </a:xfrm>
          </p:grpSpPr>
          <p:sp>
            <p:nvSpPr>
              <p:cNvPr id="112987" name="AutoShape 347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2988" name="Oval 348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2989" name="Oval 349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2990" name="Group 350"/>
            <p:cNvGrpSpPr>
              <a:grpSpLocks/>
            </p:cNvGrpSpPr>
            <p:nvPr/>
          </p:nvGrpSpPr>
          <p:grpSpPr bwMode="auto">
            <a:xfrm rot="2463853">
              <a:off x="3659" y="3738"/>
              <a:ext cx="124" cy="181"/>
              <a:chOff x="1441" y="1824"/>
              <a:chExt cx="143" cy="205"/>
            </a:xfrm>
          </p:grpSpPr>
          <p:sp>
            <p:nvSpPr>
              <p:cNvPr id="112991" name="AutoShape 351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2992" name="Oval 352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2993" name="Oval 353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112994" name="Group 354"/>
            <p:cNvGrpSpPr>
              <a:grpSpLocks/>
            </p:cNvGrpSpPr>
            <p:nvPr/>
          </p:nvGrpSpPr>
          <p:grpSpPr bwMode="auto">
            <a:xfrm rot="19136147" flipH="1">
              <a:off x="4347" y="3769"/>
              <a:ext cx="124" cy="181"/>
              <a:chOff x="1441" y="1824"/>
              <a:chExt cx="143" cy="205"/>
            </a:xfrm>
          </p:grpSpPr>
          <p:sp>
            <p:nvSpPr>
              <p:cNvPr id="112995" name="AutoShape 355"/>
              <p:cNvSpPr>
                <a:spLocks noChangeArrowheads="1"/>
              </p:cNvSpPr>
              <p:nvPr/>
            </p:nvSpPr>
            <p:spPr bwMode="auto">
              <a:xfrm>
                <a:off x="1484" y="1824"/>
                <a:ext cx="56" cy="148"/>
              </a:xfrm>
              <a:prstGeom prst="can">
                <a:avLst>
                  <a:gd name="adj" fmla="val 66071"/>
                </a:avLst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2996" name="Oval 356"/>
              <p:cNvSpPr>
                <a:spLocks noChangeArrowheads="1"/>
              </p:cNvSpPr>
              <p:nvPr/>
            </p:nvSpPr>
            <p:spPr bwMode="auto">
              <a:xfrm>
                <a:off x="1441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112997" name="Oval 357"/>
              <p:cNvSpPr>
                <a:spLocks noChangeArrowheads="1"/>
              </p:cNvSpPr>
              <p:nvPr/>
            </p:nvSpPr>
            <p:spPr bwMode="auto">
              <a:xfrm>
                <a:off x="1502" y="1955"/>
                <a:ext cx="82" cy="74"/>
              </a:xfrm>
              <a:prstGeom prst="ellipse">
                <a:avLst/>
              </a:prstGeom>
              <a:solidFill>
                <a:srgbClr val="009999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112998" name="Freeform 358"/>
            <p:cNvSpPr>
              <a:spLocks/>
            </p:cNvSpPr>
            <p:nvPr/>
          </p:nvSpPr>
          <p:spPr bwMode="auto">
            <a:xfrm rot="4247563" flipV="1">
              <a:off x="3979" y="3355"/>
              <a:ext cx="150" cy="179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33CC"/>
            </a:solidFill>
            <a:ln w="9525" cmpd="sng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2999" name="Freeform 359"/>
            <p:cNvSpPr>
              <a:spLocks/>
            </p:cNvSpPr>
            <p:nvPr/>
          </p:nvSpPr>
          <p:spPr bwMode="auto">
            <a:xfrm rot="4247563" flipV="1">
              <a:off x="3912" y="3196"/>
              <a:ext cx="151" cy="178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33CC"/>
            </a:solidFill>
            <a:ln w="9525" cmpd="sng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3000" name="Freeform 360"/>
            <p:cNvSpPr>
              <a:spLocks/>
            </p:cNvSpPr>
            <p:nvPr/>
          </p:nvSpPr>
          <p:spPr bwMode="auto">
            <a:xfrm rot="4247563" flipV="1">
              <a:off x="3955" y="3281"/>
              <a:ext cx="164" cy="192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33CC"/>
            </a:solidFill>
            <a:ln w="9525" cmpd="sng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3001" name="Freeform 361"/>
            <p:cNvSpPr>
              <a:spLocks/>
            </p:cNvSpPr>
            <p:nvPr/>
          </p:nvSpPr>
          <p:spPr bwMode="auto">
            <a:xfrm rot="4247563" flipV="1">
              <a:off x="4035" y="3452"/>
              <a:ext cx="147" cy="168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21" y="149"/>
                </a:cxn>
                <a:cxn ang="0">
                  <a:pos x="189" y="29"/>
                </a:cxn>
                <a:cxn ang="0">
                  <a:pos x="168" y="0"/>
                </a:cxn>
                <a:cxn ang="0">
                  <a:pos x="0" y="120"/>
                </a:cxn>
              </a:cxnLst>
              <a:rect l="0" t="0" r="r" b="b"/>
              <a:pathLst>
                <a:path w="189" h="149">
                  <a:moveTo>
                    <a:pt x="0" y="120"/>
                  </a:moveTo>
                  <a:lnTo>
                    <a:pt x="21" y="149"/>
                  </a:lnTo>
                  <a:lnTo>
                    <a:pt x="189" y="29"/>
                  </a:lnTo>
                  <a:lnTo>
                    <a:pt x="168" y="0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0033CC"/>
            </a:solidFill>
            <a:ln w="9525" cmpd="sng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3002" name="Freeform 362"/>
            <p:cNvSpPr>
              <a:spLocks/>
            </p:cNvSpPr>
            <p:nvPr/>
          </p:nvSpPr>
          <p:spPr bwMode="auto">
            <a:xfrm rot="4247563" flipV="1">
              <a:off x="4073" y="3539"/>
              <a:ext cx="145" cy="167"/>
            </a:xfrm>
            <a:custGeom>
              <a:avLst/>
              <a:gdLst/>
              <a:ahLst/>
              <a:cxnLst>
                <a:cxn ang="0">
                  <a:pos x="0" y="120"/>
                </a:cxn>
                <a:cxn ang="0">
                  <a:pos x="21" y="149"/>
                </a:cxn>
                <a:cxn ang="0">
                  <a:pos x="189" y="29"/>
                </a:cxn>
                <a:cxn ang="0">
                  <a:pos x="168" y="0"/>
                </a:cxn>
                <a:cxn ang="0">
                  <a:pos x="0" y="120"/>
                </a:cxn>
              </a:cxnLst>
              <a:rect l="0" t="0" r="r" b="b"/>
              <a:pathLst>
                <a:path w="189" h="149">
                  <a:moveTo>
                    <a:pt x="0" y="120"/>
                  </a:moveTo>
                  <a:lnTo>
                    <a:pt x="21" y="149"/>
                  </a:lnTo>
                  <a:lnTo>
                    <a:pt x="189" y="29"/>
                  </a:lnTo>
                  <a:lnTo>
                    <a:pt x="168" y="0"/>
                  </a:lnTo>
                  <a:lnTo>
                    <a:pt x="0" y="120"/>
                  </a:lnTo>
                  <a:close/>
                </a:path>
              </a:pathLst>
            </a:custGeom>
            <a:solidFill>
              <a:srgbClr val="0033CC"/>
            </a:solidFill>
            <a:ln w="9525" cmpd="sng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3003" name="Freeform 363"/>
            <p:cNvSpPr>
              <a:spLocks/>
            </p:cNvSpPr>
            <p:nvPr/>
          </p:nvSpPr>
          <p:spPr bwMode="auto">
            <a:xfrm rot="4247563" flipV="1">
              <a:off x="4122" y="3633"/>
              <a:ext cx="109" cy="134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21" y="118"/>
                </a:cxn>
                <a:cxn ang="0">
                  <a:pos x="141" y="28"/>
                </a:cxn>
                <a:cxn ang="0">
                  <a:pos x="120" y="0"/>
                </a:cxn>
                <a:cxn ang="0">
                  <a:pos x="0" y="90"/>
                </a:cxn>
              </a:cxnLst>
              <a:rect l="0" t="0" r="r" b="b"/>
              <a:pathLst>
                <a:path w="141" h="118">
                  <a:moveTo>
                    <a:pt x="0" y="90"/>
                  </a:moveTo>
                  <a:lnTo>
                    <a:pt x="21" y="118"/>
                  </a:lnTo>
                  <a:lnTo>
                    <a:pt x="141" y="28"/>
                  </a:lnTo>
                  <a:lnTo>
                    <a:pt x="12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33CC"/>
            </a:solidFill>
            <a:ln w="9525" cmpd="sng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3004" name="Freeform 364"/>
            <p:cNvSpPr>
              <a:spLocks/>
            </p:cNvSpPr>
            <p:nvPr/>
          </p:nvSpPr>
          <p:spPr bwMode="auto">
            <a:xfrm rot="4247563" flipV="1">
              <a:off x="4145" y="3724"/>
              <a:ext cx="107" cy="133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21" y="118"/>
                </a:cxn>
                <a:cxn ang="0">
                  <a:pos x="141" y="28"/>
                </a:cxn>
                <a:cxn ang="0">
                  <a:pos x="120" y="0"/>
                </a:cxn>
                <a:cxn ang="0">
                  <a:pos x="0" y="90"/>
                </a:cxn>
              </a:cxnLst>
              <a:rect l="0" t="0" r="r" b="b"/>
              <a:pathLst>
                <a:path w="141" h="118">
                  <a:moveTo>
                    <a:pt x="0" y="90"/>
                  </a:moveTo>
                  <a:lnTo>
                    <a:pt x="21" y="118"/>
                  </a:lnTo>
                  <a:lnTo>
                    <a:pt x="141" y="28"/>
                  </a:lnTo>
                  <a:lnTo>
                    <a:pt x="120" y="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rgbClr val="0033CC"/>
            </a:solidFill>
            <a:ln w="9525" cmpd="sng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3005" name="Freeform 365"/>
            <p:cNvSpPr>
              <a:spLocks/>
            </p:cNvSpPr>
            <p:nvPr/>
          </p:nvSpPr>
          <p:spPr bwMode="auto">
            <a:xfrm rot="4247563" flipV="1">
              <a:off x="3851" y="3189"/>
              <a:ext cx="165" cy="193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21" y="172"/>
                </a:cxn>
                <a:cxn ang="0">
                  <a:pos x="213" y="28"/>
                </a:cxn>
                <a:cxn ang="0">
                  <a:pos x="192" y="0"/>
                </a:cxn>
                <a:cxn ang="0">
                  <a:pos x="0" y="144"/>
                </a:cxn>
              </a:cxnLst>
              <a:rect l="0" t="0" r="r" b="b"/>
              <a:pathLst>
                <a:path w="213" h="172">
                  <a:moveTo>
                    <a:pt x="0" y="144"/>
                  </a:moveTo>
                  <a:lnTo>
                    <a:pt x="21" y="172"/>
                  </a:lnTo>
                  <a:lnTo>
                    <a:pt x="213" y="28"/>
                  </a:lnTo>
                  <a:lnTo>
                    <a:pt x="192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rgbClr val="0033CC"/>
            </a:solidFill>
            <a:ln w="9525" cmpd="sng">
              <a:solidFill>
                <a:srgbClr val="0033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2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2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ERSION" val="4.10"/>
  <p:tag name="QUESTIONNAME" val="Pandemic influen"/>
  <p:tag name="QUESTIONTYPE" val=" 0"/>
  <p:tag name="QUESTIONCHOICES" val=" 2"/>
  <p:tag name="QUESTIONANSWER" val="4"/>
  <p:tag name="QUESTIONDIFFICULTY" val=" 0"/>
  <p:tag name="QUESTIONPOINTS" val=" 1"/>
  <p:tag name="QUESTIONCHANCES" val=" 3"/>
  <p:tag name="QUESTIONTIMER" val="05:00"/>
  <p:tag name="QUESTIONCHOICESTYPE" val=" 0"/>
  <p:tag name="QUESTIONCHARTTYPE" val="0"/>
  <p:tag name="MANUALQUESTIONSTART" val="No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ERSION" val="4.10"/>
  <p:tag name="QUESTIONNAME" val="Influenza tropis"/>
  <p:tag name="QUESTIONTYPE" val=" 0"/>
  <p:tag name="QUESTIONCHOICES" val=" 2"/>
  <p:tag name="QUESTIONANSWER" val="3"/>
  <p:tag name="QUESTIONDIFFICULTY" val=" 0"/>
  <p:tag name="QUESTIONPOINTS" val=" 1"/>
  <p:tag name="QUESTIONCHANCES" val=" 3"/>
  <p:tag name="QUESTIONTIMER" val="00:30"/>
  <p:tag name="QUESTIONCHOICESTYPE" val=" 0"/>
  <p:tag name="QUESTIONCHARTTYPE" val="0"/>
  <p:tag name="MANUALQUESTIONSTART" val="No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ERSION" val="4.10"/>
  <p:tag name="QUESTIONNAME" val="influenza vaccin"/>
  <p:tag name="QUESTIONTYPE" val=" 0"/>
  <p:tag name="QUESTIONCHOICES" val=" 2"/>
  <p:tag name="QUESTIONANSWER" val="2"/>
  <p:tag name="QUESTIONDIFFICULTY" val=" 0"/>
  <p:tag name="QUESTIONPOINTS" val=" 1"/>
  <p:tag name="QUESTIONCHANCES" val=" 3"/>
  <p:tag name="QUESTIONTIMER" val="00:30"/>
  <p:tag name="QUESTIONCHOICESTYPE" val=" 0"/>
  <p:tag name="QUESTIONCHARTTYPE" val="0"/>
  <p:tag name="MANUALQUESTIONSTART" val="No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ERSION" val="4.10"/>
  <p:tag name="QUESTIONNAME" val="Host range of in"/>
  <p:tag name="QUESTIONTYPE" val=" 0"/>
  <p:tag name="QUESTIONCHOICES" val=" 2"/>
  <p:tag name="QUESTIONANSWER" val="3"/>
  <p:tag name="QUESTIONDIFFICULTY" val=" 0"/>
  <p:tag name="QUESTIONPOINTS" val=" 1"/>
  <p:tag name="QUESTIONCHANCES" val=" 3"/>
  <p:tag name="QUESTIONTIMER" val="00:30"/>
  <p:tag name="QUESTIONCHOICESTYPE" val=" 0"/>
  <p:tag name="QUESTIONCHARTTYPE" val="0"/>
  <p:tag name="MANUALQUESTIONSTART" val="No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ERSION" val="4.10"/>
  <p:tag name="QUESTIONNAME" val="Antiviral therap"/>
  <p:tag name="QUESTIONTYPE" val=" 1"/>
  <p:tag name="QUESTIONCHOICES" val=" 2"/>
  <p:tag name="QUESTIONANSWER" val="True"/>
  <p:tag name="QUESTIONDIFFICULTY" val=" 0"/>
  <p:tag name="QUESTIONPOINTS" val=" 1"/>
  <p:tag name="QUESTIONCHANCES" val=" 3"/>
  <p:tag name="QUESTIONTIMER" val="00:30"/>
  <p:tag name="QUESTIONCHOICESTYPE" val=" 0"/>
  <p:tag name="QUESTIONCHARTTYPE" val="0"/>
  <p:tag name="MANUALQUESTIONSTART" val="No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ERSION" val="4.10"/>
  <p:tag name="QUESTIONNAME" val=" "/>
  <p:tag name="QUESTIONTYPE" val=" 4"/>
  <p:tag name="QUESTIONCHOICES" val=" 2"/>
  <p:tag name="QUESTIONDIFFICULTY" val=" 0"/>
  <p:tag name="QUESTIONPOINTS" val=" 1"/>
  <p:tag name="QUESTIONCHANCES" val=" 3"/>
  <p:tag name="QUESTIONTIMER" val="02:00"/>
  <p:tag name="QUESTIONCHOICESTYPE" val=" 0"/>
  <p:tag name="QUESTIONCHARTTYPE" val="0"/>
  <p:tag name="MANUALQUESTIONSTART" val="No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3942</TotalTime>
  <Words>1479</Words>
  <Application>Microsoft Office PowerPoint</Application>
  <PresentationFormat>On-screen Show (4:3)</PresentationFormat>
  <Paragraphs>298</Paragraphs>
  <Slides>61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61</vt:i4>
      </vt:variant>
    </vt:vector>
  </HeadingPairs>
  <TitlesOfParts>
    <vt:vector size="65" baseType="lpstr">
      <vt:lpstr>Default Design</vt:lpstr>
      <vt:lpstr>Photo Editor Photo</vt:lpstr>
      <vt:lpstr>Chart</vt:lpstr>
      <vt:lpstr>Acrobat Document</vt:lpstr>
      <vt:lpstr>Slide 1</vt:lpstr>
      <vt:lpstr>World War I lasted 4 years from 1914 to 1918 and resulted in 7 million deaths worldwide.  How many people died as a result of the 1918 influenza pandemic?</vt:lpstr>
      <vt:lpstr>The influenza pandemic of 1918 killed 50 million people.</vt:lpstr>
      <vt:lpstr>Annual influenza in the UK</vt:lpstr>
      <vt:lpstr>Influenza virus morphology</vt:lpstr>
      <vt:lpstr>Slide 6</vt:lpstr>
      <vt:lpstr>Influenza tropism</vt:lpstr>
      <vt:lpstr>Cleavage of influenza HA</vt:lpstr>
      <vt:lpstr>Slide 9</vt:lpstr>
      <vt:lpstr>Antigenic drift.</vt:lpstr>
      <vt:lpstr>Slide 11</vt:lpstr>
      <vt:lpstr>Three antigenically distinct types of influenza have circulated in humans in the past 40 years</vt:lpstr>
      <vt:lpstr>Influenza vaccine</vt:lpstr>
      <vt:lpstr>Influenza trivalent vaccine</vt:lpstr>
      <vt:lpstr>Influenza vaccines in the future</vt:lpstr>
      <vt:lpstr>Influenza vaccines in the future</vt:lpstr>
      <vt:lpstr>The pandemic potential  of influenza A virus</vt:lpstr>
      <vt:lpstr>Host range of influenza A virus</vt:lpstr>
      <vt:lpstr>Slide 19</vt:lpstr>
      <vt:lpstr>Reassortment leading to  antigenic shift</vt:lpstr>
      <vt:lpstr>Slide 21</vt:lpstr>
      <vt:lpstr>Slide 22</vt:lpstr>
      <vt:lpstr>Slide 23</vt:lpstr>
      <vt:lpstr>H5N1 does not transmit between people. </vt:lpstr>
      <vt:lpstr>Transmission.</vt:lpstr>
      <vt:lpstr>Avian and human influenza viruses bind to different types of sialic acid receptors.</vt:lpstr>
      <vt:lpstr>H5N1 avian influenza virus binds to human lung but not to upper airway cells</vt:lpstr>
      <vt:lpstr>Sialic acid distribution varies through the human respiratory tract.</vt:lpstr>
      <vt:lpstr>Airway tropism of avian influenza in humans</vt:lpstr>
      <vt:lpstr>Influenza viruses circulate in pigs</vt:lpstr>
      <vt:lpstr>Generation of swine origin influenza : an octagenic jackpot!</vt:lpstr>
      <vt:lpstr>Swine origin H1N1 influenza spread globally in a matter of weeks</vt:lpstr>
      <vt:lpstr>Screening at airports to contain a pandemic?</vt:lpstr>
      <vt:lpstr>The impact of pH1N1 in the UK 2009</vt:lpstr>
      <vt:lpstr>The 2009 influenza pandemic</vt:lpstr>
      <vt:lpstr>Pathogenesis What determines the outcome of influenza infection?</vt:lpstr>
      <vt:lpstr>Cleavage of influenza HA leads to extended tropism for H5 and H7</vt:lpstr>
      <vt:lpstr>H5N1 patients have a high viral load and viraemia.</vt:lpstr>
      <vt:lpstr>Inappropriate cytokine response</vt:lpstr>
      <vt:lpstr>Influenza predisposes to secondary bacterial pneumonia</vt:lpstr>
      <vt:lpstr>Causes of severe outcomes from pH1N1 2009</vt:lpstr>
      <vt:lpstr>Previous experience of influenza affects disease outcome</vt:lpstr>
      <vt:lpstr>Elderly spared from H1N1 2009</vt:lpstr>
      <vt:lpstr>Slide 44</vt:lpstr>
      <vt:lpstr>Previous experience of influenza</vt:lpstr>
      <vt:lpstr>Antibodies that bind influenza but do not neutralize are bad news!</vt:lpstr>
      <vt:lpstr>Self remedy?</vt:lpstr>
      <vt:lpstr>Aspirin and influenza</vt:lpstr>
      <vt:lpstr>The appropriate response to a pandemic?</vt:lpstr>
      <vt:lpstr>Antiviral therapy to treat influenza virus infection</vt:lpstr>
      <vt:lpstr>Antivirals for Influenza</vt:lpstr>
      <vt:lpstr>Slide 52</vt:lpstr>
      <vt:lpstr>Slide 53</vt:lpstr>
      <vt:lpstr>Slide 54</vt:lpstr>
      <vt:lpstr>Problems with the use of Tamiflu</vt:lpstr>
      <vt:lpstr>Pandemic Vaccines:  at least a 3 month lag phase</vt:lpstr>
      <vt:lpstr>Pandemic H1N1 vaccines</vt:lpstr>
      <vt:lpstr>Slide 58</vt:lpstr>
      <vt:lpstr>Uptake of vaccine in health care workers</vt:lpstr>
      <vt:lpstr>Slide 60</vt:lpstr>
      <vt:lpstr>Slide 61</vt:lpstr>
    </vt:vector>
  </TitlesOfParts>
  <Company>Reading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sas04cit</dc:creator>
  <cp:lastModifiedBy>wbarclay</cp:lastModifiedBy>
  <cp:revision>91</cp:revision>
  <dcterms:created xsi:type="dcterms:W3CDTF">2005-08-17T16:35:54Z</dcterms:created>
  <dcterms:modified xsi:type="dcterms:W3CDTF">2012-07-10T08:33:35Z</dcterms:modified>
</cp:coreProperties>
</file>