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73" r:id="rId2"/>
    <p:sldId id="263" r:id="rId3"/>
    <p:sldId id="323" r:id="rId4"/>
    <p:sldId id="333" r:id="rId5"/>
    <p:sldId id="334" r:id="rId6"/>
    <p:sldId id="373" r:id="rId7"/>
    <p:sldId id="335" r:id="rId8"/>
    <p:sldId id="324" r:id="rId9"/>
    <p:sldId id="336" r:id="rId10"/>
    <p:sldId id="337" r:id="rId11"/>
    <p:sldId id="339" r:id="rId12"/>
    <p:sldId id="369" r:id="rId13"/>
    <p:sldId id="325" r:id="rId14"/>
    <p:sldId id="340" r:id="rId15"/>
    <p:sldId id="341" r:id="rId16"/>
    <p:sldId id="342" r:id="rId17"/>
    <p:sldId id="351" r:id="rId18"/>
    <p:sldId id="326" r:id="rId19"/>
    <p:sldId id="344" r:id="rId20"/>
    <p:sldId id="345" r:id="rId21"/>
    <p:sldId id="346" r:id="rId22"/>
    <p:sldId id="347" r:id="rId23"/>
    <p:sldId id="352" r:id="rId24"/>
    <p:sldId id="327" r:id="rId25"/>
    <p:sldId id="348" r:id="rId26"/>
    <p:sldId id="349" r:id="rId27"/>
    <p:sldId id="350" r:id="rId28"/>
    <p:sldId id="353" r:id="rId29"/>
    <p:sldId id="328" r:id="rId30"/>
    <p:sldId id="354" r:id="rId31"/>
    <p:sldId id="355" r:id="rId32"/>
    <p:sldId id="356" r:id="rId33"/>
    <p:sldId id="371" r:id="rId34"/>
    <p:sldId id="370" r:id="rId35"/>
    <p:sldId id="329" r:id="rId36"/>
    <p:sldId id="357" r:id="rId37"/>
    <p:sldId id="372" r:id="rId38"/>
    <p:sldId id="358" r:id="rId39"/>
    <p:sldId id="330" r:id="rId40"/>
    <p:sldId id="359" r:id="rId41"/>
    <p:sldId id="361" r:id="rId42"/>
    <p:sldId id="363" r:id="rId43"/>
    <p:sldId id="365" r:id="rId44"/>
    <p:sldId id="366" r:id="rId45"/>
    <p:sldId id="367" r:id="rId46"/>
    <p:sldId id="368" r:id="rId47"/>
    <p:sldId id="331" r:id="rId48"/>
    <p:sldId id="278" r:id="rId49"/>
    <p:sldId id="26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 snapToGrid="0" snapToObjects="1" showGuides="1">
      <p:cViewPr>
        <p:scale>
          <a:sx n="50" d="100"/>
          <a:sy n="50" d="100"/>
        </p:scale>
        <p:origin x="-7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Clinical assessment</a:t>
          </a:r>
          <a:endParaRPr lang="en-US" b="1" dirty="0">
            <a:solidFill>
              <a:srgbClr val="FF0000"/>
            </a:solidFill>
          </a:endParaRPr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31494CE6-1EB0-8446-9F94-E70AA2EEC161}" type="presOf" srcId="{5BCD944A-A10D-4D46-B19E-FF47BCDE1AE7}" destId="{FF00BCFC-2C9D-4244-A4EC-C62E766B8130}" srcOrd="0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29F388BB-BCC6-0040-A468-FF9BA2885A6D}" type="presOf" srcId="{A9C286D0-8C3D-5148-82AA-93A928A9D445}" destId="{0A434129-C71C-F146-8345-60715268C974}" srcOrd="0" destOrd="0" presId="urn:microsoft.com/office/officeart/2005/8/layout/orgChart1"/>
    <dgm:cxn modelId="{13DCE3D8-B2DA-8E4C-B166-10AB22D11837}" type="presOf" srcId="{C43D60D4-9D6A-5D46-8626-B01D73857E5F}" destId="{89026FFF-53BB-7C44-A908-EED4AEB9ACD5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1F54F9F1-67A2-414D-94D2-912103FF1C63}" type="presOf" srcId="{B7B5D44B-2EC6-3947-86C2-A18106785FF5}" destId="{4BC0DF7A-C3B2-3245-92B2-05B83C6ED197}" srcOrd="1" destOrd="0" presId="urn:microsoft.com/office/officeart/2005/8/layout/orgChart1"/>
    <dgm:cxn modelId="{D3100884-8C2D-9144-889F-1BD39BDFEE82}" type="presOf" srcId="{A70E3E1E-6D83-4E4B-81FA-EF789043753A}" destId="{1608BBDD-7962-7348-BD6C-3CDB29B9E541}" srcOrd="1" destOrd="0" presId="urn:microsoft.com/office/officeart/2005/8/layout/orgChart1"/>
    <dgm:cxn modelId="{C8C12283-E63F-1642-B725-9245E7E86ED8}" type="presOf" srcId="{B7B5D44B-2EC6-3947-86C2-A18106785FF5}" destId="{ABF18565-13A4-A04C-B030-0640D1A52252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BADA6DEB-F45D-ED41-BBE9-7064C9FA9C05}" type="presOf" srcId="{587E10B7-C19D-7B4D-BFA0-23D0303E6B2F}" destId="{5A38D351-8A7A-364D-9AD3-5C85E6C1FB24}" srcOrd="1" destOrd="0" presId="urn:microsoft.com/office/officeart/2005/8/layout/orgChart1"/>
    <dgm:cxn modelId="{8EEEF569-648E-DF46-93C6-C35FFF1A2904}" type="presOf" srcId="{A70E3E1E-6D83-4E4B-81FA-EF789043753A}" destId="{ED4F935A-6DD0-8D4A-A393-4BAC09432DE6}" srcOrd="0" destOrd="0" presId="urn:microsoft.com/office/officeart/2005/8/layout/orgChart1"/>
    <dgm:cxn modelId="{3CC3283E-9588-FE42-9411-A5DA60D6AACB}" type="presOf" srcId="{8301FE5E-AF38-0949-8978-71547FD115E6}" destId="{7B099B02-55CB-2149-8D80-A8DF12C19ABB}" srcOrd="1" destOrd="0" presId="urn:microsoft.com/office/officeart/2005/8/layout/orgChart1"/>
    <dgm:cxn modelId="{1800CCA1-FDE1-884E-BB32-57D7F76FD759}" type="presOf" srcId="{877D8D1E-AFDA-C64F-8FC3-093BF7F25C9F}" destId="{8EEC8C49-6B4C-8F43-BB12-844AD954247A}" srcOrd="0" destOrd="0" presId="urn:microsoft.com/office/officeart/2005/8/layout/orgChart1"/>
    <dgm:cxn modelId="{ABAAAE75-3385-CD48-A3CE-A79E75FDE207}" type="presOf" srcId="{587E10B7-C19D-7B4D-BFA0-23D0303E6B2F}" destId="{8C058E77-5FDE-3E49-ACAB-4306136D3250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118B900D-DA86-7C45-B5C1-4DFBB54A83E5}" type="presOf" srcId="{8301FE5E-AF38-0949-8978-71547FD115E6}" destId="{4E03A7D1-0352-DA4C-AE71-F560A7A8357B}" srcOrd="0" destOrd="0" presId="urn:microsoft.com/office/officeart/2005/8/layout/orgChart1"/>
    <dgm:cxn modelId="{19D7107B-870C-C24A-B6AE-03E55EF6CF4E}" type="presParOf" srcId="{0A434129-C71C-F146-8345-60715268C974}" destId="{80B3FD6A-1D57-B841-B62E-31B512AE1861}" srcOrd="0" destOrd="0" presId="urn:microsoft.com/office/officeart/2005/8/layout/orgChart1"/>
    <dgm:cxn modelId="{00EF5475-9BE5-4146-8B2D-F4F0DA6C77EA}" type="presParOf" srcId="{80B3FD6A-1D57-B841-B62E-31B512AE1861}" destId="{FE18741E-19ED-574E-BACC-918F7566CF31}" srcOrd="0" destOrd="0" presId="urn:microsoft.com/office/officeart/2005/8/layout/orgChart1"/>
    <dgm:cxn modelId="{A1584D33-731B-2646-8211-C35C767844AE}" type="presParOf" srcId="{FE18741E-19ED-574E-BACC-918F7566CF31}" destId="{ABF18565-13A4-A04C-B030-0640D1A52252}" srcOrd="0" destOrd="0" presId="urn:microsoft.com/office/officeart/2005/8/layout/orgChart1"/>
    <dgm:cxn modelId="{66DAB141-0EF4-F348-B5F8-7BC6F502D0C8}" type="presParOf" srcId="{FE18741E-19ED-574E-BACC-918F7566CF31}" destId="{4BC0DF7A-C3B2-3245-92B2-05B83C6ED197}" srcOrd="1" destOrd="0" presId="urn:microsoft.com/office/officeart/2005/8/layout/orgChart1"/>
    <dgm:cxn modelId="{5DA1AF4C-A36A-3A44-9F45-1ADFAB9DCE8D}" type="presParOf" srcId="{80B3FD6A-1D57-B841-B62E-31B512AE1861}" destId="{C5153371-7F4E-144A-9C42-7DF7450AC0BE}" srcOrd="1" destOrd="0" presId="urn:microsoft.com/office/officeart/2005/8/layout/orgChart1"/>
    <dgm:cxn modelId="{73D6F530-8E1E-CE48-8FC2-4B72266FE2CE}" type="presParOf" srcId="{C5153371-7F4E-144A-9C42-7DF7450AC0BE}" destId="{FF00BCFC-2C9D-4244-A4EC-C62E766B8130}" srcOrd="0" destOrd="0" presId="urn:microsoft.com/office/officeart/2005/8/layout/orgChart1"/>
    <dgm:cxn modelId="{F356ACA1-38A3-B541-A36E-0C930027CF72}" type="presParOf" srcId="{C5153371-7F4E-144A-9C42-7DF7450AC0BE}" destId="{DC589555-D22A-8E42-8CFF-172EA6299455}" srcOrd="1" destOrd="0" presId="urn:microsoft.com/office/officeart/2005/8/layout/orgChart1"/>
    <dgm:cxn modelId="{6434BB14-10DB-2843-BEFA-51E9603A9DB3}" type="presParOf" srcId="{DC589555-D22A-8E42-8CFF-172EA6299455}" destId="{32AE1BA4-28FC-7E44-A0BC-5DEDA07A732C}" srcOrd="0" destOrd="0" presId="urn:microsoft.com/office/officeart/2005/8/layout/orgChart1"/>
    <dgm:cxn modelId="{F5671EB1-D964-0743-9ED6-EBCA8EAA2A24}" type="presParOf" srcId="{32AE1BA4-28FC-7E44-A0BC-5DEDA07A732C}" destId="{4E03A7D1-0352-DA4C-AE71-F560A7A8357B}" srcOrd="0" destOrd="0" presId="urn:microsoft.com/office/officeart/2005/8/layout/orgChart1"/>
    <dgm:cxn modelId="{1A6AB615-CA45-D04E-89CF-B83F3985F071}" type="presParOf" srcId="{32AE1BA4-28FC-7E44-A0BC-5DEDA07A732C}" destId="{7B099B02-55CB-2149-8D80-A8DF12C19ABB}" srcOrd="1" destOrd="0" presId="urn:microsoft.com/office/officeart/2005/8/layout/orgChart1"/>
    <dgm:cxn modelId="{9EDD328C-4167-764E-A7F5-729D86A46662}" type="presParOf" srcId="{DC589555-D22A-8E42-8CFF-172EA6299455}" destId="{38ED33AB-C251-0447-9405-8C181B5FD78B}" srcOrd="1" destOrd="0" presId="urn:microsoft.com/office/officeart/2005/8/layout/orgChart1"/>
    <dgm:cxn modelId="{00B4FBD6-78B5-8B4A-BBE0-B7CB8044BFA3}" type="presParOf" srcId="{DC589555-D22A-8E42-8CFF-172EA6299455}" destId="{F70897E7-BF4D-2E4E-AC13-98A54E39809E}" srcOrd="2" destOrd="0" presId="urn:microsoft.com/office/officeart/2005/8/layout/orgChart1"/>
    <dgm:cxn modelId="{B6F53B93-5AC6-BD44-9E23-4CD5AB4B716B}" type="presParOf" srcId="{C5153371-7F4E-144A-9C42-7DF7450AC0BE}" destId="{8EEC8C49-6B4C-8F43-BB12-844AD954247A}" srcOrd="2" destOrd="0" presId="urn:microsoft.com/office/officeart/2005/8/layout/orgChart1"/>
    <dgm:cxn modelId="{C39217DB-03F9-D244-B9E4-624582BBA247}" type="presParOf" srcId="{C5153371-7F4E-144A-9C42-7DF7450AC0BE}" destId="{893C2316-8E3B-4C4A-A4E9-C976D21F178D}" srcOrd="3" destOrd="0" presId="urn:microsoft.com/office/officeart/2005/8/layout/orgChart1"/>
    <dgm:cxn modelId="{AF8CCA41-70D9-194B-924A-BC04EDF19A7D}" type="presParOf" srcId="{893C2316-8E3B-4C4A-A4E9-C976D21F178D}" destId="{F458D066-0825-7B4F-9BFD-F4A9217E5E81}" srcOrd="0" destOrd="0" presId="urn:microsoft.com/office/officeart/2005/8/layout/orgChart1"/>
    <dgm:cxn modelId="{F09F91C6-19F1-B840-884E-7999763CC8F3}" type="presParOf" srcId="{F458D066-0825-7B4F-9BFD-F4A9217E5E81}" destId="{8C058E77-5FDE-3E49-ACAB-4306136D3250}" srcOrd="0" destOrd="0" presId="urn:microsoft.com/office/officeart/2005/8/layout/orgChart1"/>
    <dgm:cxn modelId="{34C6606C-37D6-064E-B2B3-A6975F53CA63}" type="presParOf" srcId="{F458D066-0825-7B4F-9BFD-F4A9217E5E81}" destId="{5A38D351-8A7A-364D-9AD3-5C85E6C1FB24}" srcOrd="1" destOrd="0" presId="urn:microsoft.com/office/officeart/2005/8/layout/orgChart1"/>
    <dgm:cxn modelId="{AE5C2BB3-E99C-8147-B2E6-7EE288FB34AC}" type="presParOf" srcId="{893C2316-8E3B-4C4A-A4E9-C976D21F178D}" destId="{CA7FA7EF-E0DA-2B4B-871B-622884E6B110}" srcOrd="1" destOrd="0" presId="urn:microsoft.com/office/officeart/2005/8/layout/orgChart1"/>
    <dgm:cxn modelId="{7EF67AAF-3C17-A64A-8D21-93A999BF140F}" type="presParOf" srcId="{893C2316-8E3B-4C4A-A4E9-C976D21F178D}" destId="{5D4F1AD7-1C14-B544-9E9E-5C2F36B01984}" srcOrd="2" destOrd="0" presId="urn:microsoft.com/office/officeart/2005/8/layout/orgChart1"/>
    <dgm:cxn modelId="{8CB0C109-732C-CE43-B6FB-6D98F52EA73B}" type="presParOf" srcId="{C5153371-7F4E-144A-9C42-7DF7450AC0BE}" destId="{89026FFF-53BB-7C44-A908-EED4AEB9ACD5}" srcOrd="4" destOrd="0" presId="urn:microsoft.com/office/officeart/2005/8/layout/orgChart1"/>
    <dgm:cxn modelId="{B36A7B12-4515-914B-B9CF-C6013249B8B6}" type="presParOf" srcId="{C5153371-7F4E-144A-9C42-7DF7450AC0BE}" destId="{E610C71E-2FFB-2047-985B-89CA70D54BD4}" srcOrd="5" destOrd="0" presId="urn:microsoft.com/office/officeart/2005/8/layout/orgChart1"/>
    <dgm:cxn modelId="{B2119F15-1928-2C4D-A381-2E1885486E51}" type="presParOf" srcId="{E610C71E-2FFB-2047-985B-89CA70D54BD4}" destId="{DA01B0D4-3B8F-BF42-917A-64F6A774E135}" srcOrd="0" destOrd="0" presId="urn:microsoft.com/office/officeart/2005/8/layout/orgChart1"/>
    <dgm:cxn modelId="{8DE7088F-58BB-164E-BFB9-07B51929FE65}" type="presParOf" srcId="{DA01B0D4-3B8F-BF42-917A-64F6A774E135}" destId="{ED4F935A-6DD0-8D4A-A393-4BAC09432DE6}" srcOrd="0" destOrd="0" presId="urn:microsoft.com/office/officeart/2005/8/layout/orgChart1"/>
    <dgm:cxn modelId="{4548E521-B7C2-2B45-BAD7-72C1D0BE46CF}" type="presParOf" srcId="{DA01B0D4-3B8F-BF42-917A-64F6A774E135}" destId="{1608BBDD-7962-7348-BD6C-3CDB29B9E541}" srcOrd="1" destOrd="0" presId="urn:microsoft.com/office/officeart/2005/8/layout/orgChart1"/>
    <dgm:cxn modelId="{153195D2-77A9-B34D-A2A9-0C34B9EEE932}" type="presParOf" srcId="{E610C71E-2FFB-2047-985B-89CA70D54BD4}" destId="{070C513E-7733-A547-AAD5-BFF10B9549D6}" srcOrd="1" destOrd="0" presId="urn:microsoft.com/office/officeart/2005/8/layout/orgChart1"/>
    <dgm:cxn modelId="{BC1E20EC-16F0-4D43-8435-CA757EE32E3F}" type="presParOf" srcId="{E610C71E-2FFB-2047-985B-89CA70D54BD4}" destId="{BB4963AC-0063-BD4E-BB03-99DEF28FA0D5}" srcOrd="2" destOrd="0" presId="urn:microsoft.com/office/officeart/2005/8/layout/orgChart1"/>
    <dgm:cxn modelId="{17AF9941-3A99-E445-81CD-FE444B29EE43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Clinical assessment</a:t>
          </a:r>
          <a:endParaRPr lang="en-US" b="1" dirty="0">
            <a:solidFill>
              <a:srgbClr val="FF0000"/>
            </a:solidFill>
          </a:endParaRPr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EB729B1B-C67D-A74E-BAED-18F4C8BDAC1F}" type="presOf" srcId="{8301FE5E-AF38-0949-8978-71547FD115E6}" destId="{7B099B02-55CB-2149-8D80-A8DF12C19ABB}" srcOrd="1" destOrd="0" presId="urn:microsoft.com/office/officeart/2005/8/layout/orgChart1"/>
    <dgm:cxn modelId="{BD34D5AE-A7AC-4047-AA58-93FC4847C716}" type="presOf" srcId="{587E10B7-C19D-7B4D-BFA0-23D0303E6B2F}" destId="{5A38D351-8A7A-364D-9AD3-5C85E6C1FB24}" srcOrd="1" destOrd="0" presId="urn:microsoft.com/office/officeart/2005/8/layout/orgChart1"/>
    <dgm:cxn modelId="{3835673E-7D9C-2746-ADD9-0C47DCE08C56}" type="presOf" srcId="{5BCD944A-A10D-4D46-B19E-FF47BCDE1AE7}" destId="{FF00BCFC-2C9D-4244-A4EC-C62E766B8130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86C8659F-8851-CD46-B031-6F0E7F7C9C86}" type="presOf" srcId="{C43D60D4-9D6A-5D46-8626-B01D73857E5F}" destId="{89026FFF-53BB-7C44-A908-EED4AEB9ACD5}" srcOrd="0" destOrd="0" presId="urn:microsoft.com/office/officeart/2005/8/layout/orgChart1"/>
    <dgm:cxn modelId="{44B1666F-7BB0-A34C-B403-F7B774500E25}" type="presOf" srcId="{B7B5D44B-2EC6-3947-86C2-A18106785FF5}" destId="{4BC0DF7A-C3B2-3245-92B2-05B83C6ED197}" srcOrd="1" destOrd="0" presId="urn:microsoft.com/office/officeart/2005/8/layout/orgChart1"/>
    <dgm:cxn modelId="{B7CCFBA4-429D-384A-AE3E-831AD2DDFA03}" type="presOf" srcId="{A70E3E1E-6D83-4E4B-81FA-EF789043753A}" destId="{1608BBDD-7962-7348-BD6C-3CDB29B9E541}" srcOrd="1" destOrd="0" presId="urn:microsoft.com/office/officeart/2005/8/layout/orgChart1"/>
    <dgm:cxn modelId="{350477CE-5E11-3045-B04D-A2CDAA555B9F}" type="presOf" srcId="{A9C286D0-8C3D-5148-82AA-93A928A9D445}" destId="{0A434129-C71C-F146-8345-60715268C974}" srcOrd="0" destOrd="0" presId="urn:microsoft.com/office/officeart/2005/8/layout/orgChart1"/>
    <dgm:cxn modelId="{7DBB42B1-B0D0-614B-B50D-AE8D5CE0A597}" type="presOf" srcId="{587E10B7-C19D-7B4D-BFA0-23D0303E6B2F}" destId="{8C058E77-5FDE-3E49-ACAB-4306136D3250}" srcOrd="0" destOrd="0" presId="urn:microsoft.com/office/officeart/2005/8/layout/orgChart1"/>
    <dgm:cxn modelId="{1445187D-0733-DA4A-AF0E-471D6ADB63C1}" type="presOf" srcId="{8301FE5E-AF38-0949-8978-71547FD115E6}" destId="{4E03A7D1-0352-DA4C-AE71-F560A7A8357B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B89BBB2D-D121-2C43-946B-B821EC87F593}" type="presOf" srcId="{A70E3E1E-6D83-4E4B-81FA-EF789043753A}" destId="{ED4F935A-6DD0-8D4A-A393-4BAC09432DE6}" srcOrd="0" destOrd="0" presId="urn:microsoft.com/office/officeart/2005/8/layout/orgChart1"/>
    <dgm:cxn modelId="{7839B9A4-3849-4942-8E72-6234DFB37482}" type="presOf" srcId="{877D8D1E-AFDA-C64F-8FC3-093BF7F25C9F}" destId="{8EEC8C49-6B4C-8F43-BB12-844AD954247A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9467CC0C-53FE-D640-9317-044E97A6F40D}" type="presOf" srcId="{B7B5D44B-2EC6-3947-86C2-A18106785FF5}" destId="{ABF18565-13A4-A04C-B030-0640D1A52252}" srcOrd="0" destOrd="0" presId="urn:microsoft.com/office/officeart/2005/8/layout/orgChart1"/>
    <dgm:cxn modelId="{553E899D-F44C-C34E-9D42-C724908AC730}" type="presParOf" srcId="{0A434129-C71C-F146-8345-60715268C974}" destId="{80B3FD6A-1D57-B841-B62E-31B512AE1861}" srcOrd="0" destOrd="0" presId="urn:microsoft.com/office/officeart/2005/8/layout/orgChart1"/>
    <dgm:cxn modelId="{BF21EB85-EC6F-144B-888F-3D289561728A}" type="presParOf" srcId="{80B3FD6A-1D57-B841-B62E-31B512AE1861}" destId="{FE18741E-19ED-574E-BACC-918F7566CF31}" srcOrd="0" destOrd="0" presId="urn:microsoft.com/office/officeart/2005/8/layout/orgChart1"/>
    <dgm:cxn modelId="{435CF7B1-7AC6-FD42-9432-283EFC9E52DF}" type="presParOf" srcId="{FE18741E-19ED-574E-BACC-918F7566CF31}" destId="{ABF18565-13A4-A04C-B030-0640D1A52252}" srcOrd="0" destOrd="0" presId="urn:microsoft.com/office/officeart/2005/8/layout/orgChart1"/>
    <dgm:cxn modelId="{EE0F1C09-E825-FD48-8C85-C80ED61CA9DA}" type="presParOf" srcId="{FE18741E-19ED-574E-BACC-918F7566CF31}" destId="{4BC0DF7A-C3B2-3245-92B2-05B83C6ED197}" srcOrd="1" destOrd="0" presId="urn:microsoft.com/office/officeart/2005/8/layout/orgChart1"/>
    <dgm:cxn modelId="{92C62A91-2946-AF4F-A0C9-4FD417E2A59C}" type="presParOf" srcId="{80B3FD6A-1D57-B841-B62E-31B512AE1861}" destId="{C5153371-7F4E-144A-9C42-7DF7450AC0BE}" srcOrd="1" destOrd="0" presId="urn:microsoft.com/office/officeart/2005/8/layout/orgChart1"/>
    <dgm:cxn modelId="{415A9FFE-3393-4846-9134-5E9FCAD9B4E0}" type="presParOf" srcId="{C5153371-7F4E-144A-9C42-7DF7450AC0BE}" destId="{FF00BCFC-2C9D-4244-A4EC-C62E766B8130}" srcOrd="0" destOrd="0" presId="urn:microsoft.com/office/officeart/2005/8/layout/orgChart1"/>
    <dgm:cxn modelId="{BFD77F07-29E4-0546-875F-7D398CBE3D06}" type="presParOf" srcId="{C5153371-7F4E-144A-9C42-7DF7450AC0BE}" destId="{DC589555-D22A-8E42-8CFF-172EA6299455}" srcOrd="1" destOrd="0" presId="urn:microsoft.com/office/officeart/2005/8/layout/orgChart1"/>
    <dgm:cxn modelId="{2CBE143B-EE23-2749-9726-40E393D2C696}" type="presParOf" srcId="{DC589555-D22A-8E42-8CFF-172EA6299455}" destId="{32AE1BA4-28FC-7E44-A0BC-5DEDA07A732C}" srcOrd="0" destOrd="0" presId="urn:microsoft.com/office/officeart/2005/8/layout/orgChart1"/>
    <dgm:cxn modelId="{7C27B788-1EEB-9F4B-9064-B125D6AB5830}" type="presParOf" srcId="{32AE1BA4-28FC-7E44-A0BC-5DEDA07A732C}" destId="{4E03A7D1-0352-DA4C-AE71-F560A7A8357B}" srcOrd="0" destOrd="0" presId="urn:microsoft.com/office/officeart/2005/8/layout/orgChart1"/>
    <dgm:cxn modelId="{9E29DF57-F3ED-5440-BC98-944315571BF7}" type="presParOf" srcId="{32AE1BA4-28FC-7E44-A0BC-5DEDA07A732C}" destId="{7B099B02-55CB-2149-8D80-A8DF12C19ABB}" srcOrd="1" destOrd="0" presId="urn:microsoft.com/office/officeart/2005/8/layout/orgChart1"/>
    <dgm:cxn modelId="{CEAC3050-9580-5A47-BD62-7795E320BDC7}" type="presParOf" srcId="{DC589555-D22A-8E42-8CFF-172EA6299455}" destId="{38ED33AB-C251-0447-9405-8C181B5FD78B}" srcOrd="1" destOrd="0" presId="urn:microsoft.com/office/officeart/2005/8/layout/orgChart1"/>
    <dgm:cxn modelId="{35C3254D-C506-634B-95A7-665932FB1632}" type="presParOf" srcId="{DC589555-D22A-8E42-8CFF-172EA6299455}" destId="{F70897E7-BF4D-2E4E-AC13-98A54E39809E}" srcOrd="2" destOrd="0" presId="urn:microsoft.com/office/officeart/2005/8/layout/orgChart1"/>
    <dgm:cxn modelId="{3A33D661-57DF-F546-8D86-2E65C79F81A6}" type="presParOf" srcId="{C5153371-7F4E-144A-9C42-7DF7450AC0BE}" destId="{8EEC8C49-6B4C-8F43-BB12-844AD954247A}" srcOrd="2" destOrd="0" presId="urn:microsoft.com/office/officeart/2005/8/layout/orgChart1"/>
    <dgm:cxn modelId="{9F4531FA-4034-E34E-8590-E6D90D230F03}" type="presParOf" srcId="{C5153371-7F4E-144A-9C42-7DF7450AC0BE}" destId="{893C2316-8E3B-4C4A-A4E9-C976D21F178D}" srcOrd="3" destOrd="0" presId="urn:microsoft.com/office/officeart/2005/8/layout/orgChart1"/>
    <dgm:cxn modelId="{2AEAF400-88C0-6940-B3A2-57CC58FE9137}" type="presParOf" srcId="{893C2316-8E3B-4C4A-A4E9-C976D21F178D}" destId="{F458D066-0825-7B4F-9BFD-F4A9217E5E81}" srcOrd="0" destOrd="0" presId="urn:microsoft.com/office/officeart/2005/8/layout/orgChart1"/>
    <dgm:cxn modelId="{8A611416-75BC-0D40-8E2A-698E2870F67F}" type="presParOf" srcId="{F458D066-0825-7B4F-9BFD-F4A9217E5E81}" destId="{8C058E77-5FDE-3E49-ACAB-4306136D3250}" srcOrd="0" destOrd="0" presId="urn:microsoft.com/office/officeart/2005/8/layout/orgChart1"/>
    <dgm:cxn modelId="{68FB4186-0FCE-D747-8819-0517BA7BDFC6}" type="presParOf" srcId="{F458D066-0825-7B4F-9BFD-F4A9217E5E81}" destId="{5A38D351-8A7A-364D-9AD3-5C85E6C1FB24}" srcOrd="1" destOrd="0" presId="urn:microsoft.com/office/officeart/2005/8/layout/orgChart1"/>
    <dgm:cxn modelId="{DA60E04A-BA2B-3F46-A7A6-4C222166212B}" type="presParOf" srcId="{893C2316-8E3B-4C4A-A4E9-C976D21F178D}" destId="{CA7FA7EF-E0DA-2B4B-871B-622884E6B110}" srcOrd="1" destOrd="0" presId="urn:microsoft.com/office/officeart/2005/8/layout/orgChart1"/>
    <dgm:cxn modelId="{432B3A7A-4072-ED4F-910D-4EA478762EA2}" type="presParOf" srcId="{893C2316-8E3B-4C4A-A4E9-C976D21F178D}" destId="{5D4F1AD7-1C14-B544-9E9E-5C2F36B01984}" srcOrd="2" destOrd="0" presId="urn:microsoft.com/office/officeart/2005/8/layout/orgChart1"/>
    <dgm:cxn modelId="{63FA6ABF-3932-2547-8D07-76C8B301FE11}" type="presParOf" srcId="{C5153371-7F4E-144A-9C42-7DF7450AC0BE}" destId="{89026FFF-53BB-7C44-A908-EED4AEB9ACD5}" srcOrd="4" destOrd="0" presId="urn:microsoft.com/office/officeart/2005/8/layout/orgChart1"/>
    <dgm:cxn modelId="{12BDF01C-13ED-DF4E-B7E0-D096812E3399}" type="presParOf" srcId="{C5153371-7F4E-144A-9C42-7DF7450AC0BE}" destId="{E610C71E-2FFB-2047-985B-89CA70D54BD4}" srcOrd="5" destOrd="0" presId="urn:microsoft.com/office/officeart/2005/8/layout/orgChart1"/>
    <dgm:cxn modelId="{03877442-0758-CF4B-AAAE-CFF31876C5E3}" type="presParOf" srcId="{E610C71E-2FFB-2047-985B-89CA70D54BD4}" destId="{DA01B0D4-3B8F-BF42-917A-64F6A774E135}" srcOrd="0" destOrd="0" presId="urn:microsoft.com/office/officeart/2005/8/layout/orgChart1"/>
    <dgm:cxn modelId="{41FF08CD-6BC8-7D4D-A451-2903812CB0AD}" type="presParOf" srcId="{DA01B0D4-3B8F-BF42-917A-64F6A774E135}" destId="{ED4F935A-6DD0-8D4A-A393-4BAC09432DE6}" srcOrd="0" destOrd="0" presId="urn:microsoft.com/office/officeart/2005/8/layout/orgChart1"/>
    <dgm:cxn modelId="{5F90E115-F817-F146-BDFD-6A4BC115E1B4}" type="presParOf" srcId="{DA01B0D4-3B8F-BF42-917A-64F6A774E135}" destId="{1608BBDD-7962-7348-BD6C-3CDB29B9E541}" srcOrd="1" destOrd="0" presId="urn:microsoft.com/office/officeart/2005/8/layout/orgChart1"/>
    <dgm:cxn modelId="{090F47DE-C91B-3145-AD28-45926514D94C}" type="presParOf" srcId="{E610C71E-2FFB-2047-985B-89CA70D54BD4}" destId="{070C513E-7733-A547-AAD5-BFF10B9549D6}" srcOrd="1" destOrd="0" presId="urn:microsoft.com/office/officeart/2005/8/layout/orgChart1"/>
    <dgm:cxn modelId="{97031C9C-9C1D-9C41-913B-1E401BC8E63B}" type="presParOf" srcId="{E610C71E-2FFB-2047-985B-89CA70D54BD4}" destId="{BB4963AC-0063-BD4E-BB03-99DEF28FA0D5}" srcOrd="2" destOrd="0" presId="urn:microsoft.com/office/officeart/2005/8/layout/orgChart1"/>
    <dgm:cxn modelId="{CC8FF479-818E-FB43-8E85-224B3FE1AAD5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Euvolaemic</a:t>
          </a:r>
          <a:endParaRPr lang="en-US" dirty="0">
            <a:solidFill>
              <a:srgbClr val="FF0000"/>
            </a:solidFill>
          </a:endParaRPr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41FC2F81-5515-5840-9588-A96BCB1FD514}" type="presOf" srcId="{B7B5D44B-2EC6-3947-86C2-A18106785FF5}" destId="{ABF18565-13A4-A04C-B030-0640D1A52252}" srcOrd="0" destOrd="0" presId="urn:microsoft.com/office/officeart/2005/8/layout/orgChart1"/>
    <dgm:cxn modelId="{720E8A17-951E-BE4A-B63C-2D317A4CDB77}" type="presOf" srcId="{A70E3E1E-6D83-4E4B-81FA-EF789043753A}" destId="{ED4F935A-6DD0-8D4A-A393-4BAC09432DE6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41A78604-AB6D-574D-B624-B07C6EB2AE65}" type="presOf" srcId="{A9C286D0-8C3D-5148-82AA-93A928A9D445}" destId="{0A434129-C71C-F146-8345-60715268C974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C97EB671-4B28-0C4A-BB3F-F5DBDC972302}" type="presOf" srcId="{587E10B7-C19D-7B4D-BFA0-23D0303E6B2F}" destId="{5A38D351-8A7A-364D-9AD3-5C85E6C1FB24}" srcOrd="1" destOrd="0" presId="urn:microsoft.com/office/officeart/2005/8/layout/orgChart1"/>
    <dgm:cxn modelId="{13840E94-26AD-4440-A93A-61B6E1E6CD65}" type="presOf" srcId="{8301FE5E-AF38-0949-8978-71547FD115E6}" destId="{4E03A7D1-0352-DA4C-AE71-F560A7A8357B}" srcOrd="0" destOrd="0" presId="urn:microsoft.com/office/officeart/2005/8/layout/orgChart1"/>
    <dgm:cxn modelId="{8790535C-F852-814D-B198-0810AC49CBBB}" type="presOf" srcId="{8301FE5E-AF38-0949-8978-71547FD115E6}" destId="{7B099B02-55CB-2149-8D80-A8DF12C19ABB}" srcOrd="1" destOrd="0" presId="urn:microsoft.com/office/officeart/2005/8/layout/orgChart1"/>
    <dgm:cxn modelId="{4D667CE2-F855-CA4C-AC9B-68854089719D}" type="presOf" srcId="{A70E3E1E-6D83-4E4B-81FA-EF789043753A}" destId="{1608BBDD-7962-7348-BD6C-3CDB29B9E541}" srcOrd="1" destOrd="0" presId="urn:microsoft.com/office/officeart/2005/8/layout/orgChart1"/>
    <dgm:cxn modelId="{FA05228D-3316-B547-BDDA-7D985DC66801}" type="presOf" srcId="{5BCD944A-A10D-4D46-B19E-FF47BCDE1AE7}" destId="{FF00BCFC-2C9D-4244-A4EC-C62E766B8130}" srcOrd="0" destOrd="0" presId="urn:microsoft.com/office/officeart/2005/8/layout/orgChart1"/>
    <dgm:cxn modelId="{948B272F-7FBD-6648-A3DF-E66F5432DB3F}" type="presOf" srcId="{C43D60D4-9D6A-5D46-8626-B01D73857E5F}" destId="{89026FFF-53BB-7C44-A908-EED4AEB9ACD5}" srcOrd="0" destOrd="0" presId="urn:microsoft.com/office/officeart/2005/8/layout/orgChart1"/>
    <dgm:cxn modelId="{87DC5B44-5F30-6646-882F-670BF367FFFF}" type="presOf" srcId="{B7B5D44B-2EC6-3947-86C2-A18106785FF5}" destId="{4BC0DF7A-C3B2-3245-92B2-05B83C6ED197}" srcOrd="1" destOrd="0" presId="urn:microsoft.com/office/officeart/2005/8/layout/orgChart1"/>
    <dgm:cxn modelId="{E1546D83-8B82-D146-8352-71487FCAFC4E}" type="presOf" srcId="{587E10B7-C19D-7B4D-BFA0-23D0303E6B2F}" destId="{8C058E77-5FDE-3E49-ACAB-4306136D3250}" srcOrd="0" destOrd="0" presId="urn:microsoft.com/office/officeart/2005/8/layout/orgChart1"/>
    <dgm:cxn modelId="{7217025B-DB14-8044-A7E2-813F9384B4C8}" type="presOf" srcId="{877D8D1E-AFDA-C64F-8FC3-093BF7F25C9F}" destId="{8EEC8C49-6B4C-8F43-BB12-844AD954247A}" srcOrd="0" destOrd="0" presId="urn:microsoft.com/office/officeart/2005/8/layout/orgChart1"/>
    <dgm:cxn modelId="{A34E6143-DB33-2C43-B25D-AB2EFC6C11EA}" type="presParOf" srcId="{0A434129-C71C-F146-8345-60715268C974}" destId="{80B3FD6A-1D57-B841-B62E-31B512AE1861}" srcOrd="0" destOrd="0" presId="urn:microsoft.com/office/officeart/2005/8/layout/orgChart1"/>
    <dgm:cxn modelId="{FB15AF21-5705-DF43-8595-3C86FDF93D74}" type="presParOf" srcId="{80B3FD6A-1D57-B841-B62E-31B512AE1861}" destId="{FE18741E-19ED-574E-BACC-918F7566CF31}" srcOrd="0" destOrd="0" presId="urn:microsoft.com/office/officeart/2005/8/layout/orgChart1"/>
    <dgm:cxn modelId="{971F3FF5-5EB7-0D49-A95F-771CCE03AF04}" type="presParOf" srcId="{FE18741E-19ED-574E-BACC-918F7566CF31}" destId="{ABF18565-13A4-A04C-B030-0640D1A52252}" srcOrd="0" destOrd="0" presId="urn:microsoft.com/office/officeart/2005/8/layout/orgChart1"/>
    <dgm:cxn modelId="{A67F67FD-E1FF-934B-A018-92424EA47963}" type="presParOf" srcId="{FE18741E-19ED-574E-BACC-918F7566CF31}" destId="{4BC0DF7A-C3B2-3245-92B2-05B83C6ED197}" srcOrd="1" destOrd="0" presId="urn:microsoft.com/office/officeart/2005/8/layout/orgChart1"/>
    <dgm:cxn modelId="{A649BE08-0727-1D4C-A001-0A3E1B54EB80}" type="presParOf" srcId="{80B3FD6A-1D57-B841-B62E-31B512AE1861}" destId="{C5153371-7F4E-144A-9C42-7DF7450AC0BE}" srcOrd="1" destOrd="0" presId="urn:microsoft.com/office/officeart/2005/8/layout/orgChart1"/>
    <dgm:cxn modelId="{31411CD5-4969-124C-932B-1CC4FECCD0C1}" type="presParOf" srcId="{C5153371-7F4E-144A-9C42-7DF7450AC0BE}" destId="{FF00BCFC-2C9D-4244-A4EC-C62E766B8130}" srcOrd="0" destOrd="0" presId="urn:microsoft.com/office/officeart/2005/8/layout/orgChart1"/>
    <dgm:cxn modelId="{3DDDCB95-411A-B948-83AC-855E9CBF9991}" type="presParOf" srcId="{C5153371-7F4E-144A-9C42-7DF7450AC0BE}" destId="{DC589555-D22A-8E42-8CFF-172EA6299455}" srcOrd="1" destOrd="0" presId="urn:microsoft.com/office/officeart/2005/8/layout/orgChart1"/>
    <dgm:cxn modelId="{C041DB66-B3D6-8C41-88DC-3BDCFEC95D41}" type="presParOf" srcId="{DC589555-D22A-8E42-8CFF-172EA6299455}" destId="{32AE1BA4-28FC-7E44-A0BC-5DEDA07A732C}" srcOrd="0" destOrd="0" presId="urn:microsoft.com/office/officeart/2005/8/layout/orgChart1"/>
    <dgm:cxn modelId="{E3F74215-E886-8846-950E-E2F51E4B216C}" type="presParOf" srcId="{32AE1BA4-28FC-7E44-A0BC-5DEDA07A732C}" destId="{4E03A7D1-0352-DA4C-AE71-F560A7A8357B}" srcOrd="0" destOrd="0" presId="urn:microsoft.com/office/officeart/2005/8/layout/orgChart1"/>
    <dgm:cxn modelId="{B845DCBC-6B3F-BD40-BA7E-FC324B703EDB}" type="presParOf" srcId="{32AE1BA4-28FC-7E44-A0BC-5DEDA07A732C}" destId="{7B099B02-55CB-2149-8D80-A8DF12C19ABB}" srcOrd="1" destOrd="0" presId="urn:microsoft.com/office/officeart/2005/8/layout/orgChart1"/>
    <dgm:cxn modelId="{34A8F25B-419A-3248-B14D-DA0B30FFA77C}" type="presParOf" srcId="{DC589555-D22A-8E42-8CFF-172EA6299455}" destId="{38ED33AB-C251-0447-9405-8C181B5FD78B}" srcOrd="1" destOrd="0" presId="urn:microsoft.com/office/officeart/2005/8/layout/orgChart1"/>
    <dgm:cxn modelId="{54DB7071-ADC3-F546-BA06-CB5CDE5F67F1}" type="presParOf" srcId="{DC589555-D22A-8E42-8CFF-172EA6299455}" destId="{F70897E7-BF4D-2E4E-AC13-98A54E39809E}" srcOrd="2" destOrd="0" presId="urn:microsoft.com/office/officeart/2005/8/layout/orgChart1"/>
    <dgm:cxn modelId="{02CC4A7B-A187-464F-ABAC-F66284512B9B}" type="presParOf" srcId="{C5153371-7F4E-144A-9C42-7DF7450AC0BE}" destId="{8EEC8C49-6B4C-8F43-BB12-844AD954247A}" srcOrd="2" destOrd="0" presId="urn:microsoft.com/office/officeart/2005/8/layout/orgChart1"/>
    <dgm:cxn modelId="{C030D751-2BA9-574C-BA52-ACE1ABC59AC3}" type="presParOf" srcId="{C5153371-7F4E-144A-9C42-7DF7450AC0BE}" destId="{893C2316-8E3B-4C4A-A4E9-C976D21F178D}" srcOrd="3" destOrd="0" presId="urn:microsoft.com/office/officeart/2005/8/layout/orgChart1"/>
    <dgm:cxn modelId="{CE0AACE3-5FBF-9A41-BDA6-7134976545CE}" type="presParOf" srcId="{893C2316-8E3B-4C4A-A4E9-C976D21F178D}" destId="{F458D066-0825-7B4F-9BFD-F4A9217E5E81}" srcOrd="0" destOrd="0" presId="urn:microsoft.com/office/officeart/2005/8/layout/orgChart1"/>
    <dgm:cxn modelId="{1AEF7480-C5BC-6446-B2AE-B356E7839BDB}" type="presParOf" srcId="{F458D066-0825-7B4F-9BFD-F4A9217E5E81}" destId="{8C058E77-5FDE-3E49-ACAB-4306136D3250}" srcOrd="0" destOrd="0" presId="urn:microsoft.com/office/officeart/2005/8/layout/orgChart1"/>
    <dgm:cxn modelId="{F7568E7E-8719-C74D-998A-8C354F93FB37}" type="presParOf" srcId="{F458D066-0825-7B4F-9BFD-F4A9217E5E81}" destId="{5A38D351-8A7A-364D-9AD3-5C85E6C1FB24}" srcOrd="1" destOrd="0" presId="urn:microsoft.com/office/officeart/2005/8/layout/orgChart1"/>
    <dgm:cxn modelId="{9764D98E-40EA-9D49-83A9-6D9F6653C9CC}" type="presParOf" srcId="{893C2316-8E3B-4C4A-A4E9-C976D21F178D}" destId="{CA7FA7EF-E0DA-2B4B-871B-622884E6B110}" srcOrd="1" destOrd="0" presId="urn:microsoft.com/office/officeart/2005/8/layout/orgChart1"/>
    <dgm:cxn modelId="{8D6F6465-53A4-A645-A5DD-F52B6B35FDD5}" type="presParOf" srcId="{893C2316-8E3B-4C4A-A4E9-C976D21F178D}" destId="{5D4F1AD7-1C14-B544-9E9E-5C2F36B01984}" srcOrd="2" destOrd="0" presId="urn:microsoft.com/office/officeart/2005/8/layout/orgChart1"/>
    <dgm:cxn modelId="{3CCA69A2-3E4F-0648-B4BF-75DC1E969A64}" type="presParOf" srcId="{C5153371-7F4E-144A-9C42-7DF7450AC0BE}" destId="{89026FFF-53BB-7C44-A908-EED4AEB9ACD5}" srcOrd="4" destOrd="0" presId="urn:microsoft.com/office/officeart/2005/8/layout/orgChart1"/>
    <dgm:cxn modelId="{3102E7E9-A097-B541-886C-F62CEB1F37C5}" type="presParOf" srcId="{C5153371-7F4E-144A-9C42-7DF7450AC0BE}" destId="{E610C71E-2FFB-2047-985B-89CA70D54BD4}" srcOrd="5" destOrd="0" presId="urn:microsoft.com/office/officeart/2005/8/layout/orgChart1"/>
    <dgm:cxn modelId="{8E5653AB-E2CE-454F-9E19-75D40B91B6B1}" type="presParOf" srcId="{E610C71E-2FFB-2047-985B-89CA70D54BD4}" destId="{DA01B0D4-3B8F-BF42-917A-64F6A774E135}" srcOrd="0" destOrd="0" presId="urn:microsoft.com/office/officeart/2005/8/layout/orgChart1"/>
    <dgm:cxn modelId="{1D54F66F-0361-7048-A05A-D7BFA2DC18CB}" type="presParOf" srcId="{DA01B0D4-3B8F-BF42-917A-64F6A774E135}" destId="{ED4F935A-6DD0-8D4A-A393-4BAC09432DE6}" srcOrd="0" destOrd="0" presId="urn:microsoft.com/office/officeart/2005/8/layout/orgChart1"/>
    <dgm:cxn modelId="{E4C2ECD5-2256-7348-B61D-4285F7496940}" type="presParOf" srcId="{DA01B0D4-3B8F-BF42-917A-64F6A774E135}" destId="{1608BBDD-7962-7348-BD6C-3CDB29B9E541}" srcOrd="1" destOrd="0" presId="urn:microsoft.com/office/officeart/2005/8/layout/orgChart1"/>
    <dgm:cxn modelId="{AB2755F4-5F3E-1F44-8B09-68A3BAA01224}" type="presParOf" srcId="{E610C71E-2FFB-2047-985B-89CA70D54BD4}" destId="{070C513E-7733-A547-AAD5-BFF10B9549D6}" srcOrd="1" destOrd="0" presId="urn:microsoft.com/office/officeart/2005/8/layout/orgChart1"/>
    <dgm:cxn modelId="{47CE3C60-56A9-DB40-9D58-EA12A75E85D6}" type="presParOf" srcId="{E610C71E-2FFB-2047-985B-89CA70D54BD4}" destId="{BB4963AC-0063-BD4E-BB03-99DEF28FA0D5}" srcOrd="2" destOrd="0" presId="urn:microsoft.com/office/officeart/2005/8/layout/orgChart1"/>
    <dgm:cxn modelId="{53C94AF8-7E2F-3948-81F6-FFDE13B7DF79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Hypothyroidism 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Adrenal insufficiency </a:t>
          </a:r>
          <a:r>
            <a:rPr lang="en-US" dirty="0" smtClean="0"/>
            <a:t>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0CA18FBC-6723-B74A-B223-CF438403C362}" type="presOf" srcId="{B7B5D44B-2EC6-3947-86C2-A18106785FF5}" destId="{4BC0DF7A-C3B2-3245-92B2-05B83C6ED197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51085B86-1AB1-F84C-92ED-D1BA21DD1807}" type="presOf" srcId="{4596E224-F7C0-5941-96EF-E8E679F2A0D1}" destId="{A5F9751B-B7D9-0B44-8725-13C091A459DA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EF01FF24-F28F-C14B-ACEF-F8A0717470EA}" type="presOf" srcId="{9F187276-E179-6E44-A904-F6685B335A6F}" destId="{663AF0D0-C3C1-E747-A0DB-1C5174DB7C1C}" srcOrd="1" destOrd="0" presId="urn:microsoft.com/office/officeart/2005/8/layout/orgChart1"/>
    <dgm:cxn modelId="{C3E5F3FB-B8AA-D044-AC4A-EF6D2EF39D1A}" type="presOf" srcId="{8301FE5E-AF38-0949-8978-71547FD115E6}" destId="{4E03A7D1-0352-DA4C-AE71-F560A7A8357B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9280D453-B4C1-764C-A93D-DFC3B125D439}" type="presOf" srcId="{744CCE6A-8CC3-F344-8119-E988D447682B}" destId="{7B19689C-8C5A-D349-9DB7-DCE22BB6F099}" srcOrd="1" destOrd="0" presId="urn:microsoft.com/office/officeart/2005/8/layout/orgChart1"/>
    <dgm:cxn modelId="{4E8EE87E-A48C-6A49-AC90-AE61785C5B22}" type="presOf" srcId="{03B6DD0F-CE9C-FF41-8EA9-57EDA67543CB}" destId="{C4B199DE-845A-0F48-9C60-E29C3FAB0F3F}" srcOrd="1" destOrd="0" presId="urn:microsoft.com/office/officeart/2005/8/layout/orgChart1"/>
    <dgm:cxn modelId="{07172E85-5C97-9A42-9DF7-3C2C6E75B747}" type="presOf" srcId="{1E0DDC14-38D3-4741-86B6-0BE84184B2BC}" destId="{5CDA096A-AF06-7D42-9A73-BFB288FE4AD3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1634CFC4-54B6-7642-8E08-F5EF30FDE481}" type="presOf" srcId="{5BCD944A-A10D-4D46-B19E-FF47BCDE1AE7}" destId="{FF00BCFC-2C9D-4244-A4EC-C62E766B8130}" srcOrd="0" destOrd="0" presId="urn:microsoft.com/office/officeart/2005/8/layout/orgChart1"/>
    <dgm:cxn modelId="{96483062-A7E5-E047-9915-3ACC1B5B5357}" type="presOf" srcId="{1F015A7C-357E-1B45-AB2C-43781A2554CF}" destId="{15D43F94-F9A5-F447-A482-A2618C1FE819}" srcOrd="1" destOrd="0" presId="urn:microsoft.com/office/officeart/2005/8/layout/orgChart1"/>
    <dgm:cxn modelId="{EC1C3283-9B6B-6847-9F5E-03CEE5E40F1F}" type="presOf" srcId="{A9C286D0-8C3D-5148-82AA-93A928A9D445}" destId="{0A434129-C71C-F146-8345-60715268C974}" srcOrd="0" destOrd="0" presId="urn:microsoft.com/office/officeart/2005/8/layout/orgChart1"/>
    <dgm:cxn modelId="{56744FC5-B4BE-8A46-856C-A2FEB2EC565F}" type="presOf" srcId="{B7B5D44B-2EC6-3947-86C2-A18106785FF5}" destId="{ABF18565-13A4-A04C-B030-0640D1A52252}" srcOrd="0" destOrd="0" presId="urn:microsoft.com/office/officeart/2005/8/layout/orgChart1"/>
    <dgm:cxn modelId="{954F0996-87F3-1F44-BA29-6F127E3059D6}" type="presOf" srcId="{03B6DD0F-CE9C-FF41-8EA9-57EDA67543CB}" destId="{7CEA173A-6E41-B543-9B6C-70EA9403099E}" srcOrd="0" destOrd="0" presId="urn:microsoft.com/office/officeart/2005/8/layout/orgChart1"/>
    <dgm:cxn modelId="{837B48B6-F72F-4D42-9428-7149892116B8}" type="presOf" srcId="{8301FE5E-AF38-0949-8978-71547FD115E6}" destId="{7B099B02-55CB-2149-8D80-A8DF12C19ABB}" srcOrd="1" destOrd="0" presId="urn:microsoft.com/office/officeart/2005/8/layout/orgChart1"/>
    <dgm:cxn modelId="{0B3B303D-F925-624D-9FB1-EB5EBDE0BCCB}" type="presOf" srcId="{9F187276-E179-6E44-A904-F6685B335A6F}" destId="{3FB6BBF3-4590-AC42-ABB1-77B752F8DFC0}" srcOrd="0" destOrd="0" presId="urn:microsoft.com/office/officeart/2005/8/layout/orgChart1"/>
    <dgm:cxn modelId="{8DF2D889-DF72-2241-AB9F-092552A77F13}" type="presOf" srcId="{FE86130E-79EA-C64C-ABA6-6E4D0AAB0ED8}" destId="{421103AD-EE9C-F844-8804-8871240117C2}" srcOrd="0" destOrd="0" presId="urn:microsoft.com/office/officeart/2005/8/layout/orgChart1"/>
    <dgm:cxn modelId="{B3E7CCBB-05E5-5C4A-AAAE-582E45BFB703}" type="presOf" srcId="{08B45D54-F6AE-B842-A1AE-35355D7378B4}" destId="{40F06DBC-4817-2941-A0BC-F6D6E582066C}" srcOrd="0" destOrd="0" presId="urn:microsoft.com/office/officeart/2005/8/layout/orgChart1"/>
    <dgm:cxn modelId="{EFE04960-5CBA-9840-B2D6-FEBFF14F822D}" type="presOf" srcId="{22D21E94-9EC1-F046-AEE6-E6425D445D5D}" destId="{800648B0-A9E9-6942-A278-0BE5A2C2BD5C}" srcOrd="0" destOrd="0" presId="urn:microsoft.com/office/officeart/2005/8/layout/orgChart1"/>
    <dgm:cxn modelId="{27E71EB5-BA72-0C41-8243-005AD329F366}" type="presOf" srcId="{1F015A7C-357E-1B45-AB2C-43781A2554CF}" destId="{26E9F76B-0892-9E47-ACCA-368A574E7BA0}" srcOrd="0" destOrd="0" presId="urn:microsoft.com/office/officeart/2005/8/layout/orgChart1"/>
    <dgm:cxn modelId="{C96513AB-6D66-9B4E-AE0C-69EA4EE097F7}" type="presOf" srcId="{1C12012A-74BE-984E-8C18-E1C4A4146534}" destId="{E0B0C843-3391-8C43-ACFE-8C2A6573A315}" srcOrd="0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9C3AF52D-9FFA-304B-825E-095B15B82FE2}" type="presOf" srcId="{4596E224-F7C0-5941-96EF-E8E679F2A0D1}" destId="{E94B17A6-15F6-844E-A615-00FD44A7A226}" srcOrd="1" destOrd="0" presId="urn:microsoft.com/office/officeart/2005/8/layout/orgChart1"/>
    <dgm:cxn modelId="{0E93A77F-08FF-F54F-9177-C9726E052558}" type="presOf" srcId="{744CCE6A-8CC3-F344-8119-E988D447682B}" destId="{05136B7C-2418-0544-B85A-BC9BD57ABF2F}" srcOrd="0" destOrd="0" presId="urn:microsoft.com/office/officeart/2005/8/layout/orgChart1"/>
    <dgm:cxn modelId="{E222B220-1A5C-9547-A75A-806B3C12D80E}" type="presParOf" srcId="{0A434129-C71C-F146-8345-60715268C974}" destId="{80B3FD6A-1D57-B841-B62E-31B512AE1861}" srcOrd="0" destOrd="0" presId="urn:microsoft.com/office/officeart/2005/8/layout/orgChart1"/>
    <dgm:cxn modelId="{FA5D5314-D563-BA4F-9CC2-D29F19A8A9A1}" type="presParOf" srcId="{80B3FD6A-1D57-B841-B62E-31B512AE1861}" destId="{FE18741E-19ED-574E-BACC-918F7566CF31}" srcOrd="0" destOrd="0" presId="urn:microsoft.com/office/officeart/2005/8/layout/orgChart1"/>
    <dgm:cxn modelId="{A665DC83-71C0-BF4D-BEDD-49B9458D74B7}" type="presParOf" srcId="{FE18741E-19ED-574E-BACC-918F7566CF31}" destId="{ABF18565-13A4-A04C-B030-0640D1A52252}" srcOrd="0" destOrd="0" presId="urn:microsoft.com/office/officeart/2005/8/layout/orgChart1"/>
    <dgm:cxn modelId="{7EAC7B5A-5344-0D40-997A-47E6E92A526C}" type="presParOf" srcId="{FE18741E-19ED-574E-BACC-918F7566CF31}" destId="{4BC0DF7A-C3B2-3245-92B2-05B83C6ED197}" srcOrd="1" destOrd="0" presId="urn:microsoft.com/office/officeart/2005/8/layout/orgChart1"/>
    <dgm:cxn modelId="{F1E74662-76FA-A145-8E18-C9E32A43C87B}" type="presParOf" srcId="{80B3FD6A-1D57-B841-B62E-31B512AE1861}" destId="{C5153371-7F4E-144A-9C42-7DF7450AC0BE}" srcOrd="1" destOrd="0" presId="urn:microsoft.com/office/officeart/2005/8/layout/orgChart1"/>
    <dgm:cxn modelId="{56B50956-DE50-8A4D-ABFB-C13540B2E366}" type="presParOf" srcId="{C5153371-7F4E-144A-9C42-7DF7450AC0BE}" destId="{FF00BCFC-2C9D-4244-A4EC-C62E766B8130}" srcOrd="0" destOrd="0" presId="urn:microsoft.com/office/officeart/2005/8/layout/orgChart1"/>
    <dgm:cxn modelId="{B4C96EE5-20A6-5E44-874D-D62646BB2F9E}" type="presParOf" srcId="{C5153371-7F4E-144A-9C42-7DF7450AC0BE}" destId="{DC589555-D22A-8E42-8CFF-172EA6299455}" srcOrd="1" destOrd="0" presId="urn:microsoft.com/office/officeart/2005/8/layout/orgChart1"/>
    <dgm:cxn modelId="{9C1D8AD5-27C7-134C-84BF-2343F41ED158}" type="presParOf" srcId="{DC589555-D22A-8E42-8CFF-172EA6299455}" destId="{32AE1BA4-28FC-7E44-A0BC-5DEDA07A732C}" srcOrd="0" destOrd="0" presId="urn:microsoft.com/office/officeart/2005/8/layout/orgChart1"/>
    <dgm:cxn modelId="{0C649AEA-413C-A941-B377-98CA5F192344}" type="presParOf" srcId="{32AE1BA4-28FC-7E44-A0BC-5DEDA07A732C}" destId="{4E03A7D1-0352-DA4C-AE71-F560A7A8357B}" srcOrd="0" destOrd="0" presId="urn:microsoft.com/office/officeart/2005/8/layout/orgChart1"/>
    <dgm:cxn modelId="{CF4C10AE-A7F2-E74C-92DE-654CE1BFE6A5}" type="presParOf" srcId="{32AE1BA4-28FC-7E44-A0BC-5DEDA07A732C}" destId="{7B099B02-55CB-2149-8D80-A8DF12C19ABB}" srcOrd="1" destOrd="0" presId="urn:microsoft.com/office/officeart/2005/8/layout/orgChart1"/>
    <dgm:cxn modelId="{A96FEC2B-E751-AF47-B637-2021A2EE2186}" type="presParOf" srcId="{DC589555-D22A-8E42-8CFF-172EA6299455}" destId="{38ED33AB-C251-0447-9405-8C181B5FD78B}" srcOrd="1" destOrd="0" presId="urn:microsoft.com/office/officeart/2005/8/layout/orgChart1"/>
    <dgm:cxn modelId="{4E942A3D-0D91-E146-B424-819820D8CC23}" type="presParOf" srcId="{38ED33AB-C251-0447-9405-8C181B5FD78B}" destId="{800648B0-A9E9-6942-A278-0BE5A2C2BD5C}" srcOrd="0" destOrd="0" presId="urn:microsoft.com/office/officeart/2005/8/layout/orgChart1"/>
    <dgm:cxn modelId="{B17A9769-EA92-ED46-89EF-63B290209B1A}" type="presParOf" srcId="{38ED33AB-C251-0447-9405-8C181B5FD78B}" destId="{75CC5676-FC21-6541-80DA-22E9F6EC4971}" srcOrd="1" destOrd="0" presId="urn:microsoft.com/office/officeart/2005/8/layout/orgChart1"/>
    <dgm:cxn modelId="{13B23221-49EC-C049-ADE2-3E0BBC21EDC9}" type="presParOf" srcId="{75CC5676-FC21-6541-80DA-22E9F6EC4971}" destId="{A6820769-DF53-784A-B77E-3D880FAE207D}" srcOrd="0" destOrd="0" presId="urn:microsoft.com/office/officeart/2005/8/layout/orgChart1"/>
    <dgm:cxn modelId="{AD81A244-BF1D-4C45-AF5D-3E36C69C89BC}" type="presParOf" srcId="{A6820769-DF53-784A-B77E-3D880FAE207D}" destId="{26E9F76B-0892-9E47-ACCA-368A574E7BA0}" srcOrd="0" destOrd="0" presId="urn:microsoft.com/office/officeart/2005/8/layout/orgChart1"/>
    <dgm:cxn modelId="{618F2415-8CB6-D94D-8F46-D7B77289091A}" type="presParOf" srcId="{A6820769-DF53-784A-B77E-3D880FAE207D}" destId="{15D43F94-F9A5-F447-A482-A2618C1FE819}" srcOrd="1" destOrd="0" presId="urn:microsoft.com/office/officeart/2005/8/layout/orgChart1"/>
    <dgm:cxn modelId="{1E025922-B80F-284D-BD3E-25CFAF7A0C8E}" type="presParOf" srcId="{75CC5676-FC21-6541-80DA-22E9F6EC4971}" destId="{40732793-5FC9-3945-B268-27130533C18A}" srcOrd="1" destOrd="0" presId="urn:microsoft.com/office/officeart/2005/8/layout/orgChart1"/>
    <dgm:cxn modelId="{9B02C8FA-6F3C-F941-B5D4-9BB2983F84F2}" type="presParOf" srcId="{75CC5676-FC21-6541-80DA-22E9F6EC4971}" destId="{E9C2A44C-DE79-8046-8502-9FA0768103A5}" srcOrd="2" destOrd="0" presId="urn:microsoft.com/office/officeart/2005/8/layout/orgChart1"/>
    <dgm:cxn modelId="{CE2F4AB5-0D42-6C4B-825D-9BB0682D576F}" type="presParOf" srcId="{DC589555-D22A-8E42-8CFF-172EA6299455}" destId="{F70897E7-BF4D-2E4E-AC13-98A54E39809E}" srcOrd="2" destOrd="0" presId="urn:microsoft.com/office/officeart/2005/8/layout/orgChart1"/>
    <dgm:cxn modelId="{610CBF91-AE0C-3F48-AC1F-BDEACF9B3F39}" type="presParOf" srcId="{C5153371-7F4E-144A-9C42-7DF7450AC0BE}" destId="{40F06DBC-4817-2941-A0BC-F6D6E582066C}" srcOrd="2" destOrd="0" presId="urn:microsoft.com/office/officeart/2005/8/layout/orgChart1"/>
    <dgm:cxn modelId="{E395DACC-149E-5044-90E5-5227CB771C01}" type="presParOf" srcId="{C5153371-7F4E-144A-9C42-7DF7450AC0BE}" destId="{57754E1A-A7A4-BA42-B290-560127018E09}" srcOrd="3" destOrd="0" presId="urn:microsoft.com/office/officeart/2005/8/layout/orgChart1"/>
    <dgm:cxn modelId="{5FBDECDA-0BA4-0342-A1EC-B9848E91D8B7}" type="presParOf" srcId="{57754E1A-A7A4-BA42-B290-560127018E09}" destId="{062E18FE-414C-2D4F-A135-5EE44846CBCA}" srcOrd="0" destOrd="0" presId="urn:microsoft.com/office/officeart/2005/8/layout/orgChart1"/>
    <dgm:cxn modelId="{D34FEEF4-5E65-774F-91F3-C6CFEFCD93ED}" type="presParOf" srcId="{062E18FE-414C-2D4F-A135-5EE44846CBCA}" destId="{A5F9751B-B7D9-0B44-8725-13C091A459DA}" srcOrd="0" destOrd="0" presId="urn:microsoft.com/office/officeart/2005/8/layout/orgChart1"/>
    <dgm:cxn modelId="{CB416AAF-340D-2941-A812-3C4FEF8589EE}" type="presParOf" srcId="{062E18FE-414C-2D4F-A135-5EE44846CBCA}" destId="{E94B17A6-15F6-844E-A615-00FD44A7A226}" srcOrd="1" destOrd="0" presId="urn:microsoft.com/office/officeart/2005/8/layout/orgChart1"/>
    <dgm:cxn modelId="{F24B6971-B869-8548-9162-62C2F6984618}" type="presParOf" srcId="{57754E1A-A7A4-BA42-B290-560127018E09}" destId="{1F853AC6-04B2-2441-9296-C52F56181E27}" srcOrd="1" destOrd="0" presId="urn:microsoft.com/office/officeart/2005/8/layout/orgChart1"/>
    <dgm:cxn modelId="{DC000E61-31E4-B542-967C-D090C6DCDC16}" type="presParOf" srcId="{1F853AC6-04B2-2441-9296-C52F56181E27}" destId="{5CDA096A-AF06-7D42-9A73-BFB288FE4AD3}" srcOrd="0" destOrd="0" presId="urn:microsoft.com/office/officeart/2005/8/layout/orgChart1"/>
    <dgm:cxn modelId="{6915103B-6B08-6345-AB59-2114CD3B7B32}" type="presParOf" srcId="{1F853AC6-04B2-2441-9296-C52F56181E27}" destId="{74CA1531-3B8D-AB41-A293-41AF0816FC6D}" srcOrd="1" destOrd="0" presId="urn:microsoft.com/office/officeart/2005/8/layout/orgChart1"/>
    <dgm:cxn modelId="{7CFD1523-F621-E640-A807-1444A3B681E1}" type="presParOf" srcId="{74CA1531-3B8D-AB41-A293-41AF0816FC6D}" destId="{BABFF419-EBB5-9D4D-A2C5-40BFF2021C9D}" srcOrd="0" destOrd="0" presId="urn:microsoft.com/office/officeart/2005/8/layout/orgChart1"/>
    <dgm:cxn modelId="{27519E79-39E3-3846-93C4-6840976606A6}" type="presParOf" srcId="{BABFF419-EBB5-9D4D-A2C5-40BFF2021C9D}" destId="{7CEA173A-6E41-B543-9B6C-70EA9403099E}" srcOrd="0" destOrd="0" presId="urn:microsoft.com/office/officeart/2005/8/layout/orgChart1"/>
    <dgm:cxn modelId="{7D003983-63AE-274F-9414-DB706C526151}" type="presParOf" srcId="{BABFF419-EBB5-9D4D-A2C5-40BFF2021C9D}" destId="{C4B199DE-845A-0F48-9C60-E29C3FAB0F3F}" srcOrd="1" destOrd="0" presId="urn:microsoft.com/office/officeart/2005/8/layout/orgChart1"/>
    <dgm:cxn modelId="{4F663AD6-C0A7-D946-ACA8-FC5AC43F872E}" type="presParOf" srcId="{74CA1531-3B8D-AB41-A293-41AF0816FC6D}" destId="{F2F1AA6C-25A6-934D-9727-7BB96B4DAF61}" srcOrd="1" destOrd="0" presId="urn:microsoft.com/office/officeart/2005/8/layout/orgChart1"/>
    <dgm:cxn modelId="{68140974-CD44-EF4F-A595-C4C6ECC3B4C9}" type="presParOf" srcId="{74CA1531-3B8D-AB41-A293-41AF0816FC6D}" destId="{8D24626E-947A-5D4F-A930-FF74614CC243}" srcOrd="2" destOrd="0" presId="urn:microsoft.com/office/officeart/2005/8/layout/orgChart1"/>
    <dgm:cxn modelId="{6ED3C34C-F773-A845-B909-118DB4B5C0B0}" type="presParOf" srcId="{57754E1A-A7A4-BA42-B290-560127018E09}" destId="{CAD5ACF4-7B10-8145-BCE4-42DCEFDB97AD}" srcOrd="2" destOrd="0" presId="urn:microsoft.com/office/officeart/2005/8/layout/orgChart1"/>
    <dgm:cxn modelId="{E8F717A6-4784-734C-9C3D-AA100F9F57D4}" type="presParOf" srcId="{C5153371-7F4E-144A-9C42-7DF7450AC0BE}" destId="{E0B0C843-3391-8C43-ACFE-8C2A6573A315}" srcOrd="4" destOrd="0" presId="urn:microsoft.com/office/officeart/2005/8/layout/orgChart1"/>
    <dgm:cxn modelId="{6BA1561D-3547-9643-825E-4AA11CD7B6F7}" type="presParOf" srcId="{C5153371-7F4E-144A-9C42-7DF7450AC0BE}" destId="{76911953-26D7-9744-A23F-553373CCE700}" srcOrd="5" destOrd="0" presId="urn:microsoft.com/office/officeart/2005/8/layout/orgChart1"/>
    <dgm:cxn modelId="{E21B6C8A-6407-3C40-93D2-FF627B76099D}" type="presParOf" srcId="{76911953-26D7-9744-A23F-553373CCE700}" destId="{39DA6C26-33EC-034C-9B81-F5ED2B99DF1B}" srcOrd="0" destOrd="0" presId="urn:microsoft.com/office/officeart/2005/8/layout/orgChart1"/>
    <dgm:cxn modelId="{8E6CA5D1-32F9-7042-926E-4ACE48B1E39C}" type="presParOf" srcId="{39DA6C26-33EC-034C-9B81-F5ED2B99DF1B}" destId="{05136B7C-2418-0544-B85A-BC9BD57ABF2F}" srcOrd="0" destOrd="0" presId="urn:microsoft.com/office/officeart/2005/8/layout/orgChart1"/>
    <dgm:cxn modelId="{D45753E6-0031-7749-98CB-38C3F6152B5E}" type="presParOf" srcId="{39DA6C26-33EC-034C-9B81-F5ED2B99DF1B}" destId="{7B19689C-8C5A-D349-9DB7-DCE22BB6F099}" srcOrd="1" destOrd="0" presId="urn:microsoft.com/office/officeart/2005/8/layout/orgChart1"/>
    <dgm:cxn modelId="{EC69A98E-450C-EF48-BAD7-D9DB2A3D8D45}" type="presParOf" srcId="{76911953-26D7-9744-A23F-553373CCE700}" destId="{BCF8B336-DF13-184B-8553-D1E776E417AC}" srcOrd="1" destOrd="0" presId="urn:microsoft.com/office/officeart/2005/8/layout/orgChart1"/>
    <dgm:cxn modelId="{3359E739-9FE6-A44E-B6A2-46EAAA084D10}" type="presParOf" srcId="{BCF8B336-DF13-184B-8553-D1E776E417AC}" destId="{421103AD-EE9C-F844-8804-8871240117C2}" srcOrd="0" destOrd="0" presId="urn:microsoft.com/office/officeart/2005/8/layout/orgChart1"/>
    <dgm:cxn modelId="{1216336F-402E-DF4E-8681-67C9697F47AD}" type="presParOf" srcId="{BCF8B336-DF13-184B-8553-D1E776E417AC}" destId="{695B001D-9BB4-3F42-8486-F96ADD08F945}" srcOrd="1" destOrd="0" presId="urn:microsoft.com/office/officeart/2005/8/layout/orgChart1"/>
    <dgm:cxn modelId="{A679ED79-FB40-124E-A789-1D5649FCCAEC}" type="presParOf" srcId="{695B001D-9BB4-3F42-8486-F96ADD08F945}" destId="{B3C8BBB4-EC89-2546-849A-46ABA406AF19}" srcOrd="0" destOrd="0" presId="urn:microsoft.com/office/officeart/2005/8/layout/orgChart1"/>
    <dgm:cxn modelId="{843367CC-34C8-374D-BE2C-411E4C695592}" type="presParOf" srcId="{B3C8BBB4-EC89-2546-849A-46ABA406AF19}" destId="{3FB6BBF3-4590-AC42-ABB1-77B752F8DFC0}" srcOrd="0" destOrd="0" presId="urn:microsoft.com/office/officeart/2005/8/layout/orgChart1"/>
    <dgm:cxn modelId="{B45FF1B3-A8DC-144B-994F-550391B9763D}" type="presParOf" srcId="{B3C8BBB4-EC89-2546-849A-46ABA406AF19}" destId="{663AF0D0-C3C1-E747-A0DB-1C5174DB7C1C}" srcOrd="1" destOrd="0" presId="urn:microsoft.com/office/officeart/2005/8/layout/orgChart1"/>
    <dgm:cxn modelId="{6B72B720-7C70-1B42-AC6E-90971C0A4A76}" type="presParOf" srcId="{695B001D-9BB4-3F42-8486-F96ADD08F945}" destId="{B75D0A7E-0C7A-084F-9D1D-7FFB8F2CA531}" srcOrd="1" destOrd="0" presId="urn:microsoft.com/office/officeart/2005/8/layout/orgChart1"/>
    <dgm:cxn modelId="{0309AF02-3EB7-B640-82DD-09EFD7AF835D}" type="presParOf" srcId="{695B001D-9BB4-3F42-8486-F96ADD08F945}" destId="{DC02F8A8-095E-0F4D-9A9A-57D0FA300FC6}" srcOrd="2" destOrd="0" presId="urn:microsoft.com/office/officeart/2005/8/layout/orgChart1"/>
    <dgm:cxn modelId="{FFD16E79-2A53-6B4F-AC92-6ACD070E763F}" type="presParOf" srcId="{76911953-26D7-9744-A23F-553373CCE700}" destId="{A11B0BC8-F386-D240-8C3F-94C0082B6EDC}" srcOrd="2" destOrd="0" presId="urn:microsoft.com/office/officeart/2005/8/layout/orgChart1"/>
    <dgm:cxn modelId="{6A1ECD3F-4221-AC4B-A836-84209720EDD0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err="1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AB1BDDE3-CD6D-4846-A274-D273BF0C163A}" type="presOf" srcId="{5BCD944A-A10D-4D46-B19E-FF47BCDE1AE7}" destId="{FF00BCFC-2C9D-4244-A4EC-C62E766B8130}" srcOrd="0" destOrd="0" presId="urn:microsoft.com/office/officeart/2005/8/layout/orgChart1"/>
    <dgm:cxn modelId="{90F03A15-9580-3949-967C-B8D1370A5757}" type="presOf" srcId="{08B45D54-F6AE-B842-A1AE-35355D7378B4}" destId="{40F06DBC-4817-2941-A0BC-F6D6E582066C}" srcOrd="0" destOrd="0" presId="urn:microsoft.com/office/officeart/2005/8/layout/orgChart1"/>
    <dgm:cxn modelId="{556B5637-64E3-994B-8CCB-AFA61D3F3FC0}" type="presOf" srcId="{A9C286D0-8C3D-5148-82AA-93A928A9D445}" destId="{0A434129-C71C-F146-8345-60715268C974}" srcOrd="0" destOrd="0" presId="urn:microsoft.com/office/officeart/2005/8/layout/orgChart1"/>
    <dgm:cxn modelId="{9BC64E86-17C7-EB40-813D-AE97DD3EBF43}" type="presOf" srcId="{B7B5D44B-2EC6-3947-86C2-A18106785FF5}" destId="{ABF18565-13A4-A04C-B030-0640D1A52252}" srcOrd="0" destOrd="0" presId="urn:microsoft.com/office/officeart/2005/8/layout/orgChart1"/>
    <dgm:cxn modelId="{93003AE2-5D04-514C-8497-CC9D64EA4030}" type="presOf" srcId="{9F187276-E179-6E44-A904-F6685B335A6F}" destId="{3FB6BBF3-4590-AC42-ABB1-77B752F8DFC0}" srcOrd="0" destOrd="0" presId="urn:microsoft.com/office/officeart/2005/8/layout/orgChart1"/>
    <dgm:cxn modelId="{92831AF5-1B96-CA46-BA5C-4C8F458700FA}" type="presOf" srcId="{8301FE5E-AF38-0949-8978-71547FD115E6}" destId="{7B099B02-55CB-2149-8D80-A8DF12C19ABB}" srcOrd="1" destOrd="0" presId="urn:microsoft.com/office/officeart/2005/8/layout/orgChart1"/>
    <dgm:cxn modelId="{C38D7FC8-2FAA-4142-B82E-BB19358544BC}" type="presOf" srcId="{1E0DDC14-38D3-4741-86B6-0BE84184B2BC}" destId="{5CDA096A-AF06-7D42-9A73-BFB288FE4AD3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66606EE2-A496-A747-9352-7799B4452B10}" type="presOf" srcId="{1C12012A-74BE-984E-8C18-E1C4A4146534}" destId="{E0B0C843-3391-8C43-ACFE-8C2A6573A315}" srcOrd="0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5592BC07-30AC-B641-B614-A66F7C4A20FA}" type="presOf" srcId="{744CCE6A-8CC3-F344-8119-E988D447682B}" destId="{7B19689C-8C5A-D349-9DB7-DCE22BB6F099}" srcOrd="1" destOrd="0" presId="urn:microsoft.com/office/officeart/2005/8/layout/orgChart1"/>
    <dgm:cxn modelId="{AA9B3A89-E653-4146-B7EE-D03F944B4EBE}" type="presOf" srcId="{22D21E94-9EC1-F046-AEE6-E6425D445D5D}" destId="{800648B0-A9E9-6942-A278-0BE5A2C2BD5C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5FC0481A-ACC1-B14F-9A8B-C3BECD0E7454}" type="presOf" srcId="{03B6DD0F-CE9C-FF41-8EA9-57EDA67543CB}" destId="{7CEA173A-6E41-B543-9B6C-70EA9403099E}" srcOrd="0" destOrd="0" presId="urn:microsoft.com/office/officeart/2005/8/layout/orgChart1"/>
    <dgm:cxn modelId="{8894ACBD-3129-A246-B568-326BF452B1D8}" type="presOf" srcId="{1F015A7C-357E-1B45-AB2C-43781A2554CF}" destId="{26E9F76B-0892-9E47-ACCA-368A574E7BA0}" srcOrd="0" destOrd="0" presId="urn:microsoft.com/office/officeart/2005/8/layout/orgChart1"/>
    <dgm:cxn modelId="{0996F222-6F17-F14A-A80C-DE32F281EB8F}" type="presOf" srcId="{4596E224-F7C0-5941-96EF-E8E679F2A0D1}" destId="{E94B17A6-15F6-844E-A615-00FD44A7A226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C8DE57CF-DE09-5843-8163-B29E977588F2}" type="presOf" srcId="{1F015A7C-357E-1B45-AB2C-43781A2554CF}" destId="{15D43F94-F9A5-F447-A482-A2618C1FE819}" srcOrd="1" destOrd="0" presId="urn:microsoft.com/office/officeart/2005/8/layout/orgChart1"/>
    <dgm:cxn modelId="{0609539B-5275-8B45-B4CF-065F22CD1185}" type="presOf" srcId="{4596E224-F7C0-5941-96EF-E8E679F2A0D1}" destId="{A5F9751B-B7D9-0B44-8725-13C091A459DA}" srcOrd="0" destOrd="0" presId="urn:microsoft.com/office/officeart/2005/8/layout/orgChart1"/>
    <dgm:cxn modelId="{A69BAA9D-E536-4143-A6FD-7188C5F5BFB4}" type="presOf" srcId="{744CCE6A-8CC3-F344-8119-E988D447682B}" destId="{05136B7C-2418-0544-B85A-BC9BD57ABF2F}" srcOrd="0" destOrd="0" presId="urn:microsoft.com/office/officeart/2005/8/layout/orgChart1"/>
    <dgm:cxn modelId="{1E9F3667-A59B-A244-8EC2-9ABF7F0CC7C8}" type="presOf" srcId="{B7B5D44B-2EC6-3947-86C2-A18106785FF5}" destId="{4BC0DF7A-C3B2-3245-92B2-05B83C6ED197}" srcOrd="1" destOrd="0" presId="urn:microsoft.com/office/officeart/2005/8/layout/orgChart1"/>
    <dgm:cxn modelId="{1D5DFD55-7C4D-5F49-AE3F-555C8B58CF9D}" type="presOf" srcId="{FE86130E-79EA-C64C-ABA6-6E4D0AAB0ED8}" destId="{421103AD-EE9C-F844-8804-8871240117C2}" srcOrd="0" destOrd="0" presId="urn:microsoft.com/office/officeart/2005/8/layout/orgChart1"/>
    <dgm:cxn modelId="{D79D44BD-98B6-CA48-94B5-BFC48628A3EA}" type="presOf" srcId="{8301FE5E-AF38-0949-8978-71547FD115E6}" destId="{4E03A7D1-0352-DA4C-AE71-F560A7A8357B}" srcOrd="0" destOrd="0" presId="urn:microsoft.com/office/officeart/2005/8/layout/orgChart1"/>
    <dgm:cxn modelId="{4F9EDE2D-5FE5-E54C-AD2D-F752B7913DE1}" type="presOf" srcId="{9F187276-E179-6E44-A904-F6685B335A6F}" destId="{663AF0D0-C3C1-E747-A0DB-1C5174DB7C1C}" srcOrd="1" destOrd="0" presId="urn:microsoft.com/office/officeart/2005/8/layout/orgChart1"/>
    <dgm:cxn modelId="{C508C117-9EE2-014A-996A-64FC940F8D3B}" type="presOf" srcId="{03B6DD0F-CE9C-FF41-8EA9-57EDA67543CB}" destId="{C4B199DE-845A-0F48-9C60-E29C3FAB0F3F}" srcOrd="1" destOrd="0" presId="urn:microsoft.com/office/officeart/2005/8/layout/orgChart1"/>
    <dgm:cxn modelId="{C6D7B8B1-4A29-E54A-92A1-E0ED73016DBC}" type="presParOf" srcId="{0A434129-C71C-F146-8345-60715268C974}" destId="{80B3FD6A-1D57-B841-B62E-31B512AE1861}" srcOrd="0" destOrd="0" presId="urn:microsoft.com/office/officeart/2005/8/layout/orgChart1"/>
    <dgm:cxn modelId="{9B2DBD28-E0D3-8545-97DB-1C22DB735F41}" type="presParOf" srcId="{80B3FD6A-1D57-B841-B62E-31B512AE1861}" destId="{FE18741E-19ED-574E-BACC-918F7566CF31}" srcOrd="0" destOrd="0" presId="urn:microsoft.com/office/officeart/2005/8/layout/orgChart1"/>
    <dgm:cxn modelId="{29C4D9D4-6E69-DE4B-A497-C623C74B1AB4}" type="presParOf" srcId="{FE18741E-19ED-574E-BACC-918F7566CF31}" destId="{ABF18565-13A4-A04C-B030-0640D1A52252}" srcOrd="0" destOrd="0" presId="urn:microsoft.com/office/officeart/2005/8/layout/orgChart1"/>
    <dgm:cxn modelId="{D46C4F8D-A902-B14D-990F-27EB718D2A0B}" type="presParOf" srcId="{FE18741E-19ED-574E-BACC-918F7566CF31}" destId="{4BC0DF7A-C3B2-3245-92B2-05B83C6ED197}" srcOrd="1" destOrd="0" presId="urn:microsoft.com/office/officeart/2005/8/layout/orgChart1"/>
    <dgm:cxn modelId="{6A58CD9E-13AA-B541-9287-526FC864AAC1}" type="presParOf" srcId="{80B3FD6A-1D57-B841-B62E-31B512AE1861}" destId="{C5153371-7F4E-144A-9C42-7DF7450AC0BE}" srcOrd="1" destOrd="0" presId="urn:microsoft.com/office/officeart/2005/8/layout/orgChart1"/>
    <dgm:cxn modelId="{9F76783F-BC37-9A43-8206-85090526852E}" type="presParOf" srcId="{C5153371-7F4E-144A-9C42-7DF7450AC0BE}" destId="{FF00BCFC-2C9D-4244-A4EC-C62E766B8130}" srcOrd="0" destOrd="0" presId="urn:microsoft.com/office/officeart/2005/8/layout/orgChart1"/>
    <dgm:cxn modelId="{5AFEA4D0-96D5-A949-AC35-D522033DEB19}" type="presParOf" srcId="{C5153371-7F4E-144A-9C42-7DF7450AC0BE}" destId="{DC589555-D22A-8E42-8CFF-172EA6299455}" srcOrd="1" destOrd="0" presId="urn:microsoft.com/office/officeart/2005/8/layout/orgChart1"/>
    <dgm:cxn modelId="{1D7EECB0-8761-3A48-8C0E-4A47D8D4D18E}" type="presParOf" srcId="{DC589555-D22A-8E42-8CFF-172EA6299455}" destId="{32AE1BA4-28FC-7E44-A0BC-5DEDA07A732C}" srcOrd="0" destOrd="0" presId="urn:microsoft.com/office/officeart/2005/8/layout/orgChart1"/>
    <dgm:cxn modelId="{0CB0857D-14ED-0941-AECF-5BDB992131B3}" type="presParOf" srcId="{32AE1BA4-28FC-7E44-A0BC-5DEDA07A732C}" destId="{4E03A7D1-0352-DA4C-AE71-F560A7A8357B}" srcOrd="0" destOrd="0" presId="urn:microsoft.com/office/officeart/2005/8/layout/orgChart1"/>
    <dgm:cxn modelId="{ECE0C16E-3D98-7B4B-903E-B36CE8D90E03}" type="presParOf" srcId="{32AE1BA4-28FC-7E44-A0BC-5DEDA07A732C}" destId="{7B099B02-55CB-2149-8D80-A8DF12C19ABB}" srcOrd="1" destOrd="0" presId="urn:microsoft.com/office/officeart/2005/8/layout/orgChart1"/>
    <dgm:cxn modelId="{843FE55B-F3EE-404C-A8EE-97F2B996A712}" type="presParOf" srcId="{DC589555-D22A-8E42-8CFF-172EA6299455}" destId="{38ED33AB-C251-0447-9405-8C181B5FD78B}" srcOrd="1" destOrd="0" presId="urn:microsoft.com/office/officeart/2005/8/layout/orgChart1"/>
    <dgm:cxn modelId="{61D17B98-BB42-764B-AD73-A91F863AA0F3}" type="presParOf" srcId="{38ED33AB-C251-0447-9405-8C181B5FD78B}" destId="{800648B0-A9E9-6942-A278-0BE5A2C2BD5C}" srcOrd="0" destOrd="0" presId="urn:microsoft.com/office/officeart/2005/8/layout/orgChart1"/>
    <dgm:cxn modelId="{9D0A2627-8AD1-7A47-AB63-2261DCE2D623}" type="presParOf" srcId="{38ED33AB-C251-0447-9405-8C181B5FD78B}" destId="{75CC5676-FC21-6541-80DA-22E9F6EC4971}" srcOrd="1" destOrd="0" presId="urn:microsoft.com/office/officeart/2005/8/layout/orgChart1"/>
    <dgm:cxn modelId="{74220504-FF34-F04E-8671-FCA6832FAC08}" type="presParOf" srcId="{75CC5676-FC21-6541-80DA-22E9F6EC4971}" destId="{A6820769-DF53-784A-B77E-3D880FAE207D}" srcOrd="0" destOrd="0" presId="urn:microsoft.com/office/officeart/2005/8/layout/orgChart1"/>
    <dgm:cxn modelId="{26272F24-0A44-0942-BAC3-2D8CFBAEABA1}" type="presParOf" srcId="{A6820769-DF53-784A-B77E-3D880FAE207D}" destId="{26E9F76B-0892-9E47-ACCA-368A574E7BA0}" srcOrd="0" destOrd="0" presId="urn:microsoft.com/office/officeart/2005/8/layout/orgChart1"/>
    <dgm:cxn modelId="{F750826C-2F28-F44F-965A-7F4438B1BBF6}" type="presParOf" srcId="{A6820769-DF53-784A-B77E-3D880FAE207D}" destId="{15D43F94-F9A5-F447-A482-A2618C1FE819}" srcOrd="1" destOrd="0" presId="urn:microsoft.com/office/officeart/2005/8/layout/orgChart1"/>
    <dgm:cxn modelId="{17E4D76C-1973-5340-ACF9-646180EBB37E}" type="presParOf" srcId="{75CC5676-FC21-6541-80DA-22E9F6EC4971}" destId="{40732793-5FC9-3945-B268-27130533C18A}" srcOrd="1" destOrd="0" presId="urn:microsoft.com/office/officeart/2005/8/layout/orgChart1"/>
    <dgm:cxn modelId="{08A0DB7B-DB90-C149-B094-35FD5DABE453}" type="presParOf" srcId="{75CC5676-FC21-6541-80DA-22E9F6EC4971}" destId="{E9C2A44C-DE79-8046-8502-9FA0768103A5}" srcOrd="2" destOrd="0" presId="urn:microsoft.com/office/officeart/2005/8/layout/orgChart1"/>
    <dgm:cxn modelId="{6EF082A9-68C1-0746-A65E-B995E4630FD5}" type="presParOf" srcId="{DC589555-D22A-8E42-8CFF-172EA6299455}" destId="{F70897E7-BF4D-2E4E-AC13-98A54E39809E}" srcOrd="2" destOrd="0" presId="urn:microsoft.com/office/officeart/2005/8/layout/orgChart1"/>
    <dgm:cxn modelId="{C5B19890-4DD1-E349-837C-2FE282383C62}" type="presParOf" srcId="{C5153371-7F4E-144A-9C42-7DF7450AC0BE}" destId="{40F06DBC-4817-2941-A0BC-F6D6E582066C}" srcOrd="2" destOrd="0" presId="urn:microsoft.com/office/officeart/2005/8/layout/orgChart1"/>
    <dgm:cxn modelId="{4EBF9CDA-90D3-6545-AED2-2C55A44616C0}" type="presParOf" srcId="{C5153371-7F4E-144A-9C42-7DF7450AC0BE}" destId="{57754E1A-A7A4-BA42-B290-560127018E09}" srcOrd="3" destOrd="0" presId="urn:microsoft.com/office/officeart/2005/8/layout/orgChart1"/>
    <dgm:cxn modelId="{52473BEB-8A0A-D744-87A8-9131D1923786}" type="presParOf" srcId="{57754E1A-A7A4-BA42-B290-560127018E09}" destId="{062E18FE-414C-2D4F-A135-5EE44846CBCA}" srcOrd="0" destOrd="0" presId="urn:microsoft.com/office/officeart/2005/8/layout/orgChart1"/>
    <dgm:cxn modelId="{A74BF859-DAC8-BE4D-BC66-E5E51A0A873E}" type="presParOf" srcId="{062E18FE-414C-2D4F-A135-5EE44846CBCA}" destId="{A5F9751B-B7D9-0B44-8725-13C091A459DA}" srcOrd="0" destOrd="0" presId="urn:microsoft.com/office/officeart/2005/8/layout/orgChart1"/>
    <dgm:cxn modelId="{16EBCDD5-54BC-B64B-AFCB-6D4D48EDF750}" type="presParOf" srcId="{062E18FE-414C-2D4F-A135-5EE44846CBCA}" destId="{E94B17A6-15F6-844E-A615-00FD44A7A226}" srcOrd="1" destOrd="0" presId="urn:microsoft.com/office/officeart/2005/8/layout/orgChart1"/>
    <dgm:cxn modelId="{FD5FB52D-31D6-A447-B74A-D97271885FA8}" type="presParOf" srcId="{57754E1A-A7A4-BA42-B290-560127018E09}" destId="{1F853AC6-04B2-2441-9296-C52F56181E27}" srcOrd="1" destOrd="0" presId="urn:microsoft.com/office/officeart/2005/8/layout/orgChart1"/>
    <dgm:cxn modelId="{36DD4F4A-2822-E84F-AAF5-D98096F0FEEA}" type="presParOf" srcId="{1F853AC6-04B2-2441-9296-C52F56181E27}" destId="{5CDA096A-AF06-7D42-9A73-BFB288FE4AD3}" srcOrd="0" destOrd="0" presId="urn:microsoft.com/office/officeart/2005/8/layout/orgChart1"/>
    <dgm:cxn modelId="{A9ABCCF6-3B3F-A24D-8BFD-A77E07FE9E7C}" type="presParOf" srcId="{1F853AC6-04B2-2441-9296-C52F56181E27}" destId="{74CA1531-3B8D-AB41-A293-41AF0816FC6D}" srcOrd="1" destOrd="0" presId="urn:microsoft.com/office/officeart/2005/8/layout/orgChart1"/>
    <dgm:cxn modelId="{416895A6-A352-6149-AB62-9BBF5998F9AF}" type="presParOf" srcId="{74CA1531-3B8D-AB41-A293-41AF0816FC6D}" destId="{BABFF419-EBB5-9D4D-A2C5-40BFF2021C9D}" srcOrd="0" destOrd="0" presId="urn:microsoft.com/office/officeart/2005/8/layout/orgChart1"/>
    <dgm:cxn modelId="{A08271B6-9679-3647-9C2F-B63E2AD8EA50}" type="presParOf" srcId="{BABFF419-EBB5-9D4D-A2C5-40BFF2021C9D}" destId="{7CEA173A-6E41-B543-9B6C-70EA9403099E}" srcOrd="0" destOrd="0" presId="urn:microsoft.com/office/officeart/2005/8/layout/orgChart1"/>
    <dgm:cxn modelId="{E9F8BBD6-2E0E-734C-8FA6-C349A0FB198C}" type="presParOf" srcId="{BABFF419-EBB5-9D4D-A2C5-40BFF2021C9D}" destId="{C4B199DE-845A-0F48-9C60-E29C3FAB0F3F}" srcOrd="1" destOrd="0" presId="urn:microsoft.com/office/officeart/2005/8/layout/orgChart1"/>
    <dgm:cxn modelId="{148D4DB9-43AF-784F-9C20-FC8211F13529}" type="presParOf" srcId="{74CA1531-3B8D-AB41-A293-41AF0816FC6D}" destId="{F2F1AA6C-25A6-934D-9727-7BB96B4DAF61}" srcOrd="1" destOrd="0" presId="urn:microsoft.com/office/officeart/2005/8/layout/orgChart1"/>
    <dgm:cxn modelId="{B0B7A971-F7F2-AB46-AD4D-4E02D7802B74}" type="presParOf" srcId="{74CA1531-3B8D-AB41-A293-41AF0816FC6D}" destId="{8D24626E-947A-5D4F-A930-FF74614CC243}" srcOrd="2" destOrd="0" presId="urn:microsoft.com/office/officeart/2005/8/layout/orgChart1"/>
    <dgm:cxn modelId="{ED02AAF0-EDD7-294E-B77C-D86F4F491075}" type="presParOf" srcId="{57754E1A-A7A4-BA42-B290-560127018E09}" destId="{CAD5ACF4-7B10-8145-BCE4-42DCEFDB97AD}" srcOrd="2" destOrd="0" presId="urn:microsoft.com/office/officeart/2005/8/layout/orgChart1"/>
    <dgm:cxn modelId="{A0924B8A-EF60-5A44-976A-D2B68E40C09D}" type="presParOf" srcId="{C5153371-7F4E-144A-9C42-7DF7450AC0BE}" destId="{E0B0C843-3391-8C43-ACFE-8C2A6573A315}" srcOrd="4" destOrd="0" presId="urn:microsoft.com/office/officeart/2005/8/layout/orgChart1"/>
    <dgm:cxn modelId="{49793EBE-7EAC-CA47-B315-AFDDF37421F6}" type="presParOf" srcId="{C5153371-7F4E-144A-9C42-7DF7450AC0BE}" destId="{76911953-26D7-9744-A23F-553373CCE700}" srcOrd="5" destOrd="0" presId="urn:microsoft.com/office/officeart/2005/8/layout/orgChart1"/>
    <dgm:cxn modelId="{780481A6-5DEC-F144-806F-4D73C3ED8239}" type="presParOf" srcId="{76911953-26D7-9744-A23F-553373CCE700}" destId="{39DA6C26-33EC-034C-9B81-F5ED2B99DF1B}" srcOrd="0" destOrd="0" presId="urn:microsoft.com/office/officeart/2005/8/layout/orgChart1"/>
    <dgm:cxn modelId="{F2446E83-317D-0345-B454-FB7603210D2B}" type="presParOf" srcId="{39DA6C26-33EC-034C-9B81-F5ED2B99DF1B}" destId="{05136B7C-2418-0544-B85A-BC9BD57ABF2F}" srcOrd="0" destOrd="0" presId="urn:microsoft.com/office/officeart/2005/8/layout/orgChart1"/>
    <dgm:cxn modelId="{1DCC37C6-9886-F14C-876C-C4037A06455F}" type="presParOf" srcId="{39DA6C26-33EC-034C-9B81-F5ED2B99DF1B}" destId="{7B19689C-8C5A-D349-9DB7-DCE22BB6F099}" srcOrd="1" destOrd="0" presId="urn:microsoft.com/office/officeart/2005/8/layout/orgChart1"/>
    <dgm:cxn modelId="{DD6AB357-9E26-6041-AD6C-12B5FC2D0AA2}" type="presParOf" srcId="{76911953-26D7-9744-A23F-553373CCE700}" destId="{BCF8B336-DF13-184B-8553-D1E776E417AC}" srcOrd="1" destOrd="0" presId="urn:microsoft.com/office/officeart/2005/8/layout/orgChart1"/>
    <dgm:cxn modelId="{38513C05-4461-A442-9DA2-69D2444B818A}" type="presParOf" srcId="{BCF8B336-DF13-184B-8553-D1E776E417AC}" destId="{421103AD-EE9C-F844-8804-8871240117C2}" srcOrd="0" destOrd="0" presId="urn:microsoft.com/office/officeart/2005/8/layout/orgChart1"/>
    <dgm:cxn modelId="{CE0AA48B-7A99-4642-BE02-4770A3C0A736}" type="presParOf" srcId="{BCF8B336-DF13-184B-8553-D1E776E417AC}" destId="{695B001D-9BB4-3F42-8486-F96ADD08F945}" srcOrd="1" destOrd="0" presId="urn:microsoft.com/office/officeart/2005/8/layout/orgChart1"/>
    <dgm:cxn modelId="{6F3ACEE8-DE4D-3A42-8C52-CA4E535CB020}" type="presParOf" srcId="{695B001D-9BB4-3F42-8486-F96ADD08F945}" destId="{B3C8BBB4-EC89-2546-849A-46ABA406AF19}" srcOrd="0" destOrd="0" presId="urn:microsoft.com/office/officeart/2005/8/layout/orgChart1"/>
    <dgm:cxn modelId="{D2BC8896-2888-324C-A392-556D9A1D3218}" type="presParOf" srcId="{B3C8BBB4-EC89-2546-849A-46ABA406AF19}" destId="{3FB6BBF3-4590-AC42-ABB1-77B752F8DFC0}" srcOrd="0" destOrd="0" presId="urn:microsoft.com/office/officeart/2005/8/layout/orgChart1"/>
    <dgm:cxn modelId="{D6E7765A-5372-0F47-A2A0-93B42F72DC60}" type="presParOf" srcId="{B3C8BBB4-EC89-2546-849A-46ABA406AF19}" destId="{663AF0D0-C3C1-E747-A0DB-1C5174DB7C1C}" srcOrd="1" destOrd="0" presId="urn:microsoft.com/office/officeart/2005/8/layout/orgChart1"/>
    <dgm:cxn modelId="{A7C67A31-C989-3244-AFDB-8023BCDC944B}" type="presParOf" srcId="{695B001D-9BB4-3F42-8486-F96ADD08F945}" destId="{B75D0A7E-0C7A-084F-9D1D-7FFB8F2CA531}" srcOrd="1" destOrd="0" presId="urn:microsoft.com/office/officeart/2005/8/layout/orgChart1"/>
    <dgm:cxn modelId="{5B73528A-FC1F-A74F-87D3-7BB903D664FD}" type="presParOf" srcId="{695B001D-9BB4-3F42-8486-F96ADD08F945}" destId="{DC02F8A8-095E-0F4D-9A9A-57D0FA300FC6}" srcOrd="2" destOrd="0" presId="urn:microsoft.com/office/officeart/2005/8/layout/orgChart1"/>
    <dgm:cxn modelId="{95DE14B0-E266-8A47-B409-2DE7785F2C38}" type="presParOf" srcId="{76911953-26D7-9744-A23F-553373CCE700}" destId="{A11B0BC8-F386-D240-8C3F-94C0082B6EDC}" srcOrd="2" destOrd="0" presId="urn:microsoft.com/office/officeart/2005/8/layout/orgChart1"/>
    <dgm:cxn modelId="{BE4A12FF-F2CB-BC41-B496-49F1915B0F48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Euvolaemic</a:t>
          </a:r>
          <a:endParaRPr lang="en-US" dirty="0">
            <a:solidFill>
              <a:srgbClr val="FF0000"/>
            </a:solidFill>
          </a:endParaRPr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42AD3C27-4323-AA45-B13B-2E99F7C6C53F}" type="presOf" srcId="{C43D60D4-9D6A-5D46-8626-B01D73857E5F}" destId="{89026FFF-53BB-7C44-A908-EED4AEB9ACD5}" srcOrd="0" destOrd="0" presId="urn:microsoft.com/office/officeart/2005/8/layout/orgChart1"/>
    <dgm:cxn modelId="{1EB9893C-02B4-8A4F-9B31-36233E8E3015}" type="presOf" srcId="{587E10B7-C19D-7B4D-BFA0-23D0303E6B2F}" destId="{8C058E77-5FDE-3E49-ACAB-4306136D3250}" srcOrd="0" destOrd="0" presId="urn:microsoft.com/office/officeart/2005/8/layout/orgChart1"/>
    <dgm:cxn modelId="{2F14FDBE-FB6D-3144-8B6C-C49465A873E9}" type="presOf" srcId="{B7B5D44B-2EC6-3947-86C2-A18106785FF5}" destId="{ABF18565-13A4-A04C-B030-0640D1A52252}" srcOrd="0" destOrd="0" presId="urn:microsoft.com/office/officeart/2005/8/layout/orgChart1"/>
    <dgm:cxn modelId="{E2833616-006E-F043-A45F-A5AB7CCEDBF8}" type="presOf" srcId="{A9C286D0-8C3D-5148-82AA-93A928A9D445}" destId="{0A434129-C71C-F146-8345-60715268C974}" srcOrd="0" destOrd="0" presId="urn:microsoft.com/office/officeart/2005/8/layout/orgChart1"/>
    <dgm:cxn modelId="{670832AE-7F0F-9546-9146-63E120C9E780}" type="presOf" srcId="{A70E3E1E-6D83-4E4B-81FA-EF789043753A}" destId="{1608BBDD-7962-7348-BD6C-3CDB29B9E541}" srcOrd="1" destOrd="0" presId="urn:microsoft.com/office/officeart/2005/8/layout/orgChart1"/>
    <dgm:cxn modelId="{55DB53E9-B8A8-C04C-B682-2071BE142E88}" type="presOf" srcId="{8301FE5E-AF38-0949-8978-71547FD115E6}" destId="{4E03A7D1-0352-DA4C-AE71-F560A7A8357B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15C0EA23-1DB0-534B-AA06-461CDE537868}" type="presOf" srcId="{877D8D1E-AFDA-C64F-8FC3-093BF7F25C9F}" destId="{8EEC8C49-6B4C-8F43-BB12-844AD954247A}" srcOrd="0" destOrd="0" presId="urn:microsoft.com/office/officeart/2005/8/layout/orgChart1"/>
    <dgm:cxn modelId="{7184E4B6-420A-0444-A2D1-A8D452F30009}" type="presOf" srcId="{8301FE5E-AF38-0949-8978-71547FD115E6}" destId="{7B099B02-55CB-2149-8D80-A8DF12C19ABB}" srcOrd="1" destOrd="0" presId="urn:microsoft.com/office/officeart/2005/8/layout/orgChart1"/>
    <dgm:cxn modelId="{2E94AE65-4502-3945-9665-B9AC54A5D61A}" type="presOf" srcId="{B7B5D44B-2EC6-3947-86C2-A18106785FF5}" destId="{4BC0DF7A-C3B2-3245-92B2-05B83C6ED197}" srcOrd="1" destOrd="0" presId="urn:microsoft.com/office/officeart/2005/8/layout/orgChart1"/>
    <dgm:cxn modelId="{B4E07A59-3222-7A4A-9BD8-995A9D7992D6}" type="presOf" srcId="{A70E3E1E-6D83-4E4B-81FA-EF789043753A}" destId="{ED4F935A-6DD0-8D4A-A393-4BAC09432DE6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4BE0F14B-7D59-524C-B272-5A3D49CC0263}" type="presOf" srcId="{5BCD944A-A10D-4D46-B19E-FF47BCDE1AE7}" destId="{FF00BCFC-2C9D-4244-A4EC-C62E766B8130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586C5E6A-F655-4348-9A57-50ECAA7C187F}" type="presOf" srcId="{587E10B7-C19D-7B4D-BFA0-23D0303E6B2F}" destId="{5A38D351-8A7A-364D-9AD3-5C85E6C1FB24}" srcOrd="1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89768476-DE2B-784E-A250-236759AA01AB}" type="presParOf" srcId="{0A434129-C71C-F146-8345-60715268C974}" destId="{80B3FD6A-1D57-B841-B62E-31B512AE1861}" srcOrd="0" destOrd="0" presId="urn:microsoft.com/office/officeart/2005/8/layout/orgChart1"/>
    <dgm:cxn modelId="{25C162B1-12B0-144D-97DA-529C3232655F}" type="presParOf" srcId="{80B3FD6A-1D57-B841-B62E-31B512AE1861}" destId="{FE18741E-19ED-574E-BACC-918F7566CF31}" srcOrd="0" destOrd="0" presId="urn:microsoft.com/office/officeart/2005/8/layout/orgChart1"/>
    <dgm:cxn modelId="{7BB713C5-7B5D-9045-8696-2D105982F73C}" type="presParOf" srcId="{FE18741E-19ED-574E-BACC-918F7566CF31}" destId="{ABF18565-13A4-A04C-B030-0640D1A52252}" srcOrd="0" destOrd="0" presId="urn:microsoft.com/office/officeart/2005/8/layout/orgChart1"/>
    <dgm:cxn modelId="{B6A8054D-22F3-C04A-AC55-651B55C5B48A}" type="presParOf" srcId="{FE18741E-19ED-574E-BACC-918F7566CF31}" destId="{4BC0DF7A-C3B2-3245-92B2-05B83C6ED197}" srcOrd="1" destOrd="0" presId="urn:microsoft.com/office/officeart/2005/8/layout/orgChart1"/>
    <dgm:cxn modelId="{91F47F43-D632-6140-B97A-36CE6F71BDD4}" type="presParOf" srcId="{80B3FD6A-1D57-B841-B62E-31B512AE1861}" destId="{C5153371-7F4E-144A-9C42-7DF7450AC0BE}" srcOrd="1" destOrd="0" presId="urn:microsoft.com/office/officeart/2005/8/layout/orgChart1"/>
    <dgm:cxn modelId="{7E8A2C9A-511E-684C-8D18-CFEA9BAC030A}" type="presParOf" srcId="{C5153371-7F4E-144A-9C42-7DF7450AC0BE}" destId="{FF00BCFC-2C9D-4244-A4EC-C62E766B8130}" srcOrd="0" destOrd="0" presId="urn:microsoft.com/office/officeart/2005/8/layout/orgChart1"/>
    <dgm:cxn modelId="{06A3947E-E016-2B4F-AA66-9E1833B4646A}" type="presParOf" srcId="{C5153371-7F4E-144A-9C42-7DF7450AC0BE}" destId="{DC589555-D22A-8E42-8CFF-172EA6299455}" srcOrd="1" destOrd="0" presId="urn:microsoft.com/office/officeart/2005/8/layout/orgChart1"/>
    <dgm:cxn modelId="{BCA29851-C35F-6346-AC17-905F3B86CAD6}" type="presParOf" srcId="{DC589555-D22A-8E42-8CFF-172EA6299455}" destId="{32AE1BA4-28FC-7E44-A0BC-5DEDA07A732C}" srcOrd="0" destOrd="0" presId="urn:microsoft.com/office/officeart/2005/8/layout/orgChart1"/>
    <dgm:cxn modelId="{51EFE5BD-DFAD-CD43-9718-B72B61D452B4}" type="presParOf" srcId="{32AE1BA4-28FC-7E44-A0BC-5DEDA07A732C}" destId="{4E03A7D1-0352-DA4C-AE71-F560A7A8357B}" srcOrd="0" destOrd="0" presId="urn:microsoft.com/office/officeart/2005/8/layout/orgChart1"/>
    <dgm:cxn modelId="{605064CF-E81F-924E-ACFA-2A948E539961}" type="presParOf" srcId="{32AE1BA4-28FC-7E44-A0BC-5DEDA07A732C}" destId="{7B099B02-55CB-2149-8D80-A8DF12C19ABB}" srcOrd="1" destOrd="0" presId="urn:microsoft.com/office/officeart/2005/8/layout/orgChart1"/>
    <dgm:cxn modelId="{AC80BFC6-986A-2A4A-830B-C0ED563260A5}" type="presParOf" srcId="{DC589555-D22A-8E42-8CFF-172EA6299455}" destId="{38ED33AB-C251-0447-9405-8C181B5FD78B}" srcOrd="1" destOrd="0" presId="urn:microsoft.com/office/officeart/2005/8/layout/orgChart1"/>
    <dgm:cxn modelId="{9B9909C8-A5A5-A843-A8F1-C020FF993DFC}" type="presParOf" srcId="{DC589555-D22A-8E42-8CFF-172EA6299455}" destId="{F70897E7-BF4D-2E4E-AC13-98A54E39809E}" srcOrd="2" destOrd="0" presId="urn:microsoft.com/office/officeart/2005/8/layout/orgChart1"/>
    <dgm:cxn modelId="{9026F9D8-2862-8343-86C3-D44105136F55}" type="presParOf" srcId="{C5153371-7F4E-144A-9C42-7DF7450AC0BE}" destId="{8EEC8C49-6B4C-8F43-BB12-844AD954247A}" srcOrd="2" destOrd="0" presId="urn:microsoft.com/office/officeart/2005/8/layout/orgChart1"/>
    <dgm:cxn modelId="{00967C6D-3EDC-5542-A1E1-471EA38011F7}" type="presParOf" srcId="{C5153371-7F4E-144A-9C42-7DF7450AC0BE}" destId="{893C2316-8E3B-4C4A-A4E9-C976D21F178D}" srcOrd="3" destOrd="0" presId="urn:microsoft.com/office/officeart/2005/8/layout/orgChart1"/>
    <dgm:cxn modelId="{5615D7D5-DA09-634B-8B5B-A521741EB53F}" type="presParOf" srcId="{893C2316-8E3B-4C4A-A4E9-C976D21F178D}" destId="{F458D066-0825-7B4F-9BFD-F4A9217E5E81}" srcOrd="0" destOrd="0" presId="urn:microsoft.com/office/officeart/2005/8/layout/orgChart1"/>
    <dgm:cxn modelId="{A965DCAB-AD54-D748-B993-3BA375FB9382}" type="presParOf" srcId="{F458D066-0825-7B4F-9BFD-F4A9217E5E81}" destId="{8C058E77-5FDE-3E49-ACAB-4306136D3250}" srcOrd="0" destOrd="0" presId="urn:microsoft.com/office/officeart/2005/8/layout/orgChart1"/>
    <dgm:cxn modelId="{E71339AC-48EB-3849-BAEC-07B53F02DAFD}" type="presParOf" srcId="{F458D066-0825-7B4F-9BFD-F4A9217E5E81}" destId="{5A38D351-8A7A-364D-9AD3-5C85E6C1FB24}" srcOrd="1" destOrd="0" presId="urn:microsoft.com/office/officeart/2005/8/layout/orgChart1"/>
    <dgm:cxn modelId="{018444FE-B75A-1E4E-96DF-5741AB472151}" type="presParOf" srcId="{893C2316-8E3B-4C4A-A4E9-C976D21F178D}" destId="{CA7FA7EF-E0DA-2B4B-871B-622884E6B110}" srcOrd="1" destOrd="0" presId="urn:microsoft.com/office/officeart/2005/8/layout/orgChart1"/>
    <dgm:cxn modelId="{3AB3F697-1117-8946-9D94-1278C09A30B2}" type="presParOf" srcId="{893C2316-8E3B-4C4A-A4E9-C976D21F178D}" destId="{5D4F1AD7-1C14-B544-9E9E-5C2F36B01984}" srcOrd="2" destOrd="0" presId="urn:microsoft.com/office/officeart/2005/8/layout/orgChart1"/>
    <dgm:cxn modelId="{C78232AC-4472-2C42-886D-D08E3A0F0181}" type="presParOf" srcId="{C5153371-7F4E-144A-9C42-7DF7450AC0BE}" destId="{89026FFF-53BB-7C44-A908-EED4AEB9ACD5}" srcOrd="4" destOrd="0" presId="urn:microsoft.com/office/officeart/2005/8/layout/orgChart1"/>
    <dgm:cxn modelId="{176A5E20-CF02-554B-B836-1A6CC1BD77AA}" type="presParOf" srcId="{C5153371-7F4E-144A-9C42-7DF7450AC0BE}" destId="{E610C71E-2FFB-2047-985B-89CA70D54BD4}" srcOrd="5" destOrd="0" presId="urn:microsoft.com/office/officeart/2005/8/layout/orgChart1"/>
    <dgm:cxn modelId="{A611CE57-186E-BD4A-BAB6-FD55AD0A38A9}" type="presParOf" srcId="{E610C71E-2FFB-2047-985B-89CA70D54BD4}" destId="{DA01B0D4-3B8F-BF42-917A-64F6A774E135}" srcOrd="0" destOrd="0" presId="urn:microsoft.com/office/officeart/2005/8/layout/orgChart1"/>
    <dgm:cxn modelId="{5247C930-20D0-774B-8EBA-0D10E48A9186}" type="presParOf" srcId="{DA01B0D4-3B8F-BF42-917A-64F6A774E135}" destId="{ED4F935A-6DD0-8D4A-A393-4BAC09432DE6}" srcOrd="0" destOrd="0" presId="urn:microsoft.com/office/officeart/2005/8/layout/orgChart1"/>
    <dgm:cxn modelId="{3BD304F7-C269-9748-8370-B5D1CED70A3C}" type="presParOf" srcId="{DA01B0D4-3B8F-BF42-917A-64F6A774E135}" destId="{1608BBDD-7962-7348-BD6C-3CDB29B9E541}" srcOrd="1" destOrd="0" presId="urn:microsoft.com/office/officeart/2005/8/layout/orgChart1"/>
    <dgm:cxn modelId="{78F49AD8-ED58-614D-86BB-70FF53511392}" type="presParOf" srcId="{E610C71E-2FFB-2047-985B-89CA70D54BD4}" destId="{070C513E-7733-A547-AAD5-BFF10B9549D6}" srcOrd="1" destOrd="0" presId="urn:microsoft.com/office/officeart/2005/8/layout/orgChart1"/>
    <dgm:cxn modelId="{F4FEED73-6780-8A49-970E-19896D562AA1}" type="presParOf" srcId="{E610C71E-2FFB-2047-985B-89CA70D54BD4}" destId="{BB4963AC-0063-BD4E-BB03-99DEF28FA0D5}" srcOrd="2" destOrd="0" presId="urn:microsoft.com/office/officeart/2005/8/layout/orgChart1"/>
    <dgm:cxn modelId="{39B3F3FF-BBFC-8E40-B508-5A9A5F3012C2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Hypothyroidism </a:t>
          </a:r>
          <a:r>
            <a:rPr lang="en-US" dirty="0" smtClean="0"/>
            <a:t> </a:t>
          </a:r>
          <a:r>
            <a:rPr lang="en-US" dirty="0" smtClean="0">
              <a:solidFill>
                <a:srgbClr val="FF0000"/>
              </a:solidFill>
            </a:rPr>
            <a:t>Adrenal insufficiency </a:t>
          </a:r>
          <a:r>
            <a:rPr lang="en-US" dirty="0" smtClean="0"/>
            <a:t>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5F00A228-22DF-444F-8D5C-E64AB59F62B0}" type="presOf" srcId="{1F015A7C-357E-1B45-AB2C-43781A2554CF}" destId="{15D43F94-F9A5-F447-A482-A2618C1FE819}" srcOrd="1" destOrd="0" presId="urn:microsoft.com/office/officeart/2005/8/layout/orgChart1"/>
    <dgm:cxn modelId="{60B92361-4ECA-5A4A-B6DB-4FCB7630C9E5}" type="presOf" srcId="{1C12012A-74BE-984E-8C18-E1C4A4146534}" destId="{E0B0C843-3391-8C43-ACFE-8C2A6573A315}" srcOrd="0" destOrd="0" presId="urn:microsoft.com/office/officeart/2005/8/layout/orgChart1"/>
    <dgm:cxn modelId="{226D9116-D9E6-344D-AFA8-C9E9CCD586C7}" type="presOf" srcId="{03B6DD0F-CE9C-FF41-8EA9-57EDA67543CB}" destId="{C4B199DE-845A-0F48-9C60-E29C3FAB0F3F}" srcOrd="1" destOrd="0" presId="urn:microsoft.com/office/officeart/2005/8/layout/orgChart1"/>
    <dgm:cxn modelId="{9CF03C53-AF12-454E-9122-C368008CC33A}" type="presOf" srcId="{08B45D54-F6AE-B842-A1AE-35355D7378B4}" destId="{40F06DBC-4817-2941-A0BC-F6D6E582066C}" srcOrd="0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F7EAE92A-D4A9-BC46-A1DB-0B49F2264E6A}" type="presOf" srcId="{9F187276-E179-6E44-A904-F6685B335A6F}" destId="{3FB6BBF3-4590-AC42-ABB1-77B752F8DFC0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712C9FE8-4F04-0C44-BF6A-595E468663DC}" type="presOf" srcId="{744CCE6A-8CC3-F344-8119-E988D447682B}" destId="{05136B7C-2418-0544-B85A-BC9BD57ABF2F}" srcOrd="0" destOrd="0" presId="urn:microsoft.com/office/officeart/2005/8/layout/orgChart1"/>
    <dgm:cxn modelId="{FA21AE8F-6282-9B47-8F24-D43D3C83FC93}" type="presOf" srcId="{B7B5D44B-2EC6-3947-86C2-A18106785FF5}" destId="{4BC0DF7A-C3B2-3245-92B2-05B83C6ED197}" srcOrd="1" destOrd="0" presId="urn:microsoft.com/office/officeart/2005/8/layout/orgChart1"/>
    <dgm:cxn modelId="{797FA4B5-5534-2846-ACE3-817870F8D540}" type="presOf" srcId="{1E0DDC14-38D3-4741-86B6-0BE84184B2BC}" destId="{5CDA096A-AF06-7D42-9A73-BFB288FE4AD3}" srcOrd="0" destOrd="0" presId="urn:microsoft.com/office/officeart/2005/8/layout/orgChart1"/>
    <dgm:cxn modelId="{4F65C39E-B7E6-1549-88D9-C8B8DC7E3309}" type="presOf" srcId="{744CCE6A-8CC3-F344-8119-E988D447682B}" destId="{7B19689C-8C5A-D349-9DB7-DCE22BB6F099}" srcOrd="1" destOrd="0" presId="urn:microsoft.com/office/officeart/2005/8/layout/orgChart1"/>
    <dgm:cxn modelId="{1B8E3C66-F068-394C-875B-89D61D9BAF1B}" type="presOf" srcId="{FE86130E-79EA-C64C-ABA6-6E4D0AAB0ED8}" destId="{421103AD-EE9C-F844-8804-8871240117C2}" srcOrd="0" destOrd="0" presId="urn:microsoft.com/office/officeart/2005/8/layout/orgChart1"/>
    <dgm:cxn modelId="{2DB7AB07-3EC5-194D-91AA-21641E7CB9AA}" type="presOf" srcId="{4596E224-F7C0-5941-96EF-E8E679F2A0D1}" destId="{E94B17A6-15F6-844E-A615-00FD44A7A226}" srcOrd="1" destOrd="0" presId="urn:microsoft.com/office/officeart/2005/8/layout/orgChart1"/>
    <dgm:cxn modelId="{969733A6-7355-1F4F-9DE2-5274B2C75CF7}" type="presOf" srcId="{4596E224-F7C0-5941-96EF-E8E679F2A0D1}" destId="{A5F9751B-B7D9-0B44-8725-13C091A459DA}" srcOrd="0" destOrd="0" presId="urn:microsoft.com/office/officeart/2005/8/layout/orgChart1"/>
    <dgm:cxn modelId="{41E92A88-0AD1-2144-B74E-E3EF12EF1476}" type="presOf" srcId="{1F015A7C-357E-1B45-AB2C-43781A2554CF}" destId="{26E9F76B-0892-9E47-ACCA-368A574E7BA0}" srcOrd="0" destOrd="0" presId="urn:microsoft.com/office/officeart/2005/8/layout/orgChart1"/>
    <dgm:cxn modelId="{B437C1ED-0453-684E-9209-697064A71CC2}" type="presOf" srcId="{8301FE5E-AF38-0949-8978-71547FD115E6}" destId="{4E03A7D1-0352-DA4C-AE71-F560A7A8357B}" srcOrd="0" destOrd="0" presId="urn:microsoft.com/office/officeart/2005/8/layout/orgChart1"/>
    <dgm:cxn modelId="{0D494482-CCED-7146-9272-D7FFD3651D35}" type="presOf" srcId="{5BCD944A-A10D-4D46-B19E-FF47BCDE1AE7}" destId="{FF00BCFC-2C9D-4244-A4EC-C62E766B8130}" srcOrd="0" destOrd="0" presId="urn:microsoft.com/office/officeart/2005/8/layout/orgChart1"/>
    <dgm:cxn modelId="{89A56D33-29E3-444A-9CB1-7BFD38967B44}" type="presOf" srcId="{22D21E94-9EC1-F046-AEE6-E6425D445D5D}" destId="{800648B0-A9E9-6942-A278-0BE5A2C2BD5C}" srcOrd="0" destOrd="0" presId="urn:microsoft.com/office/officeart/2005/8/layout/orgChart1"/>
    <dgm:cxn modelId="{A4063472-49BC-1744-8642-A5073F1E08D6}" type="presOf" srcId="{9F187276-E179-6E44-A904-F6685B335A6F}" destId="{663AF0D0-C3C1-E747-A0DB-1C5174DB7C1C}" srcOrd="1" destOrd="0" presId="urn:microsoft.com/office/officeart/2005/8/layout/orgChart1"/>
    <dgm:cxn modelId="{B12BB149-436F-654E-8706-E2F9BC9B3561}" type="presOf" srcId="{B7B5D44B-2EC6-3947-86C2-A18106785FF5}" destId="{ABF18565-13A4-A04C-B030-0640D1A52252}" srcOrd="0" destOrd="0" presId="urn:microsoft.com/office/officeart/2005/8/layout/orgChart1"/>
    <dgm:cxn modelId="{E9EE7CB8-BF9F-5644-9FE5-89451789AF1E}" type="presOf" srcId="{A9C286D0-8C3D-5148-82AA-93A928A9D445}" destId="{0A434129-C71C-F146-8345-60715268C974}" srcOrd="0" destOrd="0" presId="urn:microsoft.com/office/officeart/2005/8/layout/orgChart1"/>
    <dgm:cxn modelId="{1211B652-548A-804C-A32F-71D4276F56FD}" type="presOf" srcId="{8301FE5E-AF38-0949-8978-71547FD115E6}" destId="{7B099B02-55CB-2149-8D80-A8DF12C19ABB}" srcOrd="1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21E5FC0C-9DCC-284C-97CD-EB9030E521F1}" type="presOf" srcId="{03B6DD0F-CE9C-FF41-8EA9-57EDA67543CB}" destId="{7CEA173A-6E41-B543-9B6C-70EA9403099E}" srcOrd="0" destOrd="0" presId="urn:microsoft.com/office/officeart/2005/8/layout/orgChart1"/>
    <dgm:cxn modelId="{EFE636CA-9FE7-2845-8A84-62F4575CC675}" type="presParOf" srcId="{0A434129-C71C-F146-8345-60715268C974}" destId="{80B3FD6A-1D57-B841-B62E-31B512AE1861}" srcOrd="0" destOrd="0" presId="urn:microsoft.com/office/officeart/2005/8/layout/orgChart1"/>
    <dgm:cxn modelId="{76A0A3C8-9274-4D4A-B3D3-CBC7A0195F31}" type="presParOf" srcId="{80B3FD6A-1D57-B841-B62E-31B512AE1861}" destId="{FE18741E-19ED-574E-BACC-918F7566CF31}" srcOrd="0" destOrd="0" presId="urn:microsoft.com/office/officeart/2005/8/layout/orgChart1"/>
    <dgm:cxn modelId="{1EE07655-269A-754C-8139-DC403BB633EA}" type="presParOf" srcId="{FE18741E-19ED-574E-BACC-918F7566CF31}" destId="{ABF18565-13A4-A04C-B030-0640D1A52252}" srcOrd="0" destOrd="0" presId="urn:microsoft.com/office/officeart/2005/8/layout/orgChart1"/>
    <dgm:cxn modelId="{6171C6E6-A233-5B45-AD37-E8087EFFD699}" type="presParOf" srcId="{FE18741E-19ED-574E-BACC-918F7566CF31}" destId="{4BC0DF7A-C3B2-3245-92B2-05B83C6ED197}" srcOrd="1" destOrd="0" presId="urn:microsoft.com/office/officeart/2005/8/layout/orgChart1"/>
    <dgm:cxn modelId="{63EA1E62-DCB5-4E44-AF8B-9D18DF30D793}" type="presParOf" srcId="{80B3FD6A-1D57-B841-B62E-31B512AE1861}" destId="{C5153371-7F4E-144A-9C42-7DF7450AC0BE}" srcOrd="1" destOrd="0" presId="urn:microsoft.com/office/officeart/2005/8/layout/orgChart1"/>
    <dgm:cxn modelId="{FA265F06-7C51-9B42-B8CD-5F538056581B}" type="presParOf" srcId="{C5153371-7F4E-144A-9C42-7DF7450AC0BE}" destId="{FF00BCFC-2C9D-4244-A4EC-C62E766B8130}" srcOrd="0" destOrd="0" presId="urn:microsoft.com/office/officeart/2005/8/layout/orgChart1"/>
    <dgm:cxn modelId="{56252025-CEFF-D24C-8124-31C3DF93CEFB}" type="presParOf" srcId="{C5153371-7F4E-144A-9C42-7DF7450AC0BE}" destId="{DC589555-D22A-8E42-8CFF-172EA6299455}" srcOrd="1" destOrd="0" presId="urn:microsoft.com/office/officeart/2005/8/layout/orgChart1"/>
    <dgm:cxn modelId="{C147B1EF-44C8-9847-B241-EF247559D59F}" type="presParOf" srcId="{DC589555-D22A-8E42-8CFF-172EA6299455}" destId="{32AE1BA4-28FC-7E44-A0BC-5DEDA07A732C}" srcOrd="0" destOrd="0" presId="urn:microsoft.com/office/officeart/2005/8/layout/orgChart1"/>
    <dgm:cxn modelId="{690F0967-741C-E545-A105-017C99006C85}" type="presParOf" srcId="{32AE1BA4-28FC-7E44-A0BC-5DEDA07A732C}" destId="{4E03A7D1-0352-DA4C-AE71-F560A7A8357B}" srcOrd="0" destOrd="0" presId="urn:microsoft.com/office/officeart/2005/8/layout/orgChart1"/>
    <dgm:cxn modelId="{AF7484AE-4CA2-8948-B96D-542E6070DF67}" type="presParOf" srcId="{32AE1BA4-28FC-7E44-A0BC-5DEDA07A732C}" destId="{7B099B02-55CB-2149-8D80-A8DF12C19ABB}" srcOrd="1" destOrd="0" presId="urn:microsoft.com/office/officeart/2005/8/layout/orgChart1"/>
    <dgm:cxn modelId="{3D4D90F9-7DF1-834E-B976-D34895A268C9}" type="presParOf" srcId="{DC589555-D22A-8E42-8CFF-172EA6299455}" destId="{38ED33AB-C251-0447-9405-8C181B5FD78B}" srcOrd="1" destOrd="0" presId="urn:microsoft.com/office/officeart/2005/8/layout/orgChart1"/>
    <dgm:cxn modelId="{4DA65563-E3C1-EA4D-9D50-52D1D541CDE7}" type="presParOf" srcId="{38ED33AB-C251-0447-9405-8C181B5FD78B}" destId="{800648B0-A9E9-6942-A278-0BE5A2C2BD5C}" srcOrd="0" destOrd="0" presId="urn:microsoft.com/office/officeart/2005/8/layout/orgChart1"/>
    <dgm:cxn modelId="{20B88F82-37D7-F74C-884D-E4E52A3E4827}" type="presParOf" srcId="{38ED33AB-C251-0447-9405-8C181B5FD78B}" destId="{75CC5676-FC21-6541-80DA-22E9F6EC4971}" srcOrd="1" destOrd="0" presId="urn:microsoft.com/office/officeart/2005/8/layout/orgChart1"/>
    <dgm:cxn modelId="{77D62141-0E50-864D-A80A-9F7C242B4C25}" type="presParOf" srcId="{75CC5676-FC21-6541-80DA-22E9F6EC4971}" destId="{A6820769-DF53-784A-B77E-3D880FAE207D}" srcOrd="0" destOrd="0" presId="urn:microsoft.com/office/officeart/2005/8/layout/orgChart1"/>
    <dgm:cxn modelId="{B23881DF-8941-6247-81A2-8B9893AA388B}" type="presParOf" srcId="{A6820769-DF53-784A-B77E-3D880FAE207D}" destId="{26E9F76B-0892-9E47-ACCA-368A574E7BA0}" srcOrd="0" destOrd="0" presId="urn:microsoft.com/office/officeart/2005/8/layout/orgChart1"/>
    <dgm:cxn modelId="{4272E3E4-19EA-B94F-828A-5C063BEFF8FD}" type="presParOf" srcId="{A6820769-DF53-784A-B77E-3D880FAE207D}" destId="{15D43F94-F9A5-F447-A482-A2618C1FE819}" srcOrd="1" destOrd="0" presId="urn:microsoft.com/office/officeart/2005/8/layout/orgChart1"/>
    <dgm:cxn modelId="{BAC5D291-DE7C-1948-8D92-E86FB889BDCB}" type="presParOf" srcId="{75CC5676-FC21-6541-80DA-22E9F6EC4971}" destId="{40732793-5FC9-3945-B268-27130533C18A}" srcOrd="1" destOrd="0" presId="urn:microsoft.com/office/officeart/2005/8/layout/orgChart1"/>
    <dgm:cxn modelId="{1F3F72E2-AD1A-3C4F-B409-CEF7AC01C603}" type="presParOf" srcId="{75CC5676-FC21-6541-80DA-22E9F6EC4971}" destId="{E9C2A44C-DE79-8046-8502-9FA0768103A5}" srcOrd="2" destOrd="0" presId="urn:microsoft.com/office/officeart/2005/8/layout/orgChart1"/>
    <dgm:cxn modelId="{7BA19BCA-ACE2-C146-AE8D-C90423E47007}" type="presParOf" srcId="{DC589555-D22A-8E42-8CFF-172EA6299455}" destId="{F70897E7-BF4D-2E4E-AC13-98A54E39809E}" srcOrd="2" destOrd="0" presId="urn:microsoft.com/office/officeart/2005/8/layout/orgChart1"/>
    <dgm:cxn modelId="{FDF67368-9A6E-C042-9C3A-3607E2C1CBA3}" type="presParOf" srcId="{C5153371-7F4E-144A-9C42-7DF7450AC0BE}" destId="{40F06DBC-4817-2941-A0BC-F6D6E582066C}" srcOrd="2" destOrd="0" presId="urn:microsoft.com/office/officeart/2005/8/layout/orgChart1"/>
    <dgm:cxn modelId="{9344B778-FF66-5E40-8806-5C4EF5EA1630}" type="presParOf" srcId="{C5153371-7F4E-144A-9C42-7DF7450AC0BE}" destId="{57754E1A-A7A4-BA42-B290-560127018E09}" srcOrd="3" destOrd="0" presId="urn:microsoft.com/office/officeart/2005/8/layout/orgChart1"/>
    <dgm:cxn modelId="{F5E05360-A957-EA4D-9544-BC3FF72BC43C}" type="presParOf" srcId="{57754E1A-A7A4-BA42-B290-560127018E09}" destId="{062E18FE-414C-2D4F-A135-5EE44846CBCA}" srcOrd="0" destOrd="0" presId="urn:microsoft.com/office/officeart/2005/8/layout/orgChart1"/>
    <dgm:cxn modelId="{B57F4CA7-F209-4B4C-B51A-967D9C2C353F}" type="presParOf" srcId="{062E18FE-414C-2D4F-A135-5EE44846CBCA}" destId="{A5F9751B-B7D9-0B44-8725-13C091A459DA}" srcOrd="0" destOrd="0" presId="urn:microsoft.com/office/officeart/2005/8/layout/orgChart1"/>
    <dgm:cxn modelId="{52CFF9AE-16F4-674C-8754-D2FE248F8028}" type="presParOf" srcId="{062E18FE-414C-2D4F-A135-5EE44846CBCA}" destId="{E94B17A6-15F6-844E-A615-00FD44A7A226}" srcOrd="1" destOrd="0" presId="urn:microsoft.com/office/officeart/2005/8/layout/orgChart1"/>
    <dgm:cxn modelId="{2122D6CD-A2CA-B84D-92FE-735798D540C9}" type="presParOf" srcId="{57754E1A-A7A4-BA42-B290-560127018E09}" destId="{1F853AC6-04B2-2441-9296-C52F56181E27}" srcOrd="1" destOrd="0" presId="urn:microsoft.com/office/officeart/2005/8/layout/orgChart1"/>
    <dgm:cxn modelId="{B5495E91-AB82-DA44-A889-E951495FA412}" type="presParOf" srcId="{1F853AC6-04B2-2441-9296-C52F56181E27}" destId="{5CDA096A-AF06-7D42-9A73-BFB288FE4AD3}" srcOrd="0" destOrd="0" presId="urn:microsoft.com/office/officeart/2005/8/layout/orgChart1"/>
    <dgm:cxn modelId="{8A8A8AC9-499C-F94A-9C42-56E96FBC2A52}" type="presParOf" srcId="{1F853AC6-04B2-2441-9296-C52F56181E27}" destId="{74CA1531-3B8D-AB41-A293-41AF0816FC6D}" srcOrd="1" destOrd="0" presId="urn:microsoft.com/office/officeart/2005/8/layout/orgChart1"/>
    <dgm:cxn modelId="{139C84D1-5A26-5B4F-BB6D-21DA90FF95F1}" type="presParOf" srcId="{74CA1531-3B8D-AB41-A293-41AF0816FC6D}" destId="{BABFF419-EBB5-9D4D-A2C5-40BFF2021C9D}" srcOrd="0" destOrd="0" presId="urn:microsoft.com/office/officeart/2005/8/layout/orgChart1"/>
    <dgm:cxn modelId="{AB3B41EC-B38C-7947-936C-94A74488FED3}" type="presParOf" srcId="{BABFF419-EBB5-9D4D-A2C5-40BFF2021C9D}" destId="{7CEA173A-6E41-B543-9B6C-70EA9403099E}" srcOrd="0" destOrd="0" presId="urn:microsoft.com/office/officeart/2005/8/layout/orgChart1"/>
    <dgm:cxn modelId="{A5B3F425-24B4-C147-A250-02D70330D95C}" type="presParOf" srcId="{BABFF419-EBB5-9D4D-A2C5-40BFF2021C9D}" destId="{C4B199DE-845A-0F48-9C60-E29C3FAB0F3F}" srcOrd="1" destOrd="0" presId="urn:microsoft.com/office/officeart/2005/8/layout/orgChart1"/>
    <dgm:cxn modelId="{5B718B25-6201-6A49-B120-65ADA014996C}" type="presParOf" srcId="{74CA1531-3B8D-AB41-A293-41AF0816FC6D}" destId="{F2F1AA6C-25A6-934D-9727-7BB96B4DAF61}" srcOrd="1" destOrd="0" presId="urn:microsoft.com/office/officeart/2005/8/layout/orgChart1"/>
    <dgm:cxn modelId="{735BCE03-3447-614B-8B76-90FF9292299F}" type="presParOf" srcId="{74CA1531-3B8D-AB41-A293-41AF0816FC6D}" destId="{8D24626E-947A-5D4F-A930-FF74614CC243}" srcOrd="2" destOrd="0" presId="urn:microsoft.com/office/officeart/2005/8/layout/orgChart1"/>
    <dgm:cxn modelId="{75A7C6FE-F1B2-3748-BAE0-3160865ECE1B}" type="presParOf" srcId="{57754E1A-A7A4-BA42-B290-560127018E09}" destId="{CAD5ACF4-7B10-8145-BCE4-42DCEFDB97AD}" srcOrd="2" destOrd="0" presId="urn:microsoft.com/office/officeart/2005/8/layout/orgChart1"/>
    <dgm:cxn modelId="{6F8A3D69-9FB8-5949-83B2-33E9D169DDE2}" type="presParOf" srcId="{C5153371-7F4E-144A-9C42-7DF7450AC0BE}" destId="{E0B0C843-3391-8C43-ACFE-8C2A6573A315}" srcOrd="4" destOrd="0" presId="urn:microsoft.com/office/officeart/2005/8/layout/orgChart1"/>
    <dgm:cxn modelId="{4C272DB2-72A3-AD4F-B180-FB637EA76A1A}" type="presParOf" srcId="{C5153371-7F4E-144A-9C42-7DF7450AC0BE}" destId="{76911953-26D7-9744-A23F-553373CCE700}" srcOrd="5" destOrd="0" presId="urn:microsoft.com/office/officeart/2005/8/layout/orgChart1"/>
    <dgm:cxn modelId="{6487C55A-AFF2-B74A-BF9B-B8C281A4507E}" type="presParOf" srcId="{76911953-26D7-9744-A23F-553373CCE700}" destId="{39DA6C26-33EC-034C-9B81-F5ED2B99DF1B}" srcOrd="0" destOrd="0" presId="urn:microsoft.com/office/officeart/2005/8/layout/orgChart1"/>
    <dgm:cxn modelId="{FE4F4AA0-37EA-484D-B897-030A7D69509A}" type="presParOf" srcId="{39DA6C26-33EC-034C-9B81-F5ED2B99DF1B}" destId="{05136B7C-2418-0544-B85A-BC9BD57ABF2F}" srcOrd="0" destOrd="0" presId="urn:microsoft.com/office/officeart/2005/8/layout/orgChart1"/>
    <dgm:cxn modelId="{55D12FA3-AA9A-D24E-AD54-D2DE45CFD1C5}" type="presParOf" srcId="{39DA6C26-33EC-034C-9B81-F5ED2B99DF1B}" destId="{7B19689C-8C5A-D349-9DB7-DCE22BB6F099}" srcOrd="1" destOrd="0" presId="urn:microsoft.com/office/officeart/2005/8/layout/orgChart1"/>
    <dgm:cxn modelId="{A3D34962-9EEF-AF46-A5BA-707AC25DEC94}" type="presParOf" srcId="{76911953-26D7-9744-A23F-553373CCE700}" destId="{BCF8B336-DF13-184B-8553-D1E776E417AC}" srcOrd="1" destOrd="0" presId="urn:microsoft.com/office/officeart/2005/8/layout/orgChart1"/>
    <dgm:cxn modelId="{543BC53F-2E06-8F4D-9C19-E99463F9C50E}" type="presParOf" srcId="{BCF8B336-DF13-184B-8553-D1E776E417AC}" destId="{421103AD-EE9C-F844-8804-8871240117C2}" srcOrd="0" destOrd="0" presId="urn:microsoft.com/office/officeart/2005/8/layout/orgChart1"/>
    <dgm:cxn modelId="{590ED17B-B32A-CD42-B524-47582767ED3B}" type="presParOf" srcId="{BCF8B336-DF13-184B-8553-D1E776E417AC}" destId="{695B001D-9BB4-3F42-8486-F96ADD08F945}" srcOrd="1" destOrd="0" presId="urn:microsoft.com/office/officeart/2005/8/layout/orgChart1"/>
    <dgm:cxn modelId="{328ACAE9-C72B-7C41-9BC1-97DD426E73BF}" type="presParOf" srcId="{695B001D-9BB4-3F42-8486-F96ADD08F945}" destId="{B3C8BBB4-EC89-2546-849A-46ABA406AF19}" srcOrd="0" destOrd="0" presId="urn:microsoft.com/office/officeart/2005/8/layout/orgChart1"/>
    <dgm:cxn modelId="{1C035111-2572-D94B-B67A-6F3A3B8648B8}" type="presParOf" srcId="{B3C8BBB4-EC89-2546-849A-46ABA406AF19}" destId="{3FB6BBF3-4590-AC42-ABB1-77B752F8DFC0}" srcOrd="0" destOrd="0" presId="urn:microsoft.com/office/officeart/2005/8/layout/orgChart1"/>
    <dgm:cxn modelId="{9D1FE72E-248D-A744-ABAB-BC42EEF60B25}" type="presParOf" srcId="{B3C8BBB4-EC89-2546-849A-46ABA406AF19}" destId="{663AF0D0-C3C1-E747-A0DB-1C5174DB7C1C}" srcOrd="1" destOrd="0" presId="urn:microsoft.com/office/officeart/2005/8/layout/orgChart1"/>
    <dgm:cxn modelId="{7A964A15-B601-6C48-AC2E-650B8F8CB6EC}" type="presParOf" srcId="{695B001D-9BB4-3F42-8486-F96ADD08F945}" destId="{B75D0A7E-0C7A-084F-9D1D-7FFB8F2CA531}" srcOrd="1" destOrd="0" presId="urn:microsoft.com/office/officeart/2005/8/layout/orgChart1"/>
    <dgm:cxn modelId="{02EE5AF9-34D4-9F46-BFD5-43E9E47FD5C5}" type="presParOf" srcId="{695B001D-9BB4-3F42-8486-F96ADD08F945}" destId="{DC02F8A8-095E-0F4D-9A9A-57D0FA300FC6}" srcOrd="2" destOrd="0" presId="urn:microsoft.com/office/officeart/2005/8/layout/orgChart1"/>
    <dgm:cxn modelId="{5B088A55-5600-AF41-BE93-B710DDBF5F95}" type="presParOf" srcId="{76911953-26D7-9744-A23F-553373CCE700}" destId="{A11B0BC8-F386-D240-8C3F-94C0082B6EDC}" srcOrd="2" destOrd="0" presId="urn:microsoft.com/office/officeart/2005/8/layout/orgChart1"/>
    <dgm:cxn modelId="{FA05A774-A22D-BE43-91F9-ABC4E5E6343B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err="1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BE512C88-CE09-D84F-986D-3A2DF836301D}" type="presOf" srcId="{A9C286D0-8C3D-5148-82AA-93A928A9D445}" destId="{0A434129-C71C-F146-8345-60715268C974}" srcOrd="0" destOrd="0" presId="urn:microsoft.com/office/officeart/2005/8/layout/orgChart1"/>
    <dgm:cxn modelId="{7329B555-1AF2-C34C-959B-0BB903D82631}" type="presOf" srcId="{22D21E94-9EC1-F046-AEE6-E6425D445D5D}" destId="{800648B0-A9E9-6942-A278-0BE5A2C2BD5C}" srcOrd="0" destOrd="0" presId="urn:microsoft.com/office/officeart/2005/8/layout/orgChart1"/>
    <dgm:cxn modelId="{AA6796F3-37C7-F748-B4E9-F09347E05172}" type="presOf" srcId="{1E0DDC14-38D3-4741-86B6-0BE84184B2BC}" destId="{5CDA096A-AF06-7D42-9A73-BFB288FE4AD3}" srcOrd="0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91F16D3E-C35C-094F-AC08-5ACD902CA0C4}" type="presOf" srcId="{744CCE6A-8CC3-F344-8119-E988D447682B}" destId="{05136B7C-2418-0544-B85A-BC9BD57ABF2F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1E1900BF-0BFF-0340-A2D1-7D38F9887517}" type="presOf" srcId="{1F015A7C-357E-1B45-AB2C-43781A2554CF}" destId="{26E9F76B-0892-9E47-ACCA-368A574E7BA0}" srcOrd="0" destOrd="0" presId="urn:microsoft.com/office/officeart/2005/8/layout/orgChart1"/>
    <dgm:cxn modelId="{84D285BD-6E66-FA47-A8A8-9745C4A46F6E}" type="presOf" srcId="{4596E224-F7C0-5941-96EF-E8E679F2A0D1}" destId="{A5F9751B-B7D9-0B44-8725-13C091A459DA}" srcOrd="0" destOrd="0" presId="urn:microsoft.com/office/officeart/2005/8/layout/orgChart1"/>
    <dgm:cxn modelId="{15AB4AA3-5640-3E4F-8446-70353B2B43F4}" type="presOf" srcId="{744CCE6A-8CC3-F344-8119-E988D447682B}" destId="{7B19689C-8C5A-D349-9DB7-DCE22BB6F099}" srcOrd="1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896ED062-2017-E940-98D2-F7B858933C09}" type="presOf" srcId="{1C12012A-74BE-984E-8C18-E1C4A4146534}" destId="{E0B0C843-3391-8C43-ACFE-8C2A6573A315}" srcOrd="0" destOrd="0" presId="urn:microsoft.com/office/officeart/2005/8/layout/orgChart1"/>
    <dgm:cxn modelId="{F2567EB1-0236-E646-968C-C61C76CE4E22}" type="presOf" srcId="{5BCD944A-A10D-4D46-B19E-FF47BCDE1AE7}" destId="{FF00BCFC-2C9D-4244-A4EC-C62E766B8130}" srcOrd="0" destOrd="0" presId="urn:microsoft.com/office/officeart/2005/8/layout/orgChart1"/>
    <dgm:cxn modelId="{2907BF89-8F47-AE43-B218-BB0F2D77C902}" type="presOf" srcId="{8301FE5E-AF38-0949-8978-71547FD115E6}" destId="{7B099B02-55CB-2149-8D80-A8DF12C19ABB}" srcOrd="1" destOrd="0" presId="urn:microsoft.com/office/officeart/2005/8/layout/orgChart1"/>
    <dgm:cxn modelId="{BB3A7BE7-7D9D-6E41-AEF5-4DEA7C428D9F}" type="presOf" srcId="{03B6DD0F-CE9C-FF41-8EA9-57EDA67543CB}" destId="{C4B199DE-845A-0F48-9C60-E29C3FAB0F3F}" srcOrd="1" destOrd="0" presId="urn:microsoft.com/office/officeart/2005/8/layout/orgChart1"/>
    <dgm:cxn modelId="{179DFD9D-86F0-1E47-B5F2-DAA1CAE67640}" type="presOf" srcId="{9F187276-E179-6E44-A904-F6685B335A6F}" destId="{663AF0D0-C3C1-E747-A0DB-1C5174DB7C1C}" srcOrd="1" destOrd="0" presId="urn:microsoft.com/office/officeart/2005/8/layout/orgChart1"/>
    <dgm:cxn modelId="{E8E45DC4-7218-B446-BB9F-A5E30E19526D}" type="presOf" srcId="{FE86130E-79EA-C64C-ABA6-6E4D0AAB0ED8}" destId="{421103AD-EE9C-F844-8804-8871240117C2}" srcOrd="0" destOrd="0" presId="urn:microsoft.com/office/officeart/2005/8/layout/orgChart1"/>
    <dgm:cxn modelId="{01F1BBB4-4DA2-534B-91F0-B387F818421B}" type="presOf" srcId="{8301FE5E-AF38-0949-8978-71547FD115E6}" destId="{4E03A7D1-0352-DA4C-AE71-F560A7A8357B}" srcOrd="0" destOrd="0" presId="urn:microsoft.com/office/officeart/2005/8/layout/orgChart1"/>
    <dgm:cxn modelId="{9E5337BD-1D60-904A-B4D4-5E184A22F6D1}" type="presOf" srcId="{9F187276-E179-6E44-A904-F6685B335A6F}" destId="{3FB6BBF3-4590-AC42-ABB1-77B752F8DFC0}" srcOrd="0" destOrd="0" presId="urn:microsoft.com/office/officeart/2005/8/layout/orgChart1"/>
    <dgm:cxn modelId="{2721B892-3B18-274E-BC69-37C5AC8ADB9D}" type="presOf" srcId="{4596E224-F7C0-5941-96EF-E8E679F2A0D1}" destId="{E94B17A6-15F6-844E-A615-00FD44A7A226}" srcOrd="1" destOrd="0" presId="urn:microsoft.com/office/officeart/2005/8/layout/orgChart1"/>
    <dgm:cxn modelId="{33B6283D-3D7E-B44D-B8F5-F7B3E32B043F}" type="presOf" srcId="{1F015A7C-357E-1B45-AB2C-43781A2554CF}" destId="{15D43F94-F9A5-F447-A482-A2618C1FE819}" srcOrd="1" destOrd="0" presId="urn:microsoft.com/office/officeart/2005/8/layout/orgChart1"/>
    <dgm:cxn modelId="{D3F568DB-9288-AE4E-AFDC-159C86D95AEA}" type="presOf" srcId="{B7B5D44B-2EC6-3947-86C2-A18106785FF5}" destId="{ABF18565-13A4-A04C-B030-0640D1A52252}" srcOrd="0" destOrd="0" presId="urn:microsoft.com/office/officeart/2005/8/layout/orgChart1"/>
    <dgm:cxn modelId="{A171838A-08CC-F44E-87CF-2D0F9F33C3B8}" type="presOf" srcId="{03B6DD0F-CE9C-FF41-8EA9-57EDA67543CB}" destId="{7CEA173A-6E41-B543-9B6C-70EA9403099E}" srcOrd="0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02FFB93E-028E-A542-900C-E1BF5CDDCA12}" type="presOf" srcId="{08B45D54-F6AE-B842-A1AE-35355D7378B4}" destId="{40F06DBC-4817-2941-A0BC-F6D6E582066C}" srcOrd="0" destOrd="0" presId="urn:microsoft.com/office/officeart/2005/8/layout/orgChart1"/>
    <dgm:cxn modelId="{889FEC0E-1D1C-3449-9C7C-881CBA94E6AC}" type="presOf" srcId="{B7B5D44B-2EC6-3947-86C2-A18106785FF5}" destId="{4BC0DF7A-C3B2-3245-92B2-05B83C6ED197}" srcOrd="1" destOrd="0" presId="urn:microsoft.com/office/officeart/2005/8/layout/orgChart1"/>
    <dgm:cxn modelId="{D67FE1A3-14D0-8B40-A038-218E2CE47307}" type="presParOf" srcId="{0A434129-C71C-F146-8345-60715268C974}" destId="{80B3FD6A-1D57-B841-B62E-31B512AE1861}" srcOrd="0" destOrd="0" presId="urn:microsoft.com/office/officeart/2005/8/layout/orgChart1"/>
    <dgm:cxn modelId="{4E987270-A579-B94C-8643-D4FBB3008B09}" type="presParOf" srcId="{80B3FD6A-1D57-B841-B62E-31B512AE1861}" destId="{FE18741E-19ED-574E-BACC-918F7566CF31}" srcOrd="0" destOrd="0" presId="urn:microsoft.com/office/officeart/2005/8/layout/orgChart1"/>
    <dgm:cxn modelId="{2E1891CF-7BED-654E-BC24-7A47583C9953}" type="presParOf" srcId="{FE18741E-19ED-574E-BACC-918F7566CF31}" destId="{ABF18565-13A4-A04C-B030-0640D1A52252}" srcOrd="0" destOrd="0" presId="urn:microsoft.com/office/officeart/2005/8/layout/orgChart1"/>
    <dgm:cxn modelId="{E08E580C-FEC5-1D4C-AB61-84AC52028A19}" type="presParOf" srcId="{FE18741E-19ED-574E-BACC-918F7566CF31}" destId="{4BC0DF7A-C3B2-3245-92B2-05B83C6ED197}" srcOrd="1" destOrd="0" presId="urn:microsoft.com/office/officeart/2005/8/layout/orgChart1"/>
    <dgm:cxn modelId="{6699651C-2146-7440-AC07-BD84985AFE56}" type="presParOf" srcId="{80B3FD6A-1D57-B841-B62E-31B512AE1861}" destId="{C5153371-7F4E-144A-9C42-7DF7450AC0BE}" srcOrd="1" destOrd="0" presId="urn:microsoft.com/office/officeart/2005/8/layout/orgChart1"/>
    <dgm:cxn modelId="{26738CCD-313D-D646-B451-DECD524A04AA}" type="presParOf" srcId="{C5153371-7F4E-144A-9C42-7DF7450AC0BE}" destId="{FF00BCFC-2C9D-4244-A4EC-C62E766B8130}" srcOrd="0" destOrd="0" presId="urn:microsoft.com/office/officeart/2005/8/layout/orgChart1"/>
    <dgm:cxn modelId="{22CC8670-2162-4C43-B134-39E77BD9D429}" type="presParOf" srcId="{C5153371-7F4E-144A-9C42-7DF7450AC0BE}" destId="{DC589555-D22A-8E42-8CFF-172EA6299455}" srcOrd="1" destOrd="0" presId="urn:microsoft.com/office/officeart/2005/8/layout/orgChart1"/>
    <dgm:cxn modelId="{B640FE03-5E89-814F-B525-0D5930FCA71E}" type="presParOf" srcId="{DC589555-D22A-8E42-8CFF-172EA6299455}" destId="{32AE1BA4-28FC-7E44-A0BC-5DEDA07A732C}" srcOrd="0" destOrd="0" presId="urn:microsoft.com/office/officeart/2005/8/layout/orgChart1"/>
    <dgm:cxn modelId="{331D9838-7269-5149-99B0-57DF61B28843}" type="presParOf" srcId="{32AE1BA4-28FC-7E44-A0BC-5DEDA07A732C}" destId="{4E03A7D1-0352-DA4C-AE71-F560A7A8357B}" srcOrd="0" destOrd="0" presId="urn:microsoft.com/office/officeart/2005/8/layout/orgChart1"/>
    <dgm:cxn modelId="{84CC3BB5-A7A8-0B4A-909F-E3686C561319}" type="presParOf" srcId="{32AE1BA4-28FC-7E44-A0BC-5DEDA07A732C}" destId="{7B099B02-55CB-2149-8D80-A8DF12C19ABB}" srcOrd="1" destOrd="0" presId="urn:microsoft.com/office/officeart/2005/8/layout/orgChart1"/>
    <dgm:cxn modelId="{932CD487-55AF-164A-A85A-BE92CE4D31D2}" type="presParOf" srcId="{DC589555-D22A-8E42-8CFF-172EA6299455}" destId="{38ED33AB-C251-0447-9405-8C181B5FD78B}" srcOrd="1" destOrd="0" presId="urn:microsoft.com/office/officeart/2005/8/layout/orgChart1"/>
    <dgm:cxn modelId="{84081DD5-3F8C-0040-8834-6806055A634E}" type="presParOf" srcId="{38ED33AB-C251-0447-9405-8C181B5FD78B}" destId="{800648B0-A9E9-6942-A278-0BE5A2C2BD5C}" srcOrd="0" destOrd="0" presId="urn:microsoft.com/office/officeart/2005/8/layout/orgChart1"/>
    <dgm:cxn modelId="{A5F0F2B9-6433-8740-8369-AC739E13BB91}" type="presParOf" srcId="{38ED33AB-C251-0447-9405-8C181B5FD78B}" destId="{75CC5676-FC21-6541-80DA-22E9F6EC4971}" srcOrd="1" destOrd="0" presId="urn:microsoft.com/office/officeart/2005/8/layout/orgChart1"/>
    <dgm:cxn modelId="{894C34DE-027D-0C44-B1E7-C081D384B559}" type="presParOf" srcId="{75CC5676-FC21-6541-80DA-22E9F6EC4971}" destId="{A6820769-DF53-784A-B77E-3D880FAE207D}" srcOrd="0" destOrd="0" presId="urn:microsoft.com/office/officeart/2005/8/layout/orgChart1"/>
    <dgm:cxn modelId="{7A034207-6CF2-EE46-B37D-DC3821D12652}" type="presParOf" srcId="{A6820769-DF53-784A-B77E-3D880FAE207D}" destId="{26E9F76B-0892-9E47-ACCA-368A574E7BA0}" srcOrd="0" destOrd="0" presId="urn:microsoft.com/office/officeart/2005/8/layout/orgChart1"/>
    <dgm:cxn modelId="{6DC99417-C337-964B-BB26-4EF2F1E5FBDD}" type="presParOf" srcId="{A6820769-DF53-784A-B77E-3D880FAE207D}" destId="{15D43F94-F9A5-F447-A482-A2618C1FE819}" srcOrd="1" destOrd="0" presId="urn:microsoft.com/office/officeart/2005/8/layout/orgChart1"/>
    <dgm:cxn modelId="{C1D615E6-63F2-FC4D-9B90-AB0553970A9E}" type="presParOf" srcId="{75CC5676-FC21-6541-80DA-22E9F6EC4971}" destId="{40732793-5FC9-3945-B268-27130533C18A}" srcOrd="1" destOrd="0" presId="urn:microsoft.com/office/officeart/2005/8/layout/orgChart1"/>
    <dgm:cxn modelId="{9634ABC8-28B6-B948-998C-C6BE027AC978}" type="presParOf" srcId="{75CC5676-FC21-6541-80DA-22E9F6EC4971}" destId="{E9C2A44C-DE79-8046-8502-9FA0768103A5}" srcOrd="2" destOrd="0" presId="urn:microsoft.com/office/officeart/2005/8/layout/orgChart1"/>
    <dgm:cxn modelId="{1BBFB3C0-5FB7-FA4C-9106-285977BD93E8}" type="presParOf" srcId="{DC589555-D22A-8E42-8CFF-172EA6299455}" destId="{F70897E7-BF4D-2E4E-AC13-98A54E39809E}" srcOrd="2" destOrd="0" presId="urn:microsoft.com/office/officeart/2005/8/layout/orgChart1"/>
    <dgm:cxn modelId="{FEBEF1EC-A363-A24F-95C6-A73130BC185E}" type="presParOf" srcId="{C5153371-7F4E-144A-9C42-7DF7450AC0BE}" destId="{40F06DBC-4817-2941-A0BC-F6D6E582066C}" srcOrd="2" destOrd="0" presId="urn:microsoft.com/office/officeart/2005/8/layout/orgChart1"/>
    <dgm:cxn modelId="{5FB723D3-C906-6041-AFD1-B5672270B469}" type="presParOf" srcId="{C5153371-7F4E-144A-9C42-7DF7450AC0BE}" destId="{57754E1A-A7A4-BA42-B290-560127018E09}" srcOrd="3" destOrd="0" presId="urn:microsoft.com/office/officeart/2005/8/layout/orgChart1"/>
    <dgm:cxn modelId="{D0A56ADA-4834-BC4F-946A-2E739A8D2BED}" type="presParOf" srcId="{57754E1A-A7A4-BA42-B290-560127018E09}" destId="{062E18FE-414C-2D4F-A135-5EE44846CBCA}" srcOrd="0" destOrd="0" presId="urn:microsoft.com/office/officeart/2005/8/layout/orgChart1"/>
    <dgm:cxn modelId="{983314DC-E119-DE49-8A0E-3A7F98BB00B8}" type="presParOf" srcId="{062E18FE-414C-2D4F-A135-5EE44846CBCA}" destId="{A5F9751B-B7D9-0B44-8725-13C091A459DA}" srcOrd="0" destOrd="0" presId="urn:microsoft.com/office/officeart/2005/8/layout/orgChart1"/>
    <dgm:cxn modelId="{2B530B69-9203-E740-AC2D-204BCE9D0569}" type="presParOf" srcId="{062E18FE-414C-2D4F-A135-5EE44846CBCA}" destId="{E94B17A6-15F6-844E-A615-00FD44A7A226}" srcOrd="1" destOrd="0" presId="urn:microsoft.com/office/officeart/2005/8/layout/orgChart1"/>
    <dgm:cxn modelId="{2C4F601F-17A9-C446-A6F2-D7DBA8E3BA44}" type="presParOf" srcId="{57754E1A-A7A4-BA42-B290-560127018E09}" destId="{1F853AC6-04B2-2441-9296-C52F56181E27}" srcOrd="1" destOrd="0" presId="urn:microsoft.com/office/officeart/2005/8/layout/orgChart1"/>
    <dgm:cxn modelId="{946C28D3-E2DF-A54F-91D9-D991097E9DF6}" type="presParOf" srcId="{1F853AC6-04B2-2441-9296-C52F56181E27}" destId="{5CDA096A-AF06-7D42-9A73-BFB288FE4AD3}" srcOrd="0" destOrd="0" presId="urn:microsoft.com/office/officeart/2005/8/layout/orgChart1"/>
    <dgm:cxn modelId="{D588FD11-C731-CB43-8B82-90D7E6ACAFCC}" type="presParOf" srcId="{1F853AC6-04B2-2441-9296-C52F56181E27}" destId="{74CA1531-3B8D-AB41-A293-41AF0816FC6D}" srcOrd="1" destOrd="0" presId="urn:microsoft.com/office/officeart/2005/8/layout/orgChart1"/>
    <dgm:cxn modelId="{1D9210F5-0BBA-4845-AD6B-7BD3F4F93B79}" type="presParOf" srcId="{74CA1531-3B8D-AB41-A293-41AF0816FC6D}" destId="{BABFF419-EBB5-9D4D-A2C5-40BFF2021C9D}" srcOrd="0" destOrd="0" presId="urn:microsoft.com/office/officeart/2005/8/layout/orgChart1"/>
    <dgm:cxn modelId="{EF599441-1894-C04C-8A7B-5E0FE8C23E46}" type="presParOf" srcId="{BABFF419-EBB5-9D4D-A2C5-40BFF2021C9D}" destId="{7CEA173A-6E41-B543-9B6C-70EA9403099E}" srcOrd="0" destOrd="0" presId="urn:microsoft.com/office/officeart/2005/8/layout/orgChart1"/>
    <dgm:cxn modelId="{139E81B4-0602-144B-BEEE-D2F63359C44E}" type="presParOf" srcId="{BABFF419-EBB5-9D4D-A2C5-40BFF2021C9D}" destId="{C4B199DE-845A-0F48-9C60-E29C3FAB0F3F}" srcOrd="1" destOrd="0" presId="urn:microsoft.com/office/officeart/2005/8/layout/orgChart1"/>
    <dgm:cxn modelId="{062D1F64-6818-1D4D-973D-EDB4580233E6}" type="presParOf" srcId="{74CA1531-3B8D-AB41-A293-41AF0816FC6D}" destId="{F2F1AA6C-25A6-934D-9727-7BB96B4DAF61}" srcOrd="1" destOrd="0" presId="urn:microsoft.com/office/officeart/2005/8/layout/orgChart1"/>
    <dgm:cxn modelId="{7297A436-0FF6-9342-B549-C41C91347424}" type="presParOf" srcId="{74CA1531-3B8D-AB41-A293-41AF0816FC6D}" destId="{8D24626E-947A-5D4F-A930-FF74614CC243}" srcOrd="2" destOrd="0" presId="urn:microsoft.com/office/officeart/2005/8/layout/orgChart1"/>
    <dgm:cxn modelId="{28C0A845-C4E9-AB49-933F-8ED0560E7A24}" type="presParOf" srcId="{57754E1A-A7A4-BA42-B290-560127018E09}" destId="{CAD5ACF4-7B10-8145-BCE4-42DCEFDB97AD}" srcOrd="2" destOrd="0" presId="urn:microsoft.com/office/officeart/2005/8/layout/orgChart1"/>
    <dgm:cxn modelId="{CDDD589E-70EE-4D4B-A9FF-92CA63FBF5E3}" type="presParOf" srcId="{C5153371-7F4E-144A-9C42-7DF7450AC0BE}" destId="{E0B0C843-3391-8C43-ACFE-8C2A6573A315}" srcOrd="4" destOrd="0" presId="urn:microsoft.com/office/officeart/2005/8/layout/orgChart1"/>
    <dgm:cxn modelId="{08C71C3A-585F-0244-958F-D0D1B26D616E}" type="presParOf" srcId="{C5153371-7F4E-144A-9C42-7DF7450AC0BE}" destId="{76911953-26D7-9744-A23F-553373CCE700}" srcOrd="5" destOrd="0" presId="urn:microsoft.com/office/officeart/2005/8/layout/orgChart1"/>
    <dgm:cxn modelId="{19AA6FE2-34CB-BC44-A8DE-C8A267EC1AC1}" type="presParOf" srcId="{76911953-26D7-9744-A23F-553373CCE700}" destId="{39DA6C26-33EC-034C-9B81-F5ED2B99DF1B}" srcOrd="0" destOrd="0" presId="urn:microsoft.com/office/officeart/2005/8/layout/orgChart1"/>
    <dgm:cxn modelId="{FE87D611-94CA-844F-A238-921DB94FE4EC}" type="presParOf" srcId="{39DA6C26-33EC-034C-9B81-F5ED2B99DF1B}" destId="{05136B7C-2418-0544-B85A-BC9BD57ABF2F}" srcOrd="0" destOrd="0" presId="urn:microsoft.com/office/officeart/2005/8/layout/orgChart1"/>
    <dgm:cxn modelId="{8B6C13D1-ECD0-7D42-AFB2-D34E28AEF248}" type="presParOf" srcId="{39DA6C26-33EC-034C-9B81-F5ED2B99DF1B}" destId="{7B19689C-8C5A-D349-9DB7-DCE22BB6F099}" srcOrd="1" destOrd="0" presId="urn:microsoft.com/office/officeart/2005/8/layout/orgChart1"/>
    <dgm:cxn modelId="{74B5CE75-33F1-9340-9101-35078E6340DB}" type="presParOf" srcId="{76911953-26D7-9744-A23F-553373CCE700}" destId="{BCF8B336-DF13-184B-8553-D1E776E417AC}" srcOrd="1" destOrd="0" presId="urn:microsoft.com/office/officeart/2005/8/layout/orgChart1"/>
    <dgm:cxn modelId="{40F2B868-1AAF-824E-AAA4-A8B8A88806EF}" type="presParOf" srcId="{BCF8B336-DF13-184B-8553-D1E776E417AC}" destId="{421103AD-EE9C-F844-8804-8871240117C2}" srcOrd="0" destOrd="0" presId="urn:microsoft.com/office/officeart/2005/8/layout/orgChart1"/>
    <dgm:cxn modelId="{BF0FFC6F-3558-1240-AD98-ACFAAB4F1B07}" type="presParOf" srcId="{BCF8B336-DF13-184B-8553-D1E776E417AC}" destId="{695B001D-9BB4-3F42-8486-F96ADD08F945}" srcOrd="1" destOrd="0" presId="urn:microsoft.com/office/officeart/2005/8/layout/orgChart1"/>
    <dgm:cxn modelId="{C06189A0-4316-D740-9753-E304474FF0EC}" type="presParOf" srcId="{695B001D-9BB4-3F42-8486-F96ADD08F945}" destId="{B3C8BBB4-EC89-2546-849A-46ABA406AF19}" srcOrd="0" destOrd="0" presId="urn:microsoft.com/office/officeart/2005/8/layout/orgChart1"/>
    <dgm:cxn modelId="{7EBE0CB2-F6A9-9B4F-9697-93289E4CF429}" type="presParOf" srcId="{B3C8BBB4-EC89-2546-849A-46ABA406AF19}" destId="{3FB6BBF3-4590-AC42-ABB1-77B752F8DFC0}" srcOrd="0" destOrd="0" presId="urn:microsoft.com/office/officeart/2005/8/layout/orgChart1"/>
    <dgm:cxn modelId="{7FF3EC2D-8C8F-0C43-8FF8-F3CE7386007B}" type="presParOf" srcId="{B3C8BBB4-EC89-2546-849A-46ABA406AF19}" destId="{663AF0D0-C3C1-E747-A0DB-1C5174DB7C1C}" srcOrd="1" destOrd="0" presId="urn:microsoft.com/office/officeart/2005/8/layout/orgChart1"/>
    <dgm:cxn modelId="{D35099C0-7C4D-5546-96D3-D18135162F2A}" type="presParOf" srcId="{695B001D-9BB4-3F42-8486-F96ADD08F945}" destId="{B75D0A7E-0C7A-084F-9D1D-7FFB8F2CA531}" srcOrd="1" destOrd="0" presId="urn:microsoft.com/office/officeart/2005/8/layout/orgChart1"/>
    <dgm:cxn modelId="{31256F4D-2F4B-0049-8AF5-7E0781D83A9D}" type="presParOf" srcId="{695B001D-9BB4-3F42-8486-F96ADD08F945}" destId="{DC02F8A8-095E-0F4D-9A9A-57D0FA300FC6}" srcOrd="2" destOrd="0" presId="urn:microsoft.com/office/officeart/2005/8/layout/orgChart1"/>
    <dgm:cxn modelId="{F7A58780-BFC0-C342-8A2B-F5EFE8916C0F}" type="presParOf" srcId="{76911953-26D7-9744-A23F-553373CCE700}" destId="{A11B0BC8-F386-D240-8C3F-94C0082B6EDC}" srcOrd="2" destOrd="0" presId="urn:microsoft.com/office/officeart/2005/8/layout/orgChart1"/>
    <dgm:cxn modelId="{3E2122E8-90EF-A241-A53D-752DF1D9C291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Euvolaemic</a:t>
          </a:r>
          <a:endParaRPr lang="en-US" dirty="0">
            <a:solidFill>
              <a:srgbClr val="FF0000"/>
            </a:solidFill>
          </a:endParaRPr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A167F95F-2F66-3843-80C1-191193092AA8}" type="presOf" srcId="{587E10B7-C19D-7B4D-BFA0-23D0303E6B2F}" destId="{5A38D351-8A7A-364D-9AD3-5C85E6C1FB24}" srcOrd="1" destOrd="0" presId="urn:microsoft.com/office/officeart/2005/8/layout/orgChart1"/>
    <dgm:cxn modelId="{892BA8B8-0FDB-7041-9AC2-1AF2E912B7DD}" type="presOf" srcId="{A70E3E1E-6D83-4E4B-81FA-EF789043753A}" destId="{1608BBDD-7962-7348-BD6C-3CDB29B9E541}" srcOrd="1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93C536E4-F1B9-6E40-A96F-42DC4ADBEECA}" type="presOf" srcId="{B7B5D44B-2EC6-3947-86C2-A18106785FF5}" destId="{4BC0DF7A-C3B2-3245-92B2-05B83C6ED197}" srcOrd="1" destOrd="0" presId="urn:microsoft.com/office/officeart/2005/8/layout/orgChart1"/>
    <dgm:cxn modelId="{7CDCBF52-5E3E-9947-9FA2-85723AB5A6CA}" type="presOf" srcId="{C43D60D4-9D6A-5D46-8626-B01D73857E5F}" destId="{89026FFF-53BB-7C44-A908-EED4AEB9ACD5}" srcOrd="0" destOrd="0" presId="urn:microsoft.com/office/officeart/2005/8/layout/orgChart1"/>
    <dgm:cxn modelId="{CDE390E1-3AA4-8447-A9F0-AB0F3EBD32AA}" type="presOf" srcId="{8301FE5E-AF38-0949-8978-71547FD115E6}" destId="{4E03A7D1-0352-DA4C-AE71-F560A7A8357B}" srcOrd="0" destOrd="0" presId="urn:microsoft.com/office/officeart/2005/8/layout/orgChart1"/>
    <dgm:cxn modelId="{D3718EA5-D31F-294C-99A6-D7FD563061B7}" type="presOf" srcId="{A70E3E1E-6D83-4E4B-81FA-EF789043753A}" destId="{ED4F935A-6DD0-8D4A-A393-4BAC09432DE6}" srcOrd="0" destOrd="0" presId="urn:microsoft.com/office/officeart/2005/8/layout/orgChart1"/>
    <dgm:cxn modelId="{DBDF1FAB-22FB-DC46-A410-139F0CC3B09E}" type="presOf" srcId="{5BCD944A-A10D-4D46-B19E-FF47BCDE1AE7}" destId="{FF00BCFC-2C9D-4244-A4EC-C62E766B8130}" srcOrd="0" destOrd="0" presId="urn:microsoft.com/office/officeart/2005/8/layout/orgChart1"/>
    <dgm:cxn modelId="{06E5E062-9C90-AD41-9049-DF6BC71B682D}" type="presOf" srcId="{877D8D1E-AFDA-C64F-8FC3-093BF7F25C9F}" destId="{8EEC8C49-6B4C-8F43-BB12-844AD954247A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F18EF712-E2D6-A64D-A5B7-205CF061AA44}" type="presOf" srcId="{A9C286D0-8C3D-5148-82AA-93A928A9D445}" destId="{0A434129-C71C-F146-8345-60715268C974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9FC34C80-1E43-D146-820F-F6EB0DE37F21}" type="presOf" srcId="{8301FE5E-AF38-0949-8978-71547FD115E6}" destId="{7B099B02-55CB-2149-8D80-A8DF12C19ABB}" srcOrd="1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6FCA4D50-A0FB-6D4F-B772-C298670B47DA}" type="presOf" srcId="{587E10B7-C19D-7B4D-BFA0-23D0303E6B2F}" destId="{8C058E77-5FDE-3E49-ACAB-4306136D3250}" srcOrd="0" destOrd="0" presId="urn:microsoft.com/office/officeart/2005/8/layout/orgChart1"/>
    <dgm:cxn modelId="{12C7FDBC-D2BC-4044-8C77-E5549F0222E3}" type="presOf" srcId="{B7B5D44B-2EC6-3947-86C2-A18106785FF5}" destId="{ABF18565-13A4-A04C-B030-0640D1A52252}" srcOrd="0" destOrd="0" presId="urn:microsoft.com/office/officeart/2005/8/layout/orgChart1"/>
    <dgm:cxn modelId="{143AEE88-D2FA-7C4A-B8A1-38C0AD792F77}" type="presParOf" srcId="{0A434129-C71C-F146-8345-60715268C974}" destId="{80B3FD6A-1D57-B841-B62E-31B512AE1861}" srcOrd="0" destOrd="0" presId="urn:microsoft.com/office/officeart/2005/8/layout/orgChart1"/>
    <dgm:cxn modelId="{DA996931-9703-0041-BE6D-C2102D3E1CA0}" type="presParOf" srcId="{80B3FD6A-1D57-B841-B62E-31B512AE1861}" destId="{FE18741E-19ED-574E-BACC-918F7566CF31}" srcOrd="0" destOrd="0" presId="urn:microsoft.com/office/officeart/2005/8/layout/orgChart1"/>
    <dgm:cxn modelId="{BB414388-4722-9E48-8B40-BEFBAA183F17}" type="presParOf" srcId="{FE18741E-19ED-574E-BACC-918F7566CF31}" destId="{ABF18565-13A4-A04C-B030-0640D1A52252}" srcOrd="0" destOrd="0" presId="urn:microsoft.com/office/officeart/2005/8/layout/orgChart1"/>
    <dgm:cxn modelId="{737A6642-7109-494B-865B-C3F8376D920A}" type="presParOf" srcId="{FE18741E-19ED-574E-BACC-918F7566CF31}" destId="{4BC0DF7A-C3B2-3245-92B2-05B83C6ED197}" srcOrd="1" destOrd="0" presId="urn:microsoft.com/office/officeart/2005/8/layout/orgChart1"/>
    <dgm:cxn modelId="{9950E46D-87D0-F244-98DB-888129542166}" type="presParOf" srcId="{80B3FD6A-1D57-B841-B62E-31B512AE1861}" destId="{C5153371-7F4E-144A-9C42-7DF7450AC0BE}" srcOrd="1" destOrd="0" presId="urn:microsoft.com/office/officeart/2005/8/layout/orgChart1"/>
    <dgm:cxn modelId="{1A28A4FA-908F-494F-AE8D-A9139E5B8662}" type="presParOf" srcId="{C5153371-7F4E-144A-9C42-7DF7450AC0BE}" destId="{FF00BCFC-2C9D-4244-A4EC-C62E766B8130}" srcOrd="0" destOrd="0" presId="urn:microsoft.com/office/officeart/2005/8/layout/orgChart1"/>
    <dgm:cxn modelId="{8BEC5755-5AF2-1F4E-8222-7C0B5D2ED381}" type="presParOf" srcId="{C5153371-7F4E-144A-9C42-7DF7450AC0BE}" destId="{DC589555-D22A-8E42-8CFF-172EA6299455}" srcOrd="1" destOrd="0" presId="urn:microsoft.com/office/officeart/2005/8/layout/orgChart1"/>
    <dgm:cxn modelId="{ED5EB7EA-F51B-3941-B53A-66ADE34869D3}" type="presParOf" srcId="{DC589555-D22A-8E42-8CFF-172EA6299455}" destId="{32AE1BA4-28FC-7E44-A0BC-5DEDA07A732C}" srcOrd="0" destOrd="0" presId="urn:microsoft.com/office/officeart/2005/8/layout/orgChart1"/>
    <dgm:cxn modelId="{8D52E046-CE17-534D-884C-4E358B7A7C21}" type="presParOf" srcId="{32AE1BA4-28FC-7E44-A0BC-5DEDA07A732C}" destId="{4E03A7D1-0352-DA4C-AE71-F560A7A8357B}" srcOrd="0" destOrd="0" presId="urn:microsoft.com/office/officeart/2005/8/layout/orgChart1"/>
    <dgm:cxn modelId="{C3E6E61F-1C47-3749-BF8B-4A47FDE53D36}" type="presParOf" srcId="{32AE1BA4-28FC-7E44-A0BC-5DEDA07A732C}" destId="{7B099B02-55CB-2149-8D80-A8DF12C19ABB}" srcOrd="1" destOrd="0" presId="urn:microsoft.com/office/officeart/2005/8/layout/orgChart1"/>
    <dgm:cxn modelId="{665C40E5-C53D-A44E-AEA2-39C4C0D4BAC5}" type="presParOf" srcId="{DC589555-D22A-8E42-8CFF-172EA6299455}" destId="{38ED33AB-C251-0447-9405-8C181B5FD78B}" srcOrd="1" destOrd="0" presId="urn:microsoft.com/office/officeart/2005/8/layout/orgChart1"/>
    <dgm:cxn modelId="{23AE4A23-2758-3648-BBD9-EF78CD3F8666}" type="presParOf" srcId="{DC589555-D22A-8E42-8CFF-172EA6299455}" destId="{F70897E7-BF4D-2E4E-AC13-98A54E39809E}" srcOrd="2" destOrd="0" presId="urn:microsoft.com/office/officeart/2005/8/layout/orgChart1"/>
    <dgm:cxn modelId="{C8201FEA-1656-CD4C-9D2C-7D3A480EEB85}" type="presParOf" srcId="{C5153371-7F4E-144A-9C42-7DF7450AC0BE}" destId="{8EEC8C49-6B4C-8F43-BB12-844AD954247A}" srcOrd="2" destOrd="0" presId="urn:microsoft.com/office/officeart/2005/8/layout/orgChart1"/>
    <dgm:cxn modelId="{83EAE849-7014-5A45-A239-1455CCBD4BDB}" type="presParOf" srcId="{C5153371-7F4E-144A-9C42-7DF7450AC0BE}" destId="{893C2316-8E3B-4C4A-A4E9-C976D21F178D}" srcOrd="3" destOrd="0" presId="urn:microsoft.com/office/officeart/2005/8/layout/orgChart1"/>
    <dgm:cxn modelId="{3AA4CDFB-5940-6D49-BCCB-91BB6B98DC37}" type="presParOf" srcId="{893C2316-8E3B-4C4A-A4E9-C976D21F178D}" destId="{F458D066-0825-7B4F-9BFD-F4A9217E5E81}" srcOrd="0" destOrd="0" presId="urn:microsoft.com/office/officeart/2005/8/layout/orgChart1"/>
    <dgm:cxn modelId="{29D1C10E-0179-A746-97B2-6CAAA81F085D}" type="presParOf" srcId="{F458D066-0825-7B4F-9BFD-F4A9217E5E81}" destId="{8C058E77-5FDE-3E49-ACAB-4306136D3250}" srcOrd="0" destOrd="0" presId="urn:microsoft.com/office/officeart/2005/8/layout/orgChart1"/>
    <dgm:cxn modelId="{822A3F28-CEFD-0341-8243-580A260FF738}" type="presParOf" srcId="{F458D066-0825-7B4F-9BFD-F4A9217E5E81}" destId="{5A38D351-8A7A-364D-9AD3-5C85E6C1FB24}" srcOrd="1" destOrd="0" presId="urn:microsoft.com/office/officeart/2005/8/layout/orgChart1"/>
    <dgm:cxn modelId="{40F42244-235B-5642-8EDB-C63B9603441F}" type="presParOf" srcId="{893C2316-8E3B-4C4A-A4E9-C976D21F178D}" destId="{CA7FA7EF-E0DA-2B4B-871B-622884E6B110}" srcOrd="1" destOrd="0" presId="urn:microsoft.com/office/officeart/2005/8/layout/orgChart1"/>
    <dgm:cxn modelId="{94A7A1C2-E3EC-E942-AAAD-5EAA46E7CA6A}" type="presParOf" srcId="{893C2316-8E3B-4C4A-A4E9-C976D21F178D}" destId="{5D4F1AD7-1C14-B544-9E9E-5C2F36B01984}" srcOrd="2" destOrd="0" presId="urn:microsoft.com/office/officeart/2005/8/layout/orgChart1"/>
    <dgm:cxn modelId="{94D043A7-84CD-C942-916E-A13401EC5BE9}" type="presParOf" srcId="{C5153371-7F4E-144A-9C42-7DF7450AC0BE}" destId="{89026FFF-53BB-7C44-A908-EED4AEB9ACD5}" srcOrd="4" destOrd="0" presId="urn:microsoft.com/office/officeart/2005/8/layout/orgChart1"/>
    <dgm:cxn modelId="{F0478B25-6A2B-1E4A-B41C-F484281C8E32}" type="presParOf" srcId="{C5153371-7F4E-144A-9C42-7DF7450AC0BE}" destId="{E610C71E-2FFB-2047-985B-89CA70D54BD4}" srcOrd="5" destOrd="0" presId="urn:microsoft.com/office/officeart/2005/8/layout/orgChart1"/>
    <dgm:cxn modelId="{436ABA6B-8DFF-534E-B58E-233A8E90EB94}" type="presParOf" srcId="{E610C71E-2FFB-2047-985B-89CA70D54BD4}" destId="{DA01B0D4-3B8F-BF42-917A-64F6A774E135}" srcOrd="0" destOrd="0" presId="urn:microsoft.com/office/officeart/2005/8/layout/orgChart1"/>
    <dgm:cxn modelId="{97BF4D3D-C4FE-484C-9F49-97CD3F9E5194}" type="presParOf" srcId="{DA01B0D4-3B8F-BF42-917A-64F6A774E135}" destId="{ED4F935A-6DD0-8D4A-A393-4BAC09432DE6}" srcOrd="0" destOrd="0" presId="urn:microsoft.com/office/officeart/2005/8/layout/orgChart1"/>
    <dgm:cxn modelId="{CF60B52F-F595-F54C-8770-0D8B42012F09}" type="presParOf" srcId="{DA01B0D4-3B8F-BF42-917A-64F6A774E135}" destId="{1608BBDD-7962-7348-BD6C-3CDB29B9E541}" srcOrd="1" destOrd="0" presId="urn:microsoft.com/office/officeart/2005/8/layout/orgChart1"/>
    <dgm:cxn modelId="{1126AE2B-641D-8240-8FBF-E3F9D30951B5}" type="presParOf" srcId="{E610C71E-2FFB-2047-985B-89CA70D54BD4}" destId="{070C513E-7733-A547-AAD5-BFF10B9549D6}" srcOrd="1" destOrd="0" presId="urn:microsoft.com/office/officeart/2005/8/layout/orgChart1"/>
    <dgm:cxn modelId="{9330BE63-5DA6-094D-BC05-EED504825F1B}" type="presParOf" srcId="{E610C71E-2FFB-2047-985B-89CA70D54BD4}" destId="{BB4963AC-0063-BD4E-BB03-99DEF28FA0D5}" srcOrd="2" destOrd="0" presId="urn:microsoft.com/office/officeart/2005/8/layout/orgChart1"/>
    <dgm:cxn modelId="{ECDB81C8-1533-CB4D-B435-DFD4CD179D16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Hypothyroidism  Adrenal insufficiency </a:t>
          </a:r>
          <a:r>
            <a:rPr lang="en-US" dirty="0" smtClean="0">
              <a:solidFill>
                <a:srgbClr val="FF0000"/>
              </a:solidFill>
            </a:rPr>
            <a:t>SIADH</a:t>
          </a:r>
          <a:endParaRPr lang="en-US" dirty="0">
            <a:solidFill>
              <a:srgbClr val="FF0000"/>
            </a:solidFill>
          </a:endParaRPr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E2DB8265-2348-D74B-88C2-185CB75BF954}" type="presOf" srcId="{B7B5D44B-2EC6-3947-86C2-A18106785FF5}" destId="{ABF18565-13A4-A04C-B030-0640D1A52252}" srcOrd="0" destOrd="0" presId="urn:microsoft.com/office/officeart/2005/8/layout/orgChart1"/>
    <dgm:cxn modelId="{C7D4E0CB-336D-5F48-8956-A4EF42CD54DC}" type="presOf" srcId="{A9C286D0-8C3D-5148-82AA-93A928A9D445}" destId="{0A434129-C71C-F146-8345-60715268C974}" srcOrd="0" destOrd="0" presId="urn:microsoft.com/office/officeart/2005/8/layout/orgChart1"/>
    <dgm:cxn modelId="{B90A558F-CE1C-BE4A-B72B-910B5460B83F}" type="presOf" srcId="{9F187276-E179-6E44-A904-F6685B335A6F}" destId="{663AF0D0-C3C1-E747-A0DB-1C5174DB7C1C}" srcOrd="1" destOrd="0" presId="urn:microsoft.com/office/officeart/2005/8/layout/orgChart1"/>
    <dgm:cxn modelId="{5792A422-BAE9-564E-9072-D47984D63295}" type="presOf" srcId="{B7B5D44B-2EC6-3947-86C2-A18106785FF5}" destId="{4BC0DF7A-C3B2-3245-92B2-05B83C6ED197}" srcOrd="1" destOrd="0" presId="urn:microsoft.com/office/officeart/2005/8/layout/orgChart1"/>
    <dgm:cxn modelId="{3CCAED45-08F9-244E-9F03-A4E056D248D0}" type="presOf" srcId="{744CCE6A-8CC3-F344-8119-E988D447682B}" destId="{05136B7C-2418-0544-B85A-BC9BD57ABF2F}" srcOrd="0" destOrd="0" presId="urn:microsoft.com/office/officeart/2005/8/layout/orgChart1"/>
    <dgm:cxn modelId="{5D1DFB89-ABA7-D84F-A815-E25C4F99CE69}" type="presOf" srcId="{5BCD944A-A10D-4D46-B19E-FF47BCDE1AE7}" destId="{FF00BCFC-2C9D-4244-A4EC-C62E766B8130}" srcOrd="0" destOrd="0" presId="urn:microsoft.com/office/officeart/2005/8/layout/orgChart1"/>
    <dgm:cxn modelId="{927E18D9-6DF8-A147-B5DF-FD4B8FAE9A99}" type="presOf" srcId="{1F015A7C-357E-1B45-AB2C-43781A2554CF}" destId="{15D43F94-F9A5-F447-A482-A2618C1FE819}" srcOrd="1" destOrd="0" presId="urn:microsoft.com/office/officeart/2005/8/layout/orgChart1"/>
    <dgm:cxn modelId="{34A74CBC-93D3-4740-A116-B02D047E12EF}" type="presOf" srcId="{1C12012A-74BE-984E-8C18-E1C4A4146534}" destId="{E0B0C843-3391-8C43-ACFE-8C2A6573A315}" srcOrd="0" destOrd="0" presId="urn:microsoft.com/office/officeart/2005/8/layout/orgChart1"/>
    <dgm:cxn modelId="{9A19DFA4-5AF3-F445-B366-9F5E87EEC8A0}" type="presOf" srcId="{4596E224-F7C0-5941-96EF-E8E679F2A0D1}" destId="{E94B17A6-15F6-844E-A615-00FD44A7A226}" srcOrd="1" destOrd="0" presId="urn:microsoft.com/office/officeart/2005/8/layout/orgChart1"/>
    <dgm:cxn modelId="{1293F08B-431C-5043-9103-D95289174480}" type="presOf" srcId="{03B6DD0F-CE9C-FF41-8EA9-57EDA67543CB}" destId="{7CEA173A-6E41-B543-9B6C-70EA9403099E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174A3FE7-DC4A-F041-B7FB-E1D3C395C06A}" type="presOf" srcId="{4596E224-F7C0-5941-96EF-E8E679F2A0D1}" destId="{A5F9751B-B7D9-0B44-8725-13C091A459DA}" srcOrd="0" destOrd="0" presId="urn:microsoft.com/office/officeart/2005/8/layout/orgChart1"/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65F46BC4-0EAD-E943-8BAD-5CAA5B6E353A}" type="presOf" srcId="{03B6DD0F-CE9C-FF41-8EA9-57EDA67543CB}" destId="{C4B199DE-845A-0F48-9C60-E29C3FAB0F3F}" srcOrd="1" destOrd="0" presId="urn:microsoft.com/office/officeart/2005/8/layout/orgChart1"/>
    <dgm:cxn modelId="{7CE743C6-1EA2-C443-9EF2-BFA861E9B061}" type="presOf" srcId="{1F015A7C-357E-1B45-AB2C-43781A2554CF}" destId="{26E9F76B-0892-9E47-ACCA-368A574E7BA0}" srcOrd="0" destOrd="0" presId="urn:microsoft.com/office/officeart/2005/8/layout/orgChart1"/>
    <dgm:cxn modelId="{7CC00D54-2A2B-A147-A146-B7A1C54442DC}" type="presOf" srcId="{8301FE5E-AF38-0949-8978-71547FD115E6}" destId="{4E03A7D1-0352-DA4C-AE71-F560A7A8357B}" srcOrd="0" destOrd="0" presId="urn:microsoft.com/office/officeart/2005/8/layout/orgChart1"/>
    <dgm:cxn modelId="{7ADF83DA-C469-664A-8C9E-6F40407586E7}" type="presOf" srcId="{22D21E94-9EC1-F046-AEE6-E6425D445D5D}" destId="{800648B0-A9E9-6942-A278-0BE5A2C2BD5C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1866A9A3-84DC-0540-9AF1-2D484EC1C90D}" type="presOf" srcId="{08B45D54-F6AE-B842-A1AE-35355D7378B4}" destId="{40F06DBC-4817-2941-A0BC-F6D6E582066C}" srcOrd="0" destOrd="0" presId="urn:microsoft.com/office/officeart/2005/8/layout/orgChart1"/>
    <dgm:cxn modelId="{14BDD0E9-F945-C84A-93BA-B1AD344488A6}" type="presOf" srcId="{9F187276-E179-6E44-A904-F6685B335A6F}" destId="{3FB6BBF3-4590-AC42-ABB1-77B752F8DFC0}" srcOrd="0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4400D74A-2C9B-9B48-A8C8-1163DC13C8E0}" type="presOf" srcId="{8301FE5E-AF38-0949-8978-71547FD115E6}" destId="{7B099B02-55CB-2149-8D80-A8DF12C19ABB}" srcOrd="1" destOrd="0" presId="urn:microsoft.com/office/officeart/2005/8/layout/orgChart1"/>
    <dgm:cxn modelId="{509AAC3A-DA43-D541-83C2-7292434399F0}" type="presOf" srcId="{1E0DDC14-38D3-4741-86B6-0BE84184B2BC}" destId="{5CDA096A-AF06-7D42-9A73-BFB288FE4AD3}" srcOrd="0" destOrd="0" presId="urn:microsoft.com/office/officeart/2005/8/layout/orgChart1"/>
    <dgm:cxn modelId="{8A08F183-05D1-064F-975D-43F29E0E4546}" type="presOf" srcId="{FE86130E-79EA-C64C-ABA6-6E4D0AAB0ED8}" destId="{421103AD-EE9C-F844-8804-8871240117C2}" srcOrd="0" destOrd="0" presId="urn:microsoft.com/office/officeart/2005/8/layout/orgChart1"/>
    <dgm:cxn modelId="{483F04D6-DFD6-4240-AFEA-842CE35446C9}" type="presOf" srcId="{744CCE6A-8CC3-F344-8119-E988D447682B}" destId="{7B19689C-8C5A-D349-9DB7-DCE22BB6F099}" srcOrd="1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0EFF6272-71BF-614F-8986-98FBAEE1911F}" type="presParOf" srcId="{0A434129-C71C-F146-8345-60715268C974}" destId="{80B3FD6A-1D57-B841-B62E-31B512AE1861}" srcOrd="0" destOrd="0" presId="urn:microsoft.com/office/officeart/2005/8/layout/orgChart1"/>
    <dgm:cxn modelId="{64197718-F369-E344-BB99-51C3379FCA1F}" type="presParOf" srcId="{80B3FD6A-1D57-B841-B62E-31B512AE1861}" destId="{FE18741E-19ED-574E-BACC-918F7566CF31}" srcOrd="0" destOrd="0" presId="urn:microsoft.com/office/officeart/2005/8/layout/orgChart1"/>
    <dgm:cxn modelId="{E4807669-8645-E946-9E34-A26634A73388}" type="presParOf" srcId="{FE18741E-19ED-574E-BACC-918F7566CF31}" destId="{ABF18565-13A4-A04C-B030-0640D1A52252}" srcOrd="0" destOrd="0" presId="urn:microsoft.com/office/officeart/2005/8/layout/orgChart1"/>
    <dgm:cxn modelId="{BA3BD208-29A7-9F4C-9B97-74A8F1EFACCC}" type="presParOf" srcId="{FE18741E-19ED-574E-BACC-918F7566CF31}" destId="{4BC0DF7A-C3B2-3245-92B2-05B83C6ED197}" srcOrd="1" destOrd="0" presId="urn:microsoft.com/office/officeart/2005/8/layout/orgChart1"/>
    <dgm:cxn modelId="{9D72D716-8CA7-DC49-8EBE-7C58AA7897EB}" type="presParOf" srcId="{80B3FD6A-1D57-B841-B62E-31B512AE1861}" destId="{C5153371-7F4E-144A-9C42-7DF7450AC0BE}" srcOrd="1" destOrd="0" presId="urn:microsoft.com/office/officeart/2005/8/layout/orgChart1"/>
    <dgm:cxn modelId="{C65FC618-67B1-C24F-9FB1-729FA051484E}" type="presParOf" srcId="{C5153371-7F4E-144A-9C42-7DF7450AC0BE}" destId="{FF00BCFC-2C9D-4244-A4EC-C62E766B8130}" srcOrd="0" destOrd="0" presId="urn:microsoft.com/office/officeart/2005/8/layout/orgChart1"/>
    <dgm:cxn modelId="{30952F5C-6299-5546-BF33-ED5D2C333C92}" type="presParOf" srcId="{C5153371-7F4E-144A-9C42-7DF7450AC0BE}" destId="{DC589555-D22A-8E42-8CFF-172EA6299455}" srcOrd="1" destOrd="0" presId="urn:microsoft.com/office/officeart/2005/8/layout/orgChart1"/>
    <dgm:cxn modelId="{C53B01C7-738D-544E-A069-4B790579F567}" type="presParOf" srcId="{DC589555-D22A-8E42-8CFF-172EA6299455}" destId="{32AE1BA4-28FC-7E44-A0BC-5DEDA07A732C}" srcOrd="0" destOrd="0" presId="urn:microsoft.com/office/officeart/2005/8/layout/orgChart1"/>
    <dgm:cxn modelId="{78D991A6-9136-604E-A95F-D6530749A1AF}" type="presParOf" srcId="{32AE1BA4-28FC-7E44-A0BC-5DEDA07A732C}" destId="{4E03A7D1-0352-DA4C-AE71-F560A7A8357B}" srcOrd="0" destOrd="0" presId="urn:microsoft.com/office/officeart/2005/8/layout/orgChart1"/>
    <dgm:cxn modelId="{A9DB0618-8F16-3647-A4F5-B6C404923371}" type="presParOf" srcId="{32AE1BA4-28FC-7E44-A0BC-5DEDA07A732C}" destId="{7B099B02-55CB-2149-8D80-A8DF12C19ABB}" srcOrd="1" destOrd="0" presId="urn:microsoft.com/office/officeart/2005/8/layout/orgChart1"/>
    <dgm:cxn modelId="{9BDFDA83-B9FA-7444-A54C-170C53A02453}" type="presParOf" srcId="{DC589555-D22A-8E42-8CFF-172EA6299455}" destId="{38ED33AB-C251-0447-9405-8C181B5FD78B}" srcOrd="1" destOrd="0" presId="urn:microsoft.com/office/officeart/2005/8/layout/orgChart1"/>
    <dgm:cxn modelId="{761B730C-B7E8-5946-8418-02DCD31CDC78}" type="presParOf" srcId="{38ED33AB-C251-0447-9405-8C181B5FD78B}" destId="{800648B0-A9E9-6942-A278-0BE5A2C2BD5C}" srcOrd="0" destOrd="0" presId="urn:microsoft.com/office/officeart/2005/8/layout/orgChart1"/>
    <dgm:cxn modelId="{A92BAF72-FE46-1A47-8455-3556D186B644}" type="presParOf" srcId="{38ED33AB-C251-0447-9405-8C181B5FD78B}" destId="{75CC5676-FC21-6541-80DA-22E9F6EC4971}" srcOrd="1" destOrd="0" presId="urn:microsoft.com/office/officeart/2005/8/layout/orgChart1"/>
    <dgm:cxn modelId="{41D3ADF5-478D-904F-B4CF-392B5EE9F47B}" type="presParOf" srcId="{75CC5676-FC21-6541-80DA-22E9F6EC4971}" destId="{A6820769-DF53-784A-B77E-3D880FAE207D}" srcOrd="0" destOrd="0" presId="urn:microsoft.com/office/officeart/2005/8/layout/orgChart1"/>
    <dgm:cxn modelId="{78C9905C-95F2-704B-B82A-25505D6F3B7C}" type="presParOf" srcId="{A6820769-DF53-784A-B77E-3D880FAE207D}" destId="{26E9F76B-0892-9E47-ACCA-368A574E7BA0}" srcOrd="0" destOrd="0" presId="urn:microsoft.com/office/officeart/2005/8/layout/orgChart1"/>
    <dgm:cxn modelId="{A653B1BF-2946-C248-A1C9-88293C61C27C}" type="presParOf" srcId="{A6820769-DF53-784A-B77E-3D880FAE207D}" destId="{15D43F94-F9A5-F447-A482-A2618C1FE819}" srcOrd="1" destOrd="0" presId="urn:microsoft.com/office/officeart/2005/8/layout/orgChart1"/>
    <dgm:cxn modelId="{C44231D9-D4BF-0A45-A14D-763CF75D1AB6}" type="presParOf" srcId="{75CC5676-FC21-6541-80DA-22E9F6EC4971}" destId="{40732793-5FC9-3945-B268-27130533C18A}" srcOrd="1" destOrd="0" presId="urn:microsoft.com/office/officeart/2005/8/layout/orgChart1"/>
    <dgm:cxn modelId="{67A2CFD5-FEDD-564E-839B-AA0FB1FFE92A}" type="presParOf" srcId="{75CC5676-FC21-6541-80DA-22E9F6EC4971}" destId="{E9C2A44C-DE79-8046-8502-9FA0768103A5}" srcOrd="2" destOrd="0" presId="urn:microsoft.com/office/officeart/2005/8/layout/orgChart1"/>
    <dgm:cxn modelId="{F226A26E-C609-C742-AAD6-AF794EC64FE8}" type="presParOf" srcId="{DC589555-D22A-8E42-8CFF-172EA6299455}" destId="{F70897E7-BF4D-2E4E-AC13-98A54E39809E}" srcOrd="2" destOrd="0" presId="urn:microsoft.com/office/officeart/2005/8/layout/orgChart1"/>
    <dgm:cxn modelId="{C2B9A935-1BD0-1C40-8F31-D3EC96224435}" type="presParOf" srcId="{C5153371-7F4E-144A-9C42-7DF7450AC0BE}" destId="{40F06DBC-4817-2941-A0BC-F6D6E582066C}" srcOrd="2" destOrd="0" presId="urn:microsoft.com/office/officeart/2005/8/layout/orgChart1"/>
    <dgm:cxn modelId="{42EA2CBC-7807-C046-B774-FBD38F7982A1}" type="presParOf" srcId="{C5153371-7F4E-144A-9C42-7DF7450AC0BE}" destId="{57754E1A-A7A4-BA42-B290-560127018E09}" srcOrd="3" destOrd="0" presId="urn:microsoft.com/office/officeart/2005/8/layout/orgChart1"/>
    <dgm:cxn modelId="{ABAC7C9F-D976-774E-97FA-18DCAD3C2141}" type="presParOf" srcId="{57754E1A-A7A4-BA42-B290-560127018E09}" destId="{062E18FE-414C-2D4F-A135-5EE44846CBCA}" srcOrd="0" destOrd="0" presId="urn:microsoft.com/office/officeart/2005/8/layout/orgChart1"/>
    <dgm:cxn modelId="{C714B5C2-4E1B-B641-B595-4F4A8A2732D0}" type="presParOf" srcId="{062E18FE-414C-2D4F-A135-5EE44846CBCA}" destId="{A5F9751B-B7D9-0B44-8725-13C091A459DA}" srcOrd="0" destOrd="0" presId="urn:microsoft.com/office/officeart/2005/8/layout/orgChart1"/>
    <dgm:cxn modelId="{EFB5D17F-BED8-2A45-97B4-4359717D9537}" type="presParOf" srcId="{062E18FE-414C-2D4F-A135-5EE44846CBCA}" destId="{E94B17A6-15F6-844E-A615-00FD44A7A226}" srcOrd="1" destOrd="0" presId="urn:microsoft.com/office/officeart/2005/8/layout/orgChart1"/>
    <dgm:cxn modelId="{31CC8837-D98F-ED41-B5C3-2F76D66125ED}" type="presParOf" srcId="{57754E1A-A7A4-BA42-B290-560127018E09}" destId="{1F853AC6-04B2-2441-9296-C52F56181E27}" srcOrd="1" destOrd="0" presId="urn:microsoft.com/office/officeart/2005/8/layout/orgChart1"/>
    <dgm:cxn modelId="{37D81D55-E9BB-A940-8801-8C38D457FF3D}" type="presParOf" srcId="{1F853AC6-04B2-2441-9296-C52F56181E27}" destId="{5CDA096A-AF06-7D42-9A73-BFB288FE4AD3}" srcOrd="0" destOrd="0" presId="urn:microsoft.com/office/officeart/2005/8/layout/orgChart1"/>
    <dgm:cxn modelId="{8F961EE0-8533-A24A-BD85-20447295D034}" type="presParOf" srcId="{1F853AC6-04B2-2441-9296-C52F56181E27}" destId="{74CA1531-3B8D-AB41-A293-41AF0816FC6D}" srcOrd="1" destOrd="0" presId="urn:microsoft.com/office/officeart/2005/8/layout/orgChart1"/>
    <dgm:cxn modelId="{045394B6-6CDB-1D43-B37F-2AB9D117B052}" type="presParOf" srcId="{74CA1531-3B8D-AB41-A293-41AF0816FC6D}" destId="{BABFF419-EBB5-9D4D-A2C5-40BFF2021C9D}" srcOrd="0" destOrd="0" presId="urn:microsoft.com/office/officeart/2005/8/layout/orgChart1"/>
    <dgm:cxn modelId="{87F4F52E-FB9D-6347-ADB3-63C30BA1A2FB}" type="presParOf" srcId="{BABFF419-EBB5-9D4D-A2C5-40BFF2021C9D}" destId="{7CEA173A-6E41-B543-9B6C-70EA9403099E}" srcOrd="0" destOrd="0" presId="urn:microsoft.com/office/officeart/2005/8/layout/orgChart1"/>
    <dgm:cxn modelId="{56EC10E4-08CE-7641-B71C-3167DB3F75C4}" type="presParOf" srcId="{BABFF419-EBB5-9D4D-A2C5-40BFF2021C9D}" destId="{C4B199DE-845A-0F48-9C60-E29C3FAB0F3F}" srcOrd="1" destOrd="0" presId="urn:microsoft.com/office/officeart/2005/8/layout/orgChart1"/>
    <dgm:cxn modelId="{3FE83BCC-19FB-8842-9F32-EF6A5DE402E1}" type="presParOf" srcId="{74CA1531-3B8D-AB41-A293-41AF0816FC6D}" destId="{F2F1AA6C-25A6-934D-9727-7BB96B4DAF61}" srcOrd="1" destOrd="0" presId="urn:microsoft.com/office/officeart/2005/8/layout/orgChart1"/>
    <dgm:cxn modelId="{8FE5E853-0341-F648-852B-4B5B4F2E9E7B}" type="presParOf" srcId="{74CA1531-3B8D-AB41-A293-41AF0816FC6D}" destId="{8D24626E-947A-5D4F-A930-FF74614CC243}" srcOrd="2" destOrd="0" presId="urn:microsoft.com/office/officeart/2005/8/layout/orgChart1"/>
    <dgm:cxn modelId="{4F50A16F-8B99-F049-922E-C9F272612487}" type="presParOf" srcId="{57754E1A-A7A4-BA42-B290-560127018E09}" destId="{CAD5ACF4-7B10-8145-BCE4-42DCEFDB97AD}" srcOrd="2" destOrd="0" presId="urn:microsoft.com/office/officeart/2005/8/layout/orgChart1"/>
    <dgm:cxn modelId="{107A6507-82CD-8148-8F40-80FFCADD52A8}" type="presParOf" srcId="{C5153371-7F4E-144A-9C42-7DF7450AC0BE}" destId="{E0B0C843-3391-8C43-ACFE-8C2A6573A315}" srcOrd="4" destOrd="0" presId="urn:microsoft.com/office/officeart/2005/8/layout/orgChart1"/>
    <dgm:cxn modelId="{30F957B9-3996-4549-B4DA-3EDDA7C4364C}" type="presParOf" srcId="{C5153371-7F4E-144A-9C42-7DF7450AC0BE}" destId="{76911953-26D7-9744-A23F-553373CCE700}" srcOrd="5" destOrd="0" presId="urn:microsoft.com/office/officeart/2005/8/layout/orgChart1"/>
    <dgm:cxn modelId="{C09CC543-04DC-994B-AFE5-7CAF2E52F219}" type="presParOf" srcId="{76911953-26D7-9744-A23F-553373CCE700}" destId="{39DA6C26-33EC-034C-9B81-F5ED2B99DF1B}" srcOrd="0" destOrd="0" presId="urn:microsoft.com/office/officeart/2005/8/layout/orgChart1"/>
    <dgm:cxn modelId="{DF6F6DC6-4550-B54A-98C5-496E2E55B7CB}" type="presParOf" srcId="{39DA6C26-33EC-034C-9B81-F5ED2B99DF1B}" destId="{05136B7C-2418-0544-B85A-BC9BD57ABF2F}" srcOrd="0" destOrd="0" presId="urn:microsoft.com/office/officeart/2005/8/layout/orgChart1"/>
    <dgm:cxn modelId="{7FB7037A-DB81-2A41-AA8E-E9ED2019549E}" type="presParOf" srcId="{39DA6C26-33EC-034C-9B81-F5ED2B99DF1B}" destId="{7B19689C-8C5A-D349-9DB7-DCE22BB6F099}" srcOrd="1" destOrd="0" presId="urn:microsoft.com/office/officeart/2005/8/layout/orgChart1"/>
    <dgm:cxn modelId="{D68366D4-8438-F942-BCB3-70CAB21EB82B}" type="presParOf" srcId="{76911953-26D7-9744-A23F-553373CCE700}" destId="{BCF8B336-DF13-184B-8553-D1E776E417AC}" srcOrd="1" destOrd="0" presId="urn:microsoft.com/office/officeart/2005/8/layout/orgChart1"/>
    <dgm:cxn modelId="{4B979CED-CA5E-6646-B8E5-1DE434B7B3D3}" type="presParOf" srcId="{BCF8B336-DF13-184B-8553-D1E776E417AC}" destId="{421103AD-EE9C-F844-8804-8871240117C2}" srcOrd="0" destOrd="0" presId="urn:microsoft.com/office/officeart/2005/8/layout/orgChart1"/>
    <dgm:cxn modelId="{C33B8991-A9F0-D44E-956D-D120D9656BEE}" type="presParOf" srcId="{BCF8B336-DF13-184B-8553-D1E776E417AC}" destId="{695B001D-9BB4-3F42-8486-F96ADD08F945}" srcOrd="1" destOrd="0" presId="urn:microsoft.com/office/officeart/2005/8/layout/orgChart1"/>
    <dgm:cxn modelId="{45D6036E-8E9E-EC43-ACE3-997C6095B66A}" type="presParOf" srcId="{695B001D-9BB4-3F42-8486-F96ADD08F945}" destId="{B3C8BBB4-EC89-2546-849A-46ABA406AF19}" srcOrd="0" destOrd="0" presId="urn:microsoft.com/office/officeart/2005/8/layout/orgChart1"/>
    <dgm:cxn modelId="{CD9B6F74-0B80-4B42-8B27-90E80B72E2D2}" type="presParOf" srcId="{B3C8BBB4-EC89-2546-849A-46ABA406AF19}" destId="{3FB6BBF3-4590-AC42-ABB1-77B752F8DFC0}" srcOrd="0" destOrd="0" presId="urn:microsoft.com/office/officeart/2005/8/layout/orgChart1"/>
    <dgm:cxn modelId="{313D7D0B-08DB-4844-B35D-69CB2810321D}" type="presParOf" srcId="{B3C8BBB4-EC89-2546-849A-46ABA406AF19}" destId="{663AF0D0-C3C1-E747-A0DB-1C5174DB7C1C}" srcOrd="1" destOrd="0" presId="urn:microsoft.com/office/officeart/2005/8/layout/orgChart1"/>
    <dgm:cxn modelId="{8ED2C0FB-AC0A-1B4A-A0F7-E4B349B21962}" type="presParOf" srcId="{695B001D-9BB4-3F42-8486-F96ADD08F945}" destId="{B75D0A7E-0C7A-084F-9D1D-7FFB8F2CA531}" srcOrd="1" destOrd="0" presId="urn:microsoft.com/office/officeart/2005/8/layout/orgChart1"/>
    <dgm:cxn modelId="{845CEAB1-2A0B-4245-911D-4A54DFABD90E}" type="presParOf" srcId="{695B001D-9BB4-3F42-8486-F96ADD08F945}" destId="{DC02F8A8-095E-0F4D-9A9A-57D0FA300FC6}" srcOrd="2" destOrd="0" presId="urn:microsoft.com/office/officeart/2005/8/layout/orgChart1"/>
    <dgm:cxn modelId="{6C7F586B-762B-914D-A8D5-F2AFE616FCF7}" type="presParOf" srcId="{76911953-26D7-9744-A23F-553373CCE700}" destId="{A11B0BC8-F386-D240-8C3F-94C0082B6EDC}" srcOrd="2" destOrd="0" presId="urn:microsoft.com/office/officeart/2005/8/layout/orgChart1"/>
    <dgm:cxn modelId="{55434232-B85F-2A4A-BD61-78B04519E291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? </a:t>
          </a:r>
          <a:r>
            <a:rPr lang="en-US" dirty="0" err="1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err="1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/>
            <a:t>Cardiac failure          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105533E7-0C1A-684B-BA45-E5FEEEED4358}" type="presOf" srcId="{9F187276-E179-6E44-A904-F6685B335A6F}" destId="{663AF0D0-C3C1-E747-A0DB-1C5174DB7C1C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2BBE6A36-9B0D-5E47-92DE-608803224091}" type="presOf" srcId="{744CCE6A-8CC3-F344-8119-E988D447682B}" destId="{7B19689C-8C5A-D349-9DB7-DCE22BB6F099}" srcOrd="1" destOrd="0" presId="urn:microsoft.com/office/officeart/2005/8/layout/orgChart1"/>
    <dgm:cxn modelId="{F5BF3A55-1925-3847-B461-BE90AA0EBC36}" type="presOf" srcId="{08B45D54-F6AE-B842-A1AE-35355D7378B4}" destId="{40F06DBC-4817-2941-A0BC-F6D6E582066C}" srcOrd="0" destOrd="0" presId="urn:microsoft.com/office/officeart/2005/8/layout/orgChart1"/>
    <dgm:cxn modelId="{79F61328-2263-5049-8C0F-9D0D06298BEF}" type="presOf" srcId="{5BCD944A-A10D-4D46-B19E-FF47BCDE1AE7}" destId="{FF00BCFC-2C9D-4244-A4EC-C62E766B8130}" srcOrd="0" destOrd="0" presId="urn:microsoft.com/office/officeart/2005/8/layout/orgChart1"/>
    <dgm:cxn modelId="{6C76B1D0-A46B-3D40-9854-7AD0F9635703}" type="presOf" srcId="{1E0DDC14-38D3-4741-86B6-0BE84184B2BC}" destId="{5CDA096A-AF06-7D42-9A73-BFB288FE4AD3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99800CFC-E0BE-EC4C-8865-300056C318CC}" type="presOf" srcId="{03B6DD0F-CE9C-FF41-8EA9-57EDA67543CB}" destId="{C4B199DE-845A-0F48-9C60-E29C3FAB0F3F}" srcOrd="1" destOrd="0" presId="urn:microsoft.com/office/officeart/2005/8/layout/orgChart1"/>
    <dgm:cxn modelId="{A0B1016B-AD84-EA44-8CD3-C80ECBC677A3}" type="presOf" srcId="{03B6DD0F-CE9C-FF41-8EA9-57EDA67543CB}" destId="{7CEA173A-6E41-B543-9B6C-70EA9403099E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4A05C43B-F3C5-374A-A675-7CDDF81C8F61}" type="presOf" srcId="{B7B5D44B-2EC6-3947-86C2-A18106785FF5}" destId="{4BC0DF7A-C3B2-3245-92B2-05B83C6ED197}" srcOrd="1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EF717FF8-4C60-064C-8EE0-EDD9EB934E39}" type="presOf" srcId="{A9C286D0-8C3D-5148-82AA-93A928A9D445}" destId="{0A434129-C71C-F146-8345-60715268C974}" srcOrd="0" destOrd="0" presId="urn:microsoft.com/office/officeart/2005/8/layout/orgChart1"/>
    <dgm:cxn modelId="{0398B871-6022-7C46-9EE4-21B4259AD2BA}" type="presOf" srcId="{8301FE5E-AF38-0949-8978-71547FD115E6}" destId="{4E03A7D1-0352-DA4C-AE71-F560A7A8357B}" srcOrd="0" destOrd="0" presId="urn:microsoft.com/office/officeart/2005/8/layout/orgChart1"/>
    <dgm:cxn modelId="{AF493D05-22C3-F14B-8E13-8827DA13B5A7}" type="presOf" srcId="{FE86130E-79EA-C64C-ABA6-6E4D0AAB0ED8}" destId="{421103AD-EE9C-F844-8804-8871240117C2}" srcOrd="0" destOrd="0" presId="urn:microsoft.com/office/officeart/2005/8/layout/orgChart1"/>
    <dgm:cxn modelId="{C5B2A9AE-C56F-E14D-A74F-0DE6ED67A463}" type="presOf" srcId="{1F015A7C-357E-1B45-AB2C-43781A2554CF}" destId="{15D43F94-F9A5-F447-A482-A2618C1FE819}" srcOrd="1" destOrd="0" presId="urn:microsoft.com/office/officeart/2005/8/layout/orgChart1"/>
    <dgm:cxn modelId="{94027D40-3AF2-3248-BAB8-941B4B58D691}" type="presOf" srcId="{1F015A7C-357E-1B45-AB2C-43781A2554CF}" destId="{26E9F76B-0892-9E47-ACCA-368A574E7BA0}" srcOrd="0" destOrd="0" presId="urn:microsoft.com/office/officeart/2005/8/layout/orgChart1"/>
    <dgm:cxn modelId="{8AB95961-3C84-374D-9420-BF7587AED046}" type="presOf" srcId="{744CCE6A-8CC3-F344-8119-E988D447682B}" destId="{05136B7C-2418-0544-B85A-BC9BD57ABF2F}" srcOrd="0" destOrd="0" presId="urn:microsoft.com/office/officeart/2005/8/layout/orgChart1"/>
    <dgm:cxn modelId="{5CFBB7CE-49E0-ED4C-86AD-2A66EBA851B0}" type="presOf" srcId="{1C12012A-74BE-984E-8C18-E1C4A4146534}" destId="{E0B0C843-3391-8C43-ACFE-8C2A6573A315}" srcOrd="0" destOrd="0" presId="urn:microsoft.com/office/officeart/2005/8/layout/orgChart1"/>
    <dgm:cxn modelId="{E9B427E0-025F-0C4E-B6E7-816695EF373A}" type="presOf" srcId="{B7B5D44B-2EC6-3947-86C2-A18106785FF5}" destId="{ABF18565-13A4-A04C-B030-0640D1A52252}" srcOrd="0" destOrd="0" presId="urn:microsoft.com/office/officeart/2005/8/layout/orgChart1"/>
    <dgm:cxn modelId="{89421359-DE20-E641-86D8-969E9282A090}" type="presOf" srcId="{4596E224-F7C0-5941-96EF-E8E679F2A0D1}" destId="{A5F9751B-B7D9-0B44-8725-13C091A459DA}" srcOrd="0" destOrd="0" presId="urn:microsoft.com/office/officeart/2005/8/layout/orgChart1"/>
    <dgm:cxn modelId="{FCEE241F-A0ED-9840-BCDB-73D2F6411055}" type="presOf" srcId="{22D21E94-9EC1-F046-AEE6-E6425D445D5D}" destId="{800648B0-A9E9-6942-A278-0BE5A2C2BD5C}" srcOrd="0" destOrd="0" presId="urn:microsoft.com/office/officeart/2005/8/layout/orgChart1"/>
    <dgm:cxn modelId="{00B0B57E-6916-A34A-A623-FD29582B65AC}" type="presOf" srcId="{8301FE5E-AF38-0949-8978-71547FD115E6}" destId="{7B099B02-55CB-2149-8D80-A8DF12C19ABB}" srcOrd="1" destOrd="0" presId="urn:microsoft.com/office/officeart/2005/8/layout/orgChart1"/>
    <dgm:cxn modelId="{CF791689-60D4-804B-83BA-53BF180AA3DE}" type="presOf" srcId="{4596E224-F7C0-5941-96EF-E8E679F2A0D1}" destId="{E94B17A6-15F6-844E-A615-00FD44A7A226}" srcOrd="1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2BF048FC-9D48-5D4B-B1E4-D3AE16DFFCB4}" type="presOf" srcId="{9F187276-E179-6E44-A904-F6685B335A6F}" destId="{3FB6BBF3-4590-AC42-ABB1-77B752F8DFC0}" srcOrd="0" destOrd="0" presId="urn:microsoft.com/office/officeart/2005/8/layout/orgChart1"/>
    <dgm:cxn modelId="{1AA88076-3A23-AE47-AE42-2C4B43DCD963}" type="presParOf" srcId="{0A434129-C71C-F146-8345-60715268C974}" destId="{80B3FD6A-1D57-B841-B62E-31B512AE1861}" srcOrd="0" destOrd="0" presId="urn:microsoft.com/office/officeart/2005/8/layout/orgChart1"/>
    <dgm:cxn modelId="{F2393AE4-3C32-E447-8E44-EBD1A5504909}" type="presParOf" srcId="{80B3FD6A-1D57-B841-B62E-31B512AE1861}" destId="{FE18741E-19ED-574E-BACC-918F7566CF31}" srcOrd="0" destOrd="0" presId="urn:microsoft.com/office/officeart/2005/8/layout/orgChart1"/>
    <dgm:cxn modelId="{39543F41-BAFE-7F47-8232-1B09F99F4CFD}" type="presParOf" srcId="{FE18741E-19ED-574E-BACC-918F7566CF31}" destId="{ABF18565-13A4-A04C-B030-0640D1A52252}" srcOrd="0" destOrd="0" presId="urn:microsoft.com/office/officeart/2005/8/layout/orgChart1"/>
    <dgm:cxn modelId="{F34A86A4-6F21-2F45-B22F-73E85FA3300F}" type="presParOf" srcId="{FE18741E-19ED-574E-BACC-918F7566CF31}" destId="{4BC0DF7A-C3B2-3245-92B2-05B83C6ED197}" srcOrd="1" destOrd="0" presId="urn:microsoft.com/office/officeart/2005/8/layout/orgChart1"/>
    <dgm:cxn modelId="{23472CAA-939A-B249-BBF8-AF7624ED07A0}" type="presParOf" srcId="{80B3FD6A-1D57-B841-B62E-31B512AE1861}" destId="{C5153371-7F4E-144A-9C42-7DF7450AC0BE}" srcOrd="1" destOrd="0" presId="urn:microsoft.com/office/officeart/2005/8/layout/orgChart1"/>
    <dgm:cxn modelId="{067919DB-424C-0441-BB73-635ECE84BA45}" type="presParOf" srcId="{C5153371-7F4E-144A-9C42-7DF7450AC0BE}" destId="{FF00BCFC-2C9D-4244-A4EC-C62E766B8130}" srcOrd="0" destOrd="0" presId="urn:microsoft.com/office/officeart/2005/8/layout/orgChart1"/>
    <dgm:cxn modelId="{BE496D92-C63B-6941-A6A6-94DF93848796}" type="presParOf" srcId="{C5153371-7F4E-144A-9C42-7DF7450AC0BE}" destId="{DC589555-D22A-8E42-8CFF-172EA6299455}" srcOrd="1" destOrd="0" presId="urn:microsoft.com/office/officeart/2005/8/layout/orgChart1"/>
    <dgm:cxn modelId="{C16FD87C-124A-8E49-A931-A149CDAD193B}" type="presParOf" srcId="{DC589555-D22A-8E42-8CFF-172EA6299455}" destId="{32AE1BA4-28FC-7E44-A0BC-5DEDA07A732C}" srcOrd="0" destOrd="0" presId="urn:microsoft.com/office/officeart/2005/8/layout/orgChart1"/>
    <dgm:cxn modelId="{8ED79689-16C8-204F-BC59-F385EA114140}" type="presParOf" srcId="{32AE1BA4-28FC-7E44-A0BC-5DEDA07A732C}" destId="{4E03A7D1-0352-DA4C-AE71-F560A7A8357B}" srcOrd="0" destOrd="0" presId="urn:microsoft.com/office/officeart/2005/8/layout/orgChart1"/>
    <dgm:cxn modelId="{D14AE2AB-13BA-EA43-AF26-ED5264F977BE}" type="presParOf" srcId="{32AE1BA4-28FC-7E44-A0BC-5DEDA07A732C}" destId="{7B099B02-55CB-2149-8D80-A8DF12C19ABB}" srcOrd="1" destOrd="0" presId="urn:microsoft.com/office/officeart/2005/8/layout/orgChart1"/>
    <dgm:cxn modelId="{4B18EE06-A07F-4444-93C8-A74C5B930FF8}" type="presParOf" srcId="{DC589555-D22A-8E42-8CFF-172EA6299455}" destId="{38ED33AB-C251-0447-9405-8C181B5FD78B}" srcOrd="1" destOrd="0" presId="urn:microsoft.com/office/officeart/2005/8/layout/orgChart1"/>
    <dgm:cxn modelId="{0764E000-426E-F84C-A367-FF82EF00292B}" type="presParOf" srcId="{38ED33AB-C251-0447-9405-8C181B5FD78B}" destId="{800648B0-A9E9-6942-A278-0BE5A2C2BD5C}" srcOrd="0" destOrd="0" presId="urn:microsoft.com/office/officeart/2005/8/layout/orgChart1"/>
    <dgm:cxn modelId="{01F6D828-99EA-D642-89C7-1EBF86AE41F8}" type="presParOf" srcId="{38ED33AB-C251-0447-9405-8C181B5FD78B}" destId="{75CC5676-FC21-6541-80DA-22E9F6EC4971}" srcOrd="1" destOrd="0" presId="urn:microsoft.com/office/officeart/2005/8/layout/orgChart1"/>
    <dgm:cxn modelId="{7C9864F8-058E-B14B-BC51-E721CC94FCCF}" type="presParOf" srcId="{75CC5676-FC21-6541-80DA-22E9F6EC4971}" destId="{A6820769-DF53-784A-B77E-3D880FAE207D}" srcOrd="0" destOrd="0" presId="urn:microsoft.com/office/officeart/2005/8/layout/orgChart1"/>
    <dgm:cxn modelId="{CA148024-FDF2-3444-8AE1-139BF365EC66}" type="presParOf" srcId="{A6820769-DF53-784A-B77E-3D880FAE207D}" destId="{26E9F76B-0892-9E47-ACCA-368A574E7BA0}" srcOrd="0" destOrd="0" presId="urn:microsoft.com/office/officeart/2005/8/layout/orgChart1"/>
    <dgm:cxn modelId="{C674FF4B-4245-6E43-9A27-638F57D060E6}" type="presParOf" srcId="{A6820769-DF53-784A-B77E-3D880FAE207D}" destId="{15D43F94-F9A5-F447-A482-A2618C1FE819}" srcOrd="1" destOrd="0" presId="urn:microsoft.com/office/officeart/2005/8/layout/orgChart1"/>
    <dgm:cxn modelId="{6B15D092-4369-E442-9EC3-2AB36E0D4777}" type="presParOf" srcId="{75CC5676-FC21-6541-80DA-22E9F6EC4971}" destId="{40732793-5FC9-3945-B268-27130533C18A}" srcOrd="1" destOrd="0" presId="urn:microsoft.com/office/officeart/2005/8/layout/orgChart1"/>
    <dgm:cxn modelId="{A3098B51-FF79-DF4B-99BE-463F893B0F38}" type="presParOf" srcId="{75CC5676-FC21-6541-80DA-22E9F6EC4971}" destId="{E9C2A44C-DE79-8046-8502-9FA0768103A5}" srcOrd="2" destOrd="0" presId="urn:microsoft.com/office/officeart/2005/8/layout/orgChart1"/>
    <dgm:cxn modelId="{D7DF16A2-6F39-044A-9A81-AFA159BF1266}" type="presParOf" srcId="{DC589555-D22A-8E42-8CFF-172EA6299455}" destId="{F70897E7-BF4D-2E4E-AC13-98A54E39809E}" srcOrd="2" destOrd="0" presId="urn:microsoft.com/office/officeart/2005/8/layout/orgChart1"/>
    <dgm:cxn modelId="{573C04ED-8C1A-104E-AD82-EE8770A1873B}" type="presParOf" srcId="{C5153371-7F4E-144A-9C42-7DF7450AC0BE}" destId="{40F06DBC-4817-2941-A0BC-F6D6E582066C}" srcOrd="2" destOrd="0" presId="urn:microsoft.com/office/officeart/2005/8/layout/orgChart1"/>
    <dgm:cxn modelId="{A17CB8B0-F923-B344-9FE7-E34B635F560A}" type="presParOf" srcId="{C5153371-7F4E-144A-9C42-7DF7450AC0BE}" destId="{57754E1A-A7A4-BA42-B290-560127018E09}" srcOrd="3" destOrd="0" presId="urn:microsoft.com/office/officeart/2005/8/layout/orgChart1"/>
    <dgm:cxn modelId="{03CCAB4E-B61F-C348-A5EF-592E448F4D00}" type="presParOf" srcId="{57754E1A-A7A4-BA42-B290-560127018E09}" destId="{062E18FE-414C-2D4F-A135-5EE44846CBCA}" srcOrd="0" destOrd="0" presId="urn:microsoft.com/office/officeart/2005/8/layout/orgChart1"/>
    <dgm:cxn modelId="{9CC28CB5-A399-2F48-B132-3A056D857DEF}" type="presParOf" srcId="{062E18FE-414C-2D4F-A135-5EE44846CBCA}" destId="{A5F9751B-B7D9-0B44-8725-13C091A459DA}" srcOrd="0" destOrd="0" presId="urn:microsoft.com/office/officeart/2005/8/layout/orgChart1"/>
    <dgm:cxn modelId="{65B7F17B-7B99-234B-8D95-688CAC433E8A}" type="presParOf" srcId="{062E18FE-414C-2D4F-A135-5EE44846CBCA}" destId="{E94B17A6-15F6-844E-A615-00FD44A7A226}" srcOrd="1" destOrd="0" presId="urn:microsoft.com/office/officeart/2005/8/layout/orgChart1"/>
    <dgm:cxn modelId="{97D0F4CE-BDF6-5F49-ACAE-81F24F9A8187}" type="presParOf" srcId="{57754E1A-A7A4-BA42-B290-560127018E09}" destId="{1F853AC6-04B2-2441-9296-C52F56181E27}" srcOrd="1" destOrd="0" presId="urn:microsoft.com/office/officeart/2005/8/layout/orgChart1"/>
    <dgm:cxn modelId="{88BDA599-7676-2D4C-8A85-385AF02510D4}" type="presParOf" srcId="{1F853AC6-04B2-2441-9296-C52F56181E27}" destId="{5CDA096A-AF06-7D42-9A73-BFB288FE4AD3}" srcOrd="0" destOrd="0" presId="urn:microsoft.com/office/officeart/2005/8/layout/orgChart1"/>
    <dgm:cxn modelId="{85C00AD4-944E-E042-B251-E4A2CD29D233}" type="presParOf" srcId="{1F853AC6-04B2-2441-9296-C52F56181E27}" destId="{74CA1531-3B8D-AB41-A293-41AF0816FC6D}" srcOrd="1" destOrd="0" presId="urn:microsoft.com/office/officeart/2005/8/layout/orgChart1"/>
    <dgm:cxn modelId="{D5ECC908-B984-A34B-A82F-E3D5FBD53C3D}" type="presParOf" srcId="{74CA1531-3B8D-AB41-A293-41AF0816FC6D}" destId="{BABFF419-EBB5-9D4D-A2C5-40BFF2021C9D}" srcOrd="0" destOrd="0" presId="urn:microsoft.com/office/officeart/2005/8/layout/orgChart1"/>
    <dgm:cxn modelId="{7569B059-58B6-AA4A-A157-8E91865661EA}" type="presParOf" srcId="{BABFF419-EBB5-9D4D-A2C5-40BFF2021C9D}" destId="{7CEA173A-6E41-B543-9B6C-70EA9403099E}" srcOrd="0" destOrd="0" presId="urn:microsoft.com/office/officeart/2005/8/layout/orgChart1"/>
    <dgm:cxn modelId="{DB84F6D6-8ED5-5F47-B638-71786D365589}" type="presParOf" srcId="{BABFF419-EBB5-9D4D-A2C5-40BFF2021C9D}" destId="{C4B199DE-845A-0F48-9C60-E29C3FAB0F3F}" srcOrd="1" destOrd="0" presId="urn:microsoft.com/office/officeart/2005/8/layout/orgChart1"/>
    <dgm:cxn modelId="{8F6D5B94-D536-1842-B8D0-98E77974BFE9}" type="presParOf" srcId="{74CA1531-3B8D-AB41-A293-41AF0816FC6D}" destId="{F2F1AA6C-25A6-934D-9727-7BB96B4DAF61}" srcOrd="1" destOrd="0" presId="urn:microsoft.com/office/officeart/2005/8/layout/orgChart1"/>
    <dgm:cxn modelId="{1571D03D-0D16-2941-967C-EC274FD16627}" type="presParOf" srcId="{74CA1531-3B8D-AB41-A293-41AF0816FC6D}" destId="{8D24626E-947A-5D4F-A930-FF74614CC243}" srcOrd="2" destOrd="0" presId="urn:microsoft.com/office/officeart/2005/8/layout/orgChart1"/>
    <dgm:cxn modelId="{1C11C851-376A-FB42-A614-01089386337C}" type="presParOf" srcId="{57754E1A-A7A4-BA42-B290-560127018E09}" destId="{CAD5ACF4-7B10-8145-BCE4-42DCEFDB97AD}" srcOrd="2" destOrd="0" presId="urn:microsoft.com/office/officeart/2005/8/layout/orgChart1"/>
    <dgm:cxn modelId="{EE593E63-25D0-8144-8E73-9C47F13C8342}" type="presParOf" srcId="{C5153371-7F4E-144A-9C42-7DF7450AC0BE}" destId="{E0B0C843-3391-8C43-ACFE-8C2A6573A315}" srcOrd="4" destOrd="0" presId="urn:microsoft.com/office/officeart/2005/8/layout/orgChart1"/>
    <dgm:cxn modelId="{C0AEC254-07A5-6945-9E50-B2A6CED572A9}" type="presParOf" srcId="{C5153371-7F4E-144A-9C42-7DF7450AC0BE}" destId="{76911953-26D7-9744-A23F-553373CCE700}" srcOrd="5" destOrd="0" presId="urn:microsoft.com/office/officeart/2005/8/layout/orgChart1"/>
    <dgm:cxn modelId="{BF6C4E84-3627-124F-93BC-F03686774FC8}" type="presParOf" srcId="{76911953-26D7-9744-A23F-553373CCE700}" destId="{39DA6C26-33EC-034C-9B81-F5ED2B99DF1B}" srcOrd="0" destOrd="0" presId="urn:microsoft.com/office/officeart/2005/8/layout/orgChart1"/>
    <dgm:cxn modelId="{F2861331-A332-3946-A3D5-E1C6208CBCA5}" type="presParOf" srcId="{39DA6C26-33EC-034C-9B81-F5ED2B99DF1B}" destId="{05136B7C-2418-0544-B85A-BC9BD57ABF2F}" srcOrd="0" destOrd="0" presId="urn:microsoft.com/office/officeart/2005/8/layout/orgChart1"/>
    <dgm:cxn modelId="{87D54A4A-27C8-5248-8174-2FEB433E9447}" type="presParOf" srcId="{39DA6C26-33EC-034C-9B81-F5ED2B99DF1B}" destId="{7B19689C-8C5A-D349-9DB7-DCE22BB6F099}" srcOrd="1" destOrd="0" presId="urn:microsoft.com/office/officeart/2005/8/layout/orgChart1"/>
    <dgm:cxn modelId="{D0258831-5667-2F47-B55F-0B909759A251}" type="presParOf" srcId="{76911953-26D7-9744-A23F-553373CCE700}" destId="{BCF8B336-DF13-184B-8553-D1E776E417AC}" srcOrd="1" destOrd="0" presId="urn:microsoft.com/office/officeart/2005/8/layout/orgChart1"/>
    <dgm:cxn modelId="{FAF2A4F3-5A60-AE41-AB95-73EB67D98194}" type="presParOf" srcId="{BCF8B336-DF13-184B-8553-D1E776E417AC}" destId="{421103AD-EE9C-F844-8804-8871240117C2}" srcOrd="0" destOrd="0" presId="urn:microsoft.com/office/officeart/2005/8/layout/orgChart1"/>
    <dgm:cxn modelId="{FFC981EE-D26A-FA4B-965E-C13257831AC3}" type="presParOf" srcId="{BCF8B336-DF13-184B-8553-D1E776E417AC}" destId="{695B001D-9BB4-3F42-8486-F96ADD08F945}" srcOrd="1" destOrd="0" presId="urn:microsoft.com/office/officeart/2005/8/layout/orgChart1"/>
    <dgm:cxn modelId="{87E6BFB0-9F99-CB40-B1EB-D31FC8729829}" type="presParOf" srcId="{695B001D-9BB4-3F42-8486-F96ADD08F945}" destId="{B3C8BBB4-EC89-2546-849A-46ABA406AF19}" srcOrd="0" destOrd="0" presId="urn:microsoft.com/office/officeart/2005/8/layout/orgChart1"/>
    <dgm:cxn modelId="{E1E24797-D62B-894A-8D48-69DD2D9BC9CC}" type="presParOf" srcId="{B3C8BBB4-EC89-2546-849A-46ABA406AF19}" destId="{3FB6BBF3-4590-AC42-ABB1-77B752F8DFC0}" srcOrd="0" destOrd="0" presId="urn:microsoft.com/office/officeart/2005/8/layout/orgChart1"/>
    <dgm:cxn modelId="{39C6C590-3FFD-AF47-A4D9-BB1DF34021A5}" type="presParOf" srcId="{B3C8BBB4-EC89-2546-849A-46ABA406AF19}" destId="{663AF0D0-C3C1-E747-A0DB-1C5174DB7C1C}" srcOrd="1" destOrd="0" presId="urn:microsoft.com/office/officeart/2005/8/layout/orgChart1"/>
    <dgm:cxn modelId="{EB37A3E0-A67D-E647-A22C-45EE20685652}" type="presParOf" srcId="{695B001D-9BB4-3F42-8486-F96ADD08F945}" destId="{B75D0A7E-0C7A-084F-9D1D-7FFB8F2CA531}" srcOrd="1" destOrd="0" presId="urn:microsoft.com/office/officeart/2005/8/layout/orgChart1"/>
    <dgm:cxn modelId="{AB9423D1-D94F-9642-8910-58F9AC97A4A4}" type="presParOf" srcId="{695B001D-9BB4-3F42-8486-F96ADD08F945}" destId="{DC02F8A8-095E-0F4D-9A9A-57D0FA300FC6}" srcOrd="2" destOrd="0" presId="urn:microsoft.com/office/officeart/2005/8/layout/orgChart1"/>
    <dgm:cxn modelId="{58D48E50-D14E-CF4A-B798-5734AB1C53FC}" type="presParOf" srcId="{76911953-26D7-9744-A23F-553373CCE700}" destId="{A11B0BC8-F386-D240-8C3F-94C0082B6EDC}" srcOrd="2" destOrd="0" presId="urn:microsoft.com/office/officeart/2005/8/layout/orgChart1"/>
    <dgm:cxn modelId="{3C0B434D-E9A4-8C4E-A309-8F253887DE16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Hypovolaemic</a:t>
          </a:r>
          <a:endParaRPr lang="en-US" dirty="0">
            <a:solidFill>
              <a:srgbClr val="FF0000"/>
            </a:solidFill>
          </a:endParaRPr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 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CCF9E112-A907-8748-9BCA-DC004F874406}" type="presOf" srcId="{A70E3E1E-6D83-4E4B-81FA-EF789043753A}" destId="{ED4F935A-6DD0-8D4A-A393-4BAC09432DE6}" srcOrd="0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1440297A-6002-9344-A575-1DBD73419DD8}" type="presOf" srcId="{877D8D1E-AFDA-C64F-8FC3-093BF7F25C9F}" destId="{8EEC8C49-6B4C-8F43-BB12-844AD954247A}" srcOrd="0" destOrd="0" presId="urn:microsoft.com/office/officeart/2005/8/layout/orgChart1"/>
    <dgm:cxn modelId="{C3B02098-B9C6-F64E-B584-EF5E4D251576}" type="presOf" srcId="{8301FE5E-AF38-0949-8978-71547FD115E6}" destId="{7B099B02-55CB-2149-8D80-A8DF12C19ABB}" srcOrd="1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12171CDD-7E1F-2743-A478-7271D165BC36}" type="presOf" srcId="{5BCD944A-A10D-4D46-B19E-FF47BCDE1AE7}" destId="{FF00BCFC-2C9D-4244-A4EC-C62E766B8130}" srcOrd="0" destOrd="0" presId="urn:microsoft.com/office/officeart/2005/8/layout/orgChart1"/>
    <dgm:cxn modelId="{14EB732D-12E1-8F46-88AF-8328485D327D}" type="presOf" srcId="{B7B5D44B-2EC6-3947-86C2-A18106785FF5}" destId="{ABF18565-13A4-A04C-B030-0640D1A52252}" srcOrd="0" destOrd="0" presId="urn:microsoft.com/office/officeart/2005/8/layout/orgChart1"/>
    <dgm:cxn modelId="{0D453B6B-2A11-9841-963E-4ED00FB83AB7}" type="presOf" srcId="{C43D60D4-9D6A-5D46-8626-B01D73857E5F}" destId="{89026FFF-53BB-7C44-A908-EED4AEB9ACD5}" srcOrd="0" destOrd="0" presId="urn:microsoft.com/office/officeart/2005/8/layout/orgChart1"/>
    <dgm:cxn modelId="{2C267C94-831D-EF45-A11E-824AAE2C911B}" type="presOf" srcId="{587E10B7-C19D-7B4D-BFA0-23D0303E6B2F}" destId="{5A38D351-8A7A-364D-9AD3-5C85E6C1FB24}" srcOrd="1" destOrd="0" presId="urn:microsoft.com/office/officeart/2005/8/layout/orgChart1"/>
    <dgm:cxn modelId="{51AD5E4C-396B-874E-A96E-EC7111A48684}" type="presOf" srcId="{B7B5D44B-2EC6-3947-86C2-A18106785FF5}" destId="{4BC0DF7A-C3B2-3245-92B2-05B83C6ED197}" srcOrd="1" destOrd="0" presId="urn:microsoft.com/office/officeart/2005/8/layout/orgChart1"/>
    <dgm:cxn modelId="{26BDA510-D073-034D-A7A8-669DBC79145A}" type="presOf" srcId="{8301FE5E-AF38-0949-8978-71547FD115E6}" destId="{4E03A7D1-0352-DA4C-AE71-F560A7A8357B}" srcOrd="0" destOrd="0" presId="urn:microsoft.com/office/officeart/2005/8/layout/orgChart1"/>
    <dgm:cxn modelId="{B59ADFC8-DFCE-4D45-A49F-C0478BB5CED6}" type="presOf" srcId="{A9C286D0-8C3D-5148-82AA-93A928A9D445}" destId="{0A434129-C71C-F146-8345-60715268C974}" srcOrd="0" destOrd="0" presId="urn:microsoft.com/office/officeart/2005/8/layout/orgChart1"/>
    <dgm:cxn modelId="{B03AE9E9-CBD3-6A46-8379-6CF9E1FEB4D5}" type="presOf" srcId="{587E10B7-C19D-7B4D-BFA0-23D0303E6B2F}" destId="{8C058E77-5FDE-3E49-ACAB-4306136D3250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F7387D8C-3F88-A741-B90F-7EDADF9E348A}" type="presOf" srcId="{A70E3E1E-6D83-4E4B-81FA-EF789043753A}" destId="{1608BBDD-7962-7348-BD6C-3CDB29B9E541}" srcOrd="1" destOrd="0" presId="urn:microsoft.com/office/officeart/2005/8/layout/orgChart1"/>
    <dgm:cxn modelId="{CB2FE2E5-3852-C64D-9E95-5B4003CE4768}" type="presParOf" srcId="{0A434129-C71C-F146-8345-60715268C974}" destId="{80B3FD6A-1D57-B841-B62E-31B512AE1861}" srcOrd="0" destOrd="0" presId="urn:microsoft.com/office/officeart/2005/8/layout/orgChart1"/>
    <dgm:cxn modelId="{7E94BF0E-FE9C-CA45-8298-D1E193AD31AB}" type="presParOf" srcId="{80B3FD6A-1D57-B841-B62E-31B512AE1861}" destId="{FE18741E-19ED-574E-BACC-918F7566CF31}" srcOrd="0" destOrd="0" presId="urn:microsoft.com/office/officeart/2005/8/layout/orgChart1"/>
    <dgm:cxn modelId="{0A785674-EF90-E04D-B79D-2DA91F4F76FD}" type="presParOf" srcId="{FE18741E-19ED-574E-BACC-918F7566CF31}" destId="{ABF18565-13A4-A04C-B030-0640D1A52252}" srcOrd="0" destOrd="0" presId="urn:microsoft.com/office/officeart/2005/8/layout/orgChart1"/>
    <dgm:cxn modelId="{C7CD4EDE-CB96-DE4C-9520-2A941CD93F87}" type="presParOf" srcId="{FE18741E-19ED-574E-BACC-918F7566CF31}" destId="{4BC0DF7A-C3B2-3245-92B2-05B83C6ED197}" srcOrd="1" destOrd="0" presId="urn:microsoft.com/office/officeart/2005/8/layout/orgChart1"/>
    <dgm:cxn modelId="{678B97FE-117D-994B-B834-947E202EABF0}" type="presParOf" srcId="{80B3FD6A-1D57-B841-B62E-31B512AE1861}" destId="{C5153371-7F4E-144A-9C42-7DF7450AC0BE}" srcOrd="1" destOrd="0" presId="urn:microsoft.com/office/officeart/2005/8/layout/orgChart1"/>
    <dgm:cxn modelId="{1753629A-A007-DF47-96E0-EA361D7597FB}" type="presParOf" srcId="{C5153371-7F4E-144A-9C42-7DF7450AC0BE}" destId="{FF00BCFC-2C9D-4244-A4EC-C62E766B8130}" srcOrd="0" destOrd="0" presId="urn:microsoft.com/office/officeart/2005/8/layout/orgChart1"/>
    <dgm:cxn modelId="{CAF0B50D-8B2E-B74F-B125-407FA060F2DE}" type="presParOf" srcId="{C5153371-7F4E-144A-9C42-7DF7450AC0BE}" destId="{DC589555-D22A-8E42-8CFF-172EA6299455}" srcOrd="1" destOrd="0" presId="urn:microsoft.com/office/officeart/2005/8/layout/orgChart1"/>
    <dgm:cxn modelId="{94802745-DF3D-D743-BD67-4EEEA33EEDED}" type="presParOf" srcId="{DC589555-D22A-8E42-8CFF-172EA6299455}" destId="{32AE1BA4-28FC-7E44-A0BC-5DEDA07A732C}" srcOrd="0" destOrd="0" presId="urn:microsoft.com/office/officeart/2005/8/layout/orgChart1"/>
    <dgm:cxn modelId="{39091E12-5764-4E46-A9E7-33F1EE0D0AD3}" type="presParOf" srcId="{32AE1BA4-28FC-7E44-A0BC-5DEDA07A732C}" destId="{4E03A7D1-0352-DA4C-AE71-F560A7A8357B}" srcOrd="0" destOrd="0" presId="urn:microsoft.com/office/officeart/2005/8/layout/orgChart1"/>
    <dgm:cxn modelId="{DFFAD5B2-9B35-D544-9A65-B0CB64F6CD0C}" type="presParOf" srcId="{32AE1BA4-28FC-7E44-A0BC-5DEDA07A732C}" destId="{7B099B02-55CB-2149-8D80-A8DF12C19ABB}" srcOrd="1" destOrd="0" presId="urn:microsoft.com/office/officeart/2005/8/layout/orgChart1"/>
    <dgm:cxn modelId="{949752A0-F9D5-AF46-8257-AAB3EFB40D15}" type="presParOf" srcId="{DC589555-D22A-8E42-8CFF-172EA6299455}" destId="{38ED33AB-C251-0447-9405-8C181B5FD78B}" srcOrd="1" destOrd="0" presId="urn:microsoft.com/office/officeart/2005/8/layout/orgChart1"/>
    <dgm:cxn modelId="{BBFB7F48-4E40-C743-AC16-78EDBD6DA194}" type="presParOf" srcId="{DC589555-D22A-8E42-8CFF-172EA6299455}" destId="{F70897E7-BF4D-2E4E-AC13-98A54E39809E}" srcOrd="2" destOrd="0" presId="urn:microsoft.com/office/officeart/2005/8/layout/orgChart1"/>
    <dgm:cxn modelId="{A7796491-2CAD-024D-8CC1-A84ADE999966}" type="presParOf" srcId="{C5153371-7F4E-144A-9C42-7DF7450AC0BE}" destId="{8EEC8C49-6B4C-8F43-BB12-844AD954247A}" srcOrd="2" destOrd="0" presId="urn:microsoft.com/office/officeart/2005/8/layout/orgChart1"/>
    <dgm:cxn modelId="{76396F89-8DFE-3A42-8973-6FBB25564F09}" type="presParOf" srcId="{C5153371-7F4E-144A-9C42-7DF7450AC0BE}" destId="{893C2316-8E3B-4C4A-A4E9-C976D21F178D}" srcOrd="3" destOrd="0" presId="urn:microsoft.com/office/officeart/2005/8/layout/orgChart1"/>
    <dgm:cxn modelId="{CCA0FA8E-230F-6148-BB14-60F9280EABCC}" type="presParOf" srcId="{893C2316-8E3B-4C4A-A4E9-C976D21F178D}" destId="{F458D066-0825-7B4F-9BFD-F4A9217E5E81}" srcOrd="0" destOrd="0" presId="urn:microsoft.com/office/officeart/2005/8/layout/orgChart1"/>
    <dgm:cxn modelId="{AB3A2CB0-2596-9C46-A146-6AED0A1CDEBA}" type="presParOf" srcId="{F458D066-0825-7B4F-9BFD-F4A9217E5E81}" destId="{8C058E77-5FDE-3E49-ACAB-4306136D3250}" srcOrd="0" destOrd="0" presId="urn:microsoft.com/office/officeart/2005/8/layout/orgChart1"/>
    <dgm:cxn modelId="{C5F7C61C-B6D8-E24F-96EF-8CB3BF3DF3E8}" type="presParOf" srcId="{F458D066-0825-7B4F-9BFD-F4A9217E5E81}" destId="{5A38D351-8A7A-364D-9AD3-5C85E6C1FB24}" srcOrd="1" destOrd="0" presId="urn:microsoft.com/office/officeart/2005/8/layout/orgChart1"/>
    <dgm:cxn modelId="{4E64BFAD-86FC-9C40-A0FB-CD7C0626C25C}" type="presParOf" srcId="{893C2316-8E3B-4C4A-A4E9-C976D21F178D}" destId="{CA7FA7EF-E0DA-2B4B-871B-622884E6B110}" srcOrd="1" destOrd="0" presId="urn:microsoft.com/office/officeart/2005/8/layout/orgChart1"/>
    <dgm:cxn modelId="{C9C1957E-7DE0-424E-9B33-F1313F5D51C8}" type="presParOf" srcId="{893C2316-8E3B-4C4A-A4E9-C976D21F178D}" destId="{5D4F1AD7-1C14-B544-9E9E-5C2F36B01984}" srcOrd="2" destOrd="0" presId="urn:microsoft.com/office/officeart/2005/8/layout/orgChart1"/>
    <dgm:cxn modelId="{98E7D565-7F99-DF43-8E29-AB139D7EBA6E}" type="presParOf" srcId="{C5153371-7F4E-144A-9C42-7DF7450AC0BE}" destId="{89026FFF-53BB-7C44-A908-EED4AEB9ACD5}" srcOrd="4" destOrd="0" presId="urn:microsoft.com/office/officeart/2005/8/layout/orgChart1"/>
    <dgm:cxn modelId="{F7201869-C321-4942-8236-13A32068154B}" type="presParOf" srcId="{C5153371-7F4E-144A-9C42-7DF7450AC0BE}" destId="{E610C71E-2FFB-2047-985B-89CA70D54BD4}" srcOrd="5" destOrd="0" presId="urn:microsoft.com/office/officeart/2005/8/layout/orgChart1"/>
    <dgm:cxn modelId="{006F2880-508E-7E44-A2CD-87F362754E6F}" type="presParOf" srcId="{E610C71E-2FFB-2047-985B-89CA70D54BD4}" destId="{DA01B0D4-3B8F-BF42-917A-64F6A774E135}" srcOrd="0" destOrd="0" presId="urn:microsoft.com/office/officeart/2005/8/layout/orgChart1"/>
    <dgm:cxn modelId="{D7D99413-B0D5-8848-9149-0195574FE160}" type="presParOf" srcId="{DA01B0D4-3B8F-BF42-917A-64F6A774E135}" destId="{ED4F935A-6DD0-8D4A-A393-4BAC09432DE6}" srcOrd="0" destOrd="0" presId="urn:microsoft.com/office/officeart/2005/8/layout/orgChart1"/>
    <dgm:cxn modelId="{18FA016B-E059-1047-AEFC-9AC7591813D3}" type="presParOf" srcId="{DA01B0D4-3B8F-BF42-917A-64F6A774E135}" destId="{1608BBDD-7962-7348-BD6C-3CDB29B9E541}" srcOrd="1" destOrd="0" presId="urn:microsoft.com/office/officeart/2005/8/layout/orgChart1"/>
    <dgm:cxn modelId="{69E8F241-B8D4-BB47-872E-D786E6A49BC9}" type="presParOf" srcId="{E610C71E-2FFB-2047-985B-89CA70D54BD4}" destId="{070C513E-7733-A547-AAD5-BFF10B9549D6}" srcOrd="1" destOrd="0" presId="urn:microsoft.com/office/officeart/2005/8/layout/orgChart1"/>
    <dgm:cxn modelId="{562A4780-616B-D447-8995-9E95AC215F67}" type="presParOf" srcId="{E610C71E-2FFB-2047-985B-89CA70D54BD4}" destId="{BB4963AC-0063-BD4E-BB03-99DEF28FA0D5}" srcOrd="2" destOrd="0" presId="urn:microsoft.com/office/officeart/2005/8/layout/orgChart1"/>
    <dgm:cxn modelId="{DA557E0B-05B1-E245-B568-8605CA695E4F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>
              <a:solidFill>
                <a:srgbClr val="FF0000"/>
              </a:solidFill>
            </a:rPr>
            <a:t>Diuretics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Cardiac failure          </a:t>
          </a:r>
          <a:r>
            <a:rPr lang="en-US" dirty="0" smtClean="0"/>
            <a:t>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4FDF526B-6977-154E-BA2E-172BCC61913A}" type="presOf" srcId="{B7B5D44B-2EC6-3947-86C2-A18106785FF5}" destId="{4BC0DF7A-C3B2-3245-92B2-05B83C6ED197}" srcOrd="1" destOrd="0" presId="urn:microsoft.com/office/officeart/2005/8/layout/orgChart1"/>
    <dgm:cxn modelId="{B235F063-A91C-0D4D-8DB2-844B9B1475CE}" type="presOf" srcId="{B7B5D44B-2EC6-3947-86C2-A18106785FF5}" destId="{ABF18565-13A4-A04C-B030-0640D1A52252}" srcOrd="0" destOrd="0" presId="urn:microsoft.com/office/officeart/2005/8/layout/orgChart1"/>
    <dgm:cxn modelId="{9936D810-5E93-FE46-A2E2-2085C6DBBE9F}" type="presOf" srcId="{8301FE5E-AF38-0949-8978-71547FD115E6}" destId="{7B099B02-55CB-2149-8D80-A8DF12C19ABB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95E4AA8E-865F-3A48-B55B-B438C309A944}" type="presOf" srcId="{1C12012A-74BE-984E-8C18-E1C4A4146534}" destId="{E0B0C843-3391-8C43-ACFE-8C2A6573A315}" srcOrd="0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2A3683F6-955F-694F-88D6-569463A1001E}" type="presOf" srcId="{A9C286D0-8C3D-5148-82AA-93A928A9D445}" destId="{0A434129-C71C-F146-8345-60715268C974}" srcOrd="0" destOrd="0" presId="urn:microsoft.com/office/officeart/2005/8/layout/orgChart1"/>
    <dgm:cxn modelId="{E8078018-6A25-AF47-9021-52CE7DCD7F56}" type="presOf" srcId="{03B6DD0F-CE9C-FF41-8EA9-57EDA67543CB}" destId="{7CEA173A-6E41-B543-9B6C-70EA9403099E}" srcOrd="0" destOrd="0" presId="urn:microsoft.com/office/officeart/2005/8/layout/orgChart1"/>
    <dgm:cxn modelId="{E6A3E17D-8F7E-8045-A3BD-E76185681300}" type="presOf" srcId="{4596E224-F7C0-5941-96EF-E8E679F2A0D1}" destId="{E94B17A6-15F6-844E-A615-00FD44A7A226}" srcOrd="1" destOrd="0" presId="urn:microsoft.com/office/officeart/2005/8/layout/orgChart1"/>
    <dgm:cxn modelId="{0C9FD7B8-9B77-F849-B1BE-441DF2356E8F}" type="presOf" srcId="{9F187276-E179-6E44-A904-F6685B335A6F}" destId="{663AF0D0-C3C1-E747-A0DB-1C5174DB7C1C}" srcOrd="1" destOrd="0" presId="urn:microsoft.com/office/officeart/2005/8/layout/orgChart1"/>
    <dgm:cxn modelId="{C6C0123A-9B32-CE4C-868C-2F1F0D8EE039}" type="presOf" srcId="{08B45D54-F6AE-B842-A1AE-35355D7378B4}" destId="{40F06DBC-4817-2941-A0BC-F6D6E582066C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26909A2F-2D95-0B44-ACC0-65B835314A5E}" type="presOf" srcId="{9F187276-E179-6E44-A904-F6685B335A6F}" destId="{3FB6BBF3-4590-AC42-ABB1-77B752F8DFC0}" srcOrd="0" destOrd="0" presId="urn:microsoft.com/office/officeart/2005/8/layout/orgChart1"/>
    <dgm:cxn modelId="{ACB98547-6994-424A-8A0D-37A982DB178E}" type="presOf" srcId="{744CCE6A-8CC3-F344-8119-E988D447682B}" destId="{7B19689C-8C5A-D349-9DB7-DCE22BB6F099}" srcOrd="1" destOrd="0" presId="urn:microsoft.com/office/officeart/2005/8/layout/orgChart1"/>
    <dgm:cxn modelId="{968DF941-4C8C-374E-B026-6338967CA84A}" type="presOf" srcId="{8301FE5E-AF38-0949-8978-71547FD115E6}" destId="{4E03A7D1-0352-DA4C-AE71-F560A7A8357B}" srcOrd="0" destOrd="0" presId="urn:microsoft.com/office/officeart/2005/8/layout/orgChart1"/>
    <dgm:cxn modelId="{54A17B35-DF4D-4445-9688-175C655A5CB9}" type="presOf" srcId="{1F015A7C-357E-1B45-AB2C-43781A2554CF}" destId="{26E9F76B-0892-9E47-ACCA-368A574E7BA0}" srcOrd="0" destOrd="0" presId="urn:microsoft.com/office/officeart/2005/8/layout/orgChart1"/>
    <dgm:cxn modelId="{3A54C17B-DCBC-FA43-8905-7F4446BB5058}" type="presOf" srcId="{22D21E94-9EC1-F046-AEE6-E6425D445D5D}" destId="{800648B0-A9E9-6942-A278-0BE5A2C2BD5C}" srcOrd="0" destOrd="0" presId="urn:microsoft.com/office/officeart/2005/8/layout/orgChart1"/>
    <dgm:cxn modelId="{DB750CD3-6A37-8D48-9F17-E7007BB03066}" type="presOf" srcId="{4596E224-F7C0-5941-96EF-E8E679F2A0D1}" destId="{A5F9751B-B7D9-0B44-8725-13C091A459DA}" srcOrd="0" destOrd="0" presId="urn:microsoft.com/office/officeart/2005/8/layout/orgChart1"/>
    <dgm:cxn modelId="{EF1D5347-8D64-DF4E-9846-F9306229D89D}" type="presOf" srcId="{FE86130E-79EA-C64C-ABA6-6E4D0AAB0ED8}" destId="{421103AD-EE9C-F844-8804-8871240117C2}" srcOrd="0" destOrd="0" presId="urn:microsoft.com/office/officeart/2005/8/layout/orgChart1"/>
    <dgm:cxn modelId="{8C826EB7-FF44-D44D-8F2D-D67FFFFFABC8}" type="presOf" srcId="{03B6DD0F-CE9C-FF41-8EA9-57EDA67543CB}" destId="{C4B199DE-845A-0F48-9C60-E29C3FAB0F3F}" srcOrd="1" destOrd="0" presId="urn:microsoft.com/office/officeart/2005/8/layout/orgChart1"/>
    <dgm:cxn modelId="{ED7F8EC5-C069-2F4D-BC89-BA057235EB76}" type="presOf" srcId="{744CCE6A-8CC3-F344-8119-E988D447682B}" destId="{05136B7C-2418-0544-B85A-BC9BD57ABF2F}" srcOrd="0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73654D8A-706E-A94A-BBD5-D59E1EF67BF0}" type="presOf" srcId="{1E0DDC14-38D3-4741-86B6-0BE84184B2BC}" destId="{5CDA096A-AF06-7D42-9A73-BFB288FE4AD3}" srcOrd="0" destOrd="0" presId="urn:microsoft.com/office/officeart/2005/8/layout/orgChart1"/>
    <dgm:cxn modelId="{CFBAA8A1-82BB-A046-A027-8F4AE3F1B7AE}" type="presOf" srcId="{5BCD944A-A10D-4D46-B19E-FF47BCDE1AE7}" destId="{FF00BCFC-2C9D-4244-A4EC-C62E766B8130}" srcOrd="0" destOrd="0" presId="urn:microsoft.com/office/officeart/2005/8/layout/orgChart1"/>
    <dgm:cxn modelId="{B262A0FB-FDED-644E-8D1B-80EA4FC69E6D}" type="presOf" srcId="{1F015A7C-357E-1B45-AB2C-43781A2554CF}" destId="{15D43F94-F9A5-F447-A482-A2618C1FE819}" srcOrd="1" destOrd="0" presId="urn:microsoft.com/office/officeart/2005/8/layout/orgChart1"/>
    <dgm:cxn modelId="{15D82EF8-68C1-2442-8745-C5539B3132B3}" type="presParOf" srcId="{0A434129-C71C-F146-8345-60715268C974}" destId="{80B3FD6A-1D57-B841-B62E-31B512AE1861}" srcOrd="0" destOrd="0" presId="urn:microsoft.com/office/officeart/2005/8/layout/orgChart1"/>
    <dgm:cxn modelId="{BDDEF4A6-84B4-244C-84ED-5A3FF35EC06E}" type="presParOf" srcId="{80B3FD6A-1D57-B841-B62E-31B512AE1861}" destId="{FE18741E-19ED-574E-BACC-918F7566CF31}" srcOrd="0" destOrd="0" presId="urn:microsoft.com/office/officeart/2005/8/layout/orgChart1"/>
    <dgm:cxn modelId="{B513488B-4AB5-3E49-B75A-ACDA75B9D001}" type="presParOf" srcId="{FE18741E-19ED-574E-BACC-918F7566CF31}" destId="{ABF18565-13A4-A04C-B030-0640D1A52252}" srcOrd="0" destOrd="0" presId="urn:microsoft.com/office/officeart/2005/8/layout/orgChart1"/>
    <dgm:cxn modelId="{09A9AFD0-6D38-1A4F-8F5F-3AA4A8B6AA10}" type="presParOf" srcId="{FE18741E-19ED-574E-BACC-918F7566CF31}" destId="{4BC0DF7A-C3B2-3245-92B2-05B83C6ED197}" srcOrd="1" destOrd="0" presId="urn:microsoft.com/office/officeart/2005/8/layout/orgChart1"/>
    <dgm:cxn modelId="{F57A0126-85AE-5549-BCF6-B71D5774524F}" type="presParOf" srcId="{80B3FD6A-1D57-B841-B62E-31B512AE1861}" destId="{C5153371-7F4E-144A-9C42-7DF7450AC0BE}" srcOrd="1" destOrd="0" presId="urn:microsoft.com/office/officeart/2005/8/layout/orgChart1"/>
    <dgm:cxn modelId="{D6232C4F-05AA-654E-92B9-2610CAEBD9B2}" type="presParOf" srcId="{C5153371-7F4E-144A-9C42-7DF7450AC0BE}" destId="{FF00BCFC-2C9D-4244-A4EC-C62E766B8130}" srcOrd="0" destOrd="0" presId="urn:microsoft.com/office/officeart/2005/8/layout/orgChart1"/>
    <dgm:cxn modelId="{84F666C9-172D-A442-B7CC-EAF333C5A2A6}" type="presParOf" srcId="{C5153371-7F4E-144A-9C42-7DF7450AC0BE}" destId="{DC589555-D22A-8E42-8CFF-172EA6299455}" srcOrd="1" destOrd="0" presId="urn:microsoft.com/office/officeart/2005/8/layout/orgChart1"/>
    <dgm:cxn modelId="{CB723980-A938-FF44-BE0F-E9D88CF4E485}" type="presParOf" srcId="{DC589555-D22A-8E42-8CFF-172EA6299455}" destId="{32AE1BA4-28FC-7E44-A0BC-5DEDA07A732C}" srcOrd="0" destOrd="0" presId="urn:microsoft.com/office/officeart/2005/8/layout/orgChart1"/>
    <dgm:cxn modelId="{3725CDCB-9433-B548-A3F9-CFD287797C9A}" type="presParOf" srcId="{32AE1BA4-28FC-7E44-A0BC-5DEDA07A732C}" destId="{4E03A7D1-0352-DA4C-AE71-F560A7A8357B}" srcOrd="0" destOrd="0" presId="urn:microsoft.com/office/officeart/2005/8/layout/orgChart1"/>
    <dgm:cxn modelId="{339C8AAF-F501-7A40-818F-A3ED12E53E66}" type="presParOf" srcId="{32AE1BA4-28FC-7E44-A0BC-5DEDA07A732C}" destId="{7B099B02-55CB-2149-8D80-A8DF12C19ABB}" srcOrd="1" destOrd="0" presId="urn:microsoft.com/office/officeart/2005/8/layout/orgChart1"/>
    <dgm:cxn modelId="{AD7C1129-E2EA-CD47-BA2E-2EB3F6D321A1}" type="presParOf" srcId="{DC589555-D22A-8E42-8CFF-172EA6299455}" destId="{38ED33AB-C251-0447-9405-8C181B5FD78B}" srcOrd="1" destOrd="0" presId="urn:microsoft.com/office/officeart/2005/8/layout/orgChart1"/>
    <dgm:cxn modelId="{78579D61-EB86-FF46-A68B-0C2BD62764B3}" type="presParOf" srcId="{38ED33AB-C251-0447-9405-8C181B5FD78B}" destId="{800648B0-A9E9-6942-A278-0BE5A2C2BD5C}" srcOrd="0" destOrd="0" presId="urn:microsoft.com/office/officeart/2005/8/layout/orgChart1"/>
    <dgm:cxn modelId="{B2B2BA2A-EAB0-214E-8D66-C4733DE5F553}" type="presParOf" srcId="{38ED33AB-C251-0447-9405-8C181B5FD78B}" destId="{75CC5676-FC21-6541-80DA-22E9F6EC4971}" srcOrd="1" destOrd="0" presId="urn:microsoft.com/office/officeart/2005/8/layout/orgChart1"/>
    <dgm:cxn modelId="{ACB50C5F-54FA-9C4D-889F-B05E0165B807}" type="presParOf" srcId="{75CC5676-FC21-6541-80DA-22E9F6EC4971}" destId="{A6820769-DF53-784A-B77E-3D880FAE207D}" srcOrd="0" destOrd="0" presId="urn:microsoft.com/office/officeart/2005/8/layout/orgChart1"/>
    <dgm:cxn modelId="{10620581-78BE-0B42-B77F-C69CEFF2D9A8}" type="presParOf" srcId="{A6820769-DF53-784A-B77E-3D880FAE207D}" destId="{26E9F76B-0892-9E47-ACCA-368A574E7BA0}" srcOrd="0" destOrd="0" presId="urn:microsoft.com/office/officeart/2005/8/layout/orgChart1"/>
    <dgm:cxn modelId="{2CF34CE4-3FAF-CA48-8BDA-48BEC2F2A44E}" type="presParOf" srcId="{A6820769-DF53-784A-B77E-3D880FAE207D}" destId="{15D43F94-F9A5-F447-A482-A2618C1FE819}" srcOrd="1" destOrd="0" presId="urn:microsoft.com/office/officeart/2005/8/layout/orgChart1"/>
    <dgm:cxn modelId="{A077C41B-CE56-184C-892D-7865B6701466}" type="presParOf" srcId="{75CC5676-FC21-6541-80DA-22E9F6EC4971}" destId="{40732793-5FC9-3945-B268-27130533C18A}" srcOrd="1" destOrd="0" presId="urn:microsoft.com/office/officeart/2005/8/layout/orgChart1"/>
    <dgm:cxn modelId="{DEB8B858-0C31-E24E-BE6D-3180719EF563}" type="presParOf" srcId="{75CC5676-FC21-6541-80DA-22E9F6EC4971}" destId="{E9C2A44C-DE79-8046-8502-9FA0768103A5}" srcOrd="2" destOrd="0" presId="urn:microsoft.com/office/officeart/2005/8/layout/orgChart1"/>
    <dgm:cxn modelId="{E2DBA9AA-2A25-9E4F-9251-E329CE71B00C}" type="presParOf" srcId="{DC589555-D22A-8E42-8CFF-172EA6299455}" destId="{F70897E7-BF4D-2E4E-AC13-98A54E39809E}" srcOrd="2" destOrd="0" presId="urn:microsoft.com/office/officeart/2005/8/layout/orgChart1"/>
    <dgm:cxn modelId="{D0E6FD8F-A80E-FE4A-A944-B52465C72E99}" type="presParOf" srcId="{C5153371-7F4E-144A-9C42-7DF7450AC0BE}" destId="{40F06DBC-4817-2941-A0BC-F6D6E582066C}" srcOrd="2" destOrd="0" presId="urn:microsoft.com/office/officeart/2005/8/layout/orgChart1"/>
    <dgm:cxn modelId="{094B9B16-39AB-7644-9454-3E0F26A87ABF}" type="presParOf" srcId="{C5153371-7F4E-144A-9C42-7DF7450AC0BE}" destId="{57754E1A-A7A4-BA42-B290-560127018E09}" srcOrd="3" destOrd="0" presId="urn:microsoft.com/office/officeart/2005/8/layout/orgChart1"/>
    <dgm:cxn modelId="{3EB1DFF6-EBCE-AF43-984E-BDD27583FCC3}" type="presParOf" srcId="{57754E1A-A7A4-BA42-B290-560127018E09}" destId="{062E18FE-414C-2D4F-A135-5EE44846CBCA}" srcOrd="0" destOrd="0" presId="urn:microsoft.com/office/officeart/2005/8/layout/orgChart1"/>
    <dgm:cxn modelId="{459D42D5-3FEC-DC47-BA15-C692142AF7FB}" type="presParOf" srcId="{062E18FE-414C-2D4F-A135-5EE44846CBCA}" destId="{A5F9751B-B7D9-0B44-8725-13C091A459DA}" srcOrd="0" destOrd="0" presId="urn:microsoft.com/office/officeart/2005/8/layout/orgChart1"/>
    <dgm:cxn modelId="{14BD275C-BCAA-0B48-84BB-441A924521F2}" type="presParOf" srcId="{062E18FE-414C-2D4F-A135-5EE44846CBCA}" destId="{E94B17A6-15F6-844E-A615-00FD44A7A226}" srcOrd="1" destOrd="0" presId="urn:microsoft.com/office/officeart/2005/8/layout/orgChart1"/>
    <dgm:cxn modelId="{C40E585E-5EBD-C247-B2B9-CFA62000D98C}" type="presParOf" srcId="{57754E1A-A7A4-BA42-B290-560127018E09}" destId="{1F853AC6-04B2-2441-9296-C52F56181E27}" srcOrd="1" destOrd="0" presId="urn:microsoft.com/office/officeart/2005/8/layout/orgChart1"/>
    <dgm:cxn modelId="{80EF38F7-8253-A546-90EB-08A0EF587E30}" type="presParOf" srcId="{1F853AC6-04B2-2441-9296-C52F56181E27}" destId="{5CDA096A-AF06-7D42-9A73-BFB288FE4AD3}" srcOrd="0" destOrd="0" presId="urn:microsoft.com/office/officeart/2005/8/layout/orgChart1"/>
    <dgm:cxn modelId="{8679EEC6-F907-7440-BE53-D7D684C2844D}" type="presParOf" srcId="{1F853AC6-04B2-2441-9296-C52F56181E27}" destId="{74CA1531-3B8D-AB41-A293-41AF0816FC6D}" srcOrd="1" destOrd="0" presId="urn:microsoft.com/office/officeart/2005/8/layout/orgChart1"/>
    <dgm:cxn modelId="{986026EB-192A-624D-B529-8C8C66E2FD10}" type="presParOf" srcId="{74CA1531-3B8D-AB41-A293-41AF0816FC6D}" destId="{BABFF419-EBB5-9D4D-A2C5-40BFF2021C9D}" srcOrd="0" destOrd="0" presId="urn:microsoft.com/office/officeart/2005/8/layout/orgChart1"/>
    <dgm:cxn modelId="{F97728C9-1652-1E4E-B1F8-1371C6C40C9F}" type="presParOf" srcId="{BABFF419-EBB5-9D4D-A2C5-40BFF2021C9D}" destId="{7CEA173A-6E41-B543-9B6C-70EA9403099E}" srcOrd="0" destOrd="0" presId="urn:microsoft.com/office/officeart/2005/8/layout/orgChart1"/>
    <dgm:cxn modelId="{9211A6C4-71FE-9E4C-8C93-9EB49AAA8D1F}" type="presParOf" srcId="{BABFF419-EBB5-9D4D-A2C5-40BFF2021C9D}" destId="{C4B199DE-845A-0F48-9C60-E29C3FAB0F3F}" srcOrd="1" destOrd="0" presId="urn:microsoft.com/office/officeart/2005/8/layout/orgChart1"/>
    <dgm:cxn modelId="{8BD5A4FB-5C79-464A-8272-3D2B561539F9}" type="presParOf" srcId="{74CA1531-3B8D-AB41-A293-41AF0816FC6D}" destId="{F2F1AA6C-25A6-934D-9727-7BB96B4DAF61}" srcOrd="1" destOrd="0" presId="urn:microsoft.com/office/officeart/2005/8/layout/orgChart1"/>
    <dgm:cxn modelId="{DF42D832-58AF-594C-AD78-B97EA8A98ACE}" type="presParOf" srcId="{74CA1531-3B8D-AB41-A293-41AF0816FC6D}" destId="{8D24626E-947A-5D4F-A930-FF74614CC243}" srcOrd="2" destOrd="0" presId="urn:microsoft.com/office/officeart/2005/8/layout/orgChart1"/>
    <dgm:cxn modelId="{9542E801-BBDA-6A4D-8990-BA4F0D90D5AF}" type="presParOf" srcId="{57754E1A-A7A4-BA42-B290-560127018E09}" destId="{CAD5ACF4-7B10-8145-BCE4-42DCEFDB97AD}" srcOrd="2" destOrd="0" presId="urn:microsoft.com/office/officeart/2005/8/layout/orgChart1"/>
    <dgm:cxn modelId="{47B6346E-2F47-484B-9460-17F5EC748808}" type="presParOf" srcId="{C5153371-7F4E-144A-9C42-7DF7450AC0BE}" destId="{E0B0C843-3391-8C43-ACFE-8C2A6573A315}" srcOrd="4" destOrd="0" presId="urn:microsoft.com/office/officeart/2005/8/layout/orgChart1"/>
    <dgm:cxn modelId="{3F53AE63-9AB0-9245-9F64-5549DDB859F0}" type="presParOf" srcId="{C5153371-7F4E-144A-9C42-7DF7450AC0BE}" destId="{76911953-26D7-9744-A23F-553373CCE700}" srcOrd="5" destOrd="0" presId="urn:microsoft.com/office/officeart/2005/8/layout/orgChart1"/>
    <dgm:cxn modelId="{4FE81515-6F2F-3C49-AF98-2DEA6026D6F4}" type="presParOf" srcId="{76911953-26D7-9744-A23F-553373CCE700}" destId="{39DA6C26-33EC-034C-9B81-F5ED2B99DF1B}" srcOrd="0" destOrd="0" presId="urn:microsoft.com/office/officeart/2005/8/layout/orgChart1"/>
    <dgm:cxn modelId="{31F9C35A-E0A2-FA43-A2C8-64EDB186144E}" type="presParOf" srcId="{39DA6C26-33EC-034C-9B81-F5ED2B99DF1B}" destId="{05136B7C-2418-0544-B85A-BC9BD57ABF2F}" srcOrd="0" destOrd="0" presId="urn:microsoft.com/office/officeart/2005/8/layout/orgChart1"/>
    <dgm:cxn modelId="{7F1862F4-8534-A147-AB6B-FDA9EBD5E47E}" type="presParOf" srcId="{39DA6C26-33EC-034C-9B81-F5ED2B99DF1B}" destId="{7B19689C-8C5A-D349-9DB7-DCE22BB6F099}" srcOrd="1" destOrd="0" presId="urn:microsoft.com/office/officeart/2005/8/layout/orgChart1"/>
    <dgm:cxn modelId="{E5482EDD-CEAC-6246-A7CB-BE933FC3C500}" type="presParOf" srcId="{76911953-26D7-9744-A23F-553373CCE700}" destId="{BCF8B336-DF13-184B-8553-D1E776E417AC}" srcOrd="1" destOrd="0" presId="urn:microsoft.com/office/officeart/2005/8/layout/orgChart1"/>
    <dgm:cxn modelId="{5F9C7F3C-31E6-504F-8E22-1C215A28EE78}" type="presParOf" srcId="{BCF8B336-DF13-184B-8553-D1E776E417AC}" destId="{421103AD-EE9C-F844-8804-8871240117C2}" srcOrd="0" destOrd="0" presId="urn:microsoft.com/office/officeart/2005/8/layout/orgChart1"/>
    <dgm:cxn modelId="{E5F2CD98-3C1B-C84F-BCD5-80AFB4A7F342}" type="presParOf" srcId="{BCF8B336-DF13-184B-8553-D1E776E417AC}" destId="{695B001D-9BB4-3F42-8486-F96ADD08F945}" srcOrd="1" destOrd="0" presId="urn:microsoft.com/office/officeart/2005/8/layout/orgChart1"/>
    <dgm:cxn modelId="{6FCA11F3-AC28-F140-B129-DA7A5D72C65D}" type="presParOf" srcId="{695B001D-9BB4-3F42-8486-F96ADD08F945}" destId="{B3C8BBB4-EC89-2546-849A-46ABA406AF19}" srcOrd="0" destOrd="0" presId="urn:microsoft.com/office/officeart/2005/8/layout/orgChart1"/>
    <dgm:cxn modelId="{6AC26557-BA89-AD4E-9499-6FC2D5841636}" type="presParOf" srcId="{B3C8BBB4-EC89-2546-849A-46ABA406AF19}" destId="{3FB6BBF3-4590-AC42-ABB1-77B752F8DFC0}" srcOrd="0" destOrd="0" presId="urn:microsoft.com/office/officeart/2005/8/layout/orgChart1"/>
    <dgm:cxn modelId="{61832FE5-AC29-9F4A-8A3A-A33E4A45633C}" type="presParOf" srcId="{B3C8BBB4-EC89-2546-849A-46ABA406AF19}" destId="{663AF0D0-C3C1-E747-A0DB-1C5174DB7C1C}" srcOrd="1" destOrd="0" presId="urn:microsoft.com/office/officeart/2005/8/layout/orgChart1"/>
    <dgm:cxn modelId="{EE3B16FF-D7EE-CB42-99B7-46F7BC709351}" type="presParOf" srcId="{695B001D-9BB4-3F42-8486-F96ADD08F945}" destId="{B75D0A7E-0C7A-084F-9D1D-7FFB8F2CA531}" srcOrd="1" destOrd="0" presId="urn:microsoft.com/office/officeart/2005/8/layout/orgChart1"/>
    <dgm:cxn modelId="{D128C5AD-40CD-5C4A-AED1-42E631EF840E}" type="presParOf" srcId="{695B001D-9BB4-3F42-8486-F96ADD08F945}" destId="{DC02F8A8-095E-0F4D-9A9A-57D0FA300FC6}" srcOrd="2" destOrd="0" presId="urn:microsoft.com/office/officeart/2005/8/layout/orgChart1"/>
    <dgm:cxn modelId="{EFF30486-33EB-3E47-8149-B49B5E490F80}" type="presParOf" srcId="{76911953-26D7-9744-A23F-553373CCE700}" destId="{A11B0BC8-F386-D240-8C3F-94C0082B6EDC}" srcOrd="2" destOrd="0" presId="urn:microsoft.com/office/officeart/2005/8/layout/orgChart1"/>
    <dgm:cxn modelId="{3AF81720-9589-5744-B0D7-17E60637CF2C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Clinical assessment</a:t>
          </a:r>
          <a:endParaRPr lang="en-US" b="1" dirty="0">
            <a:solidFill>
              <a:srgbClr val="FF0000"/>
            </a:solidFill>
          </a:endParaRPr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C45B0F04-D1FA-D442-85D7-3933DD3FBD4A}" type="presOf" srcId="{587E10B7-C19D-7B4D-BFA0-23D0303E6B2F}" destId="{8C058E77-5FDE-3E49-ACAB-4306136D3250}" srcOrd="0" destOrd="0" presId="urn:microsoft.com/office/officeart/2005/8/layout/orgChart1"/>
    <dgm:cxn modelId="{2D18E7F6-A17E-D04F-B56B-F1D0C0203A4E}" type="presOf" srcId="{B7B5D44B-2EC6-3947-86C2-A18106785FF5}" destId="{ABF18565-13A4-A04C-B030-0640D1A52252}" srcOrd="0" destOrd="0" presId="urn:microsoft.com/office/officeart/2005/8/layout/orgChart1"/>
    <dgm:cxn modelId="{A36BCFDF-A1FA-C741-B629-33BDFB98711B}" type="presOf" srcId="{877D8D1E-AFDA-C64F-8FC3-093BF7F25C9F}" destId="{8EEC8C49-6B4C-8F43-BB12-844AD954247A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C119B781-C346-C44B-BA83-D010EF52C859}" type="presOf" srcId="{A9C286D0-8C3D-5148-82AA-93A928A9D445}" destId="{0A434129-C71C-F146-8345-60715268C974}" srcOrd="0" destOrd="0" presId="urn:microsoft.com/office/officeart/2005/8/layout/orgChart1"/>
    <dgm:cxn modelId="{B4D9BD35-3BE0-554F-97FC-9535A82A85B0}" type="presOf" srcId="{A70E3E1E-6D83-4E4B-81FA-EF789043753A}" destId="{1608BBDD-7962-7348-BD6C-3CDB29B9E541}" srcOrd="1" destOrd="0" presId="urn:microsoft.com/office/officeart/2005/8/layout/orgChart1"/>
    <dgm:cxn modelId="{63FE8485-3B28-3D47-8762-A555894C1E9C}" type="presOf" srcId="{5BCD944A-A10D-4D46-B19E-FF47BCDE1AE7}" destId="{FF00BCFC-2C9D-4244-A4EC-C62E766B8130}" srcOrd="0" destOrd="0" presId="urn:microsoft.com/office/officeart/2005/8/layout/orgChart1"/>
    <dgm:cxn modelId="{27E8B5E2-27E1-354D-943B-673788AED74A}" type="presOf" srcId="{8301FE5E-AF38-0949-8978-71547FD115E6}" destId="{7B099B02-55CB-2149-8D80-A8DF12C19ABB}" srcOrd="1" destOrd="0" presId="urn:microsoft.com/office/officeart/2005/8/layout/orgChart1"/>
    <dgm:cxn modelId="{7F439844-EB57-E948-9D90-7A082C389E36}" type="presOf" srcId="{A70E3E1E-6D83-4E4B-81FA-EF789043753A}" destId="{ED4F935A-6DD0-8D4A-A393-4BAC09432DE6}" srcOrd="0" destOrd="0" presId="urn:microsoft.com/office/officeart/2005/8/layout/orgChart1"/>
    <dgm:cxn modelId="{0DE93D56-B3CB-D140-B154-E6E29127CA50}" type="presOf" srcId="{B7B5D44B-2EC6-3947-86C2-A18106785FF5}" destId="{4BC0DF7A-C3B2-3245-92B2-05B83C6ED197}" srcOrd="1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4CB287A4-B4BB-8643-929E-256C72F6C801}" type="presOf" srcId="{8301FE5E-AF38-0949-8978-71547FD115E6}" destId="{4E03A7D1-0352-DA4C-AE71-F560A7A8357B}" srcOrd="0" destOrd="0" presId="urn:microsoft.com/office/officeart/2005/8/layout/orgChart1"/>
    <dgm:cxn modelId="{C9CF62AE-11C0-7644-A646-EB899D1B3880}" type="presOf" srcId="{C43D60D4-9D6A-5D46-8626-B01D73857E5F}" destId="{89026FFF-53BB-7C44-A908-EED4AEB9ACD5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AF359E03-5D57-2E48-91F6-C669B1CF3470}" type="presOf" srcId="{587E10B7-C19D-7B4D-BFA0-23D0303E6B2F}" destId="{5A38D351-8A7A-364D-9AD3-5C85E6C1FB24}" srcOrd="1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57FC8929-E1D3-CF4E-98A1-B9229D04DCD4}" type="presParOf" srcId="{0A434129-C71C-F146-8345-60715268C974}" destId="{80B3FD6A-1D57-B841-B62E-31B512AE1861}" srcOrd="0" destOrd="0" presId="urn:microsoft.com/office/officeart/2005/8/layout/orgChart1"/>
    <dgm:cxn modelId="{D30BCC34-3AD1-C043-AE93-FD9B3A01B8DA}" type="presParOf" srcId="{80B3FD6A-1D57-B841-B62E-31B512AE1861}" destId="{FE18741E-19ED-574E-BACC-918F7566CF31}" srcOrd="0" destOrd="0" presId="urn:microsoft.com/office/officeart/2005/8/layout/orgChart1"/>
    <dgm:cxn modelId="{CE13FFFA-CF56-214F-A6A3-32974D47861C}" type="presParOf" srcId="{FE18741E-19ED-574E-BACC-918F7566CF31}" destId="{ABF18565-13A4-A04C-B030-0640D1A52252}" srcOrd="0" destOrd="0" presId="urn:microsoft.com/office/officeart/2005/8/layout/orgChart1"/>
    <dgm:cxn modelId="{40F34172-22E3-8F42-B82B-905C31F5E3AF}" type="presParOf" srcId="{FE18741E-19ED-574E-BACC-918F7566CF31}" destId="{4BC0DF7A-C3B2-3245-92B2-05B83C6ED197}" srcOrd="1" destOrd="0" presId="urn:microsoft.com/office/officeart/2005/8/layout/orgChart1"/>
    <dgm:cxn modelId="{BD431C72-258A-E24C-8EB9-A356CFE596E6}" type="presParOf" srcId="{80B3FD6A-1D57-B841-B62E-31B512AE1861}" destId="{C5153371-7F4E-144A-9C42-7DF7450AC0BE}" srcOrd="1" destOrd="0" presId="urn:microsoft.com/office/officeart/2005/8/layout/orgChart1"/>
    <dgm:cxn modelId="{0E1F241D-628C-C64D-9E99-A6419DA0BFBC}" type="presParOf" srcId="{C5153371-7F4E-144A-9C42-7DF7450AC0BE}" destId="{FF00BCFC-2C9D-4244-A4EC-C62E766B8130}" srcOrd="0" destOrd="0" presId="urn:microsoft.com/office/officeart/2005/8/layout/orgChart1"/>
    <dgm:cxn modelId="{AD9F45E4-B221-5D4D-8444-C3B9162CF607}" type="presParOf" srcId="{C5153371-7F4E-144A-9C42-7DF7450AC0BE}" destId="{DC589555-D22A-8E42-8CFF-172EA6299455}" srcOrd="1" destOrd="0" presId="urn:microsoft.com/office/officeart/2005/8/layout/orgChart1"/>
    <dgm:cxn modelId="{15AA98C3-93AF-854D-8AAC-174BE8824BD4}" type="presParOf" srcId="{DC589555-D22A-8E42-8CFF-172EA6299455}" destId="{32AE1BA4-28FC-7E44-A0BC-5DEDA07A732C}" srcOrd="0" destOrd="0" presId="urn:microsoft.com/office/officeart/2005/8/layout/orgChart1"/>
    <dgm:cxn modelId="{23075DDE-2779-0D46-A8B9-35B99F23BF58}" type="presParOf" srcId="{32AE1BA4-28FC-7E44-A0BC-5DEDA07A732C}" destId="{4E03A7D1-0352-DA4C-AE71-F560A7A8357B}" srcOrd="0" destOrd="0" presId="urn:microsoft.com/office/officeart/2005/8/layout/orgChart1"/>
    <dgm:cxn modelId="{AEC7942D-4D9C-E648-84AA-07C01B5142E2}" type="presParOf" srcId="{32AE1BA4-28FC-7E44-A0BC-5DEDA07A732C}" destId="{7B099B02-55CB-2149-8D80-A8DF12C19ABB}" srcOrd="1" destOrd="0" presId="urn:microsoft.com/office/officeart/2005/8/layout/orgChart1"/>
    <dgm:cxn modelId="{F375673E-61E2-5F45-A10A-2F43BE680DEC}" type="presParOf" srcId="{DC589555-D22A-8E42-8CFF-172EA6299455}" destId="{38ED33AB-C251-0447-9405-8C181B5FD78B}" srcOrd="1" destOrd="0" presId="urn:microsoft.com/office/officeart/2005/8/layout/orgChart1"/>
    <dgm:cxn modelId="{DBE2D58E-63C2-A944-A3A9-6E2575E36690}" type="presParOf" srcId="{DC589555-D22A-8E42-8CFF-172EA6299455}" destId="{F70897E7-BF4D-2E4E-AC13-98A54E39809E}" srcOrd="2" destOrd="0" presId="urn:microsoft.com/office/officeart/2005/8/layout/orgChart1"/>
    <dgm:cxn modelId="{5BBF64C7-431B-1846-9955-E07772FE0B57}" type="presParOf" srcId="{C5153371-7F4E-144A-9C42-7DF7450AC0BE}" destId="{8EEC8C49-6B4C-8F43-BB12-844AD954247A}" srcOrd="2" destOrd="0" presId="urn:microsoft.com/office/officeart/2005/8/layout/orgChart1"/>
    <dgm:cxn modelId="{65D0D610-8D51-B94F-A001-850302074CFE}" type="presParOf" srcId="{C5153371-7F4E-144A-9C42-7DF7450AC0BE}" destId="{893C2316-8E3B-4C4A-A4E9-C976D21F178D}" srcOrd="3" destOrd="0" presId="urn:microsoft.com/office/officeart/2005/8/layout/orgChart1"/>
    <dgm:cxn modelId="{04301C2A-AB19-2C4E-ADCA-952302EA99CB}" type="presParOf" srcId="{893C2316-8E3B-4C4A-A4E9-C976D21F178D}" destId="{F458D066-0825-7B4F-9BFD-F4A9217E5E81}" srcOrd="0" destOrd="0" presId="urn:microsoft.com/office/officeart/2005/8/layout/orgChart1"/>
    <dgm:cxn modelId="{F1DDEC4B-339F-734D-8D7B-AABA05EAD244}" type="presParOf" srcId="{F458D066-0825-7B4F-9BFD-F4A9217E5E81}" destId="{8C058E77-5FDE-3E49-ACAB-4306136D3250}" srcOrd="0" destOrd="0" presId="urn:microsoft.com/office/officeart/2005/8/layout/orgChart1"/>
    <dgm:cxn modelId="{719B071B-4D8F-584B-9F88-2E28930A9140}" type="presParOf" srcId="{F458D066-0825-7B4F-9BFD-F4A9217E5E81}" destId="{5A38D351-8A7A-364D-9AD3-5C85E6C1FB24}" srcOrd="1" destOrd="0" presId="urn:microsoft.com/office/officeart/2005/8/layout/orgChart1"/>
    <dgm:cxn modelId="{0F343539-4070-2D46-8E5F-FF83D3C212CA}" type="presParOf" srcId="{893C2316-8E3B-4C4A-A4E9-C976D21F178D}" destId="{CA7FA7EF-E0DA-2B4B-871B-622884E6B110}" srcOrd="1" destOrd="0" presId="urn:microsoft.com/office/officeart/2005/8/layout/orgChart1"/>
    <dgm:cxn modelId="{146FA602-C044-9541-AA30-A34F2591B736}" type="presParOf" srcId="{893C2316-8E3B-4C4A-A4E9-C976D21F178D}" destId="{5D4F1AD7-1C14-B544-9E9E-5C2F36B01984}" srcOrd="2" destOrd="0" presId="urn:microsoft.com/office/officeart/2005/8/layout/orgChart1"/>
    <dgm:cxn modelId="{02552F42-B0CC-C74B-9646-EE70B81F0C86}" type="presParOf" srcId="{C5153371-7F4E-144A-9C42-7DF7450AC0BE}" destId="{89026FFF-53BB-7C44-A908-EED4AEB9ACD5}" srcOrd="4" destOrd="0" presId="urn:microsoft.com/office/officeart/2005/8/layout/orgChart1"/>
    <dgm:cxn modelId="{850AF05B-A75D-8D4D-AFBB-E9BC41E71E2B}" type="presParOf" srcId="{C5153371-7F4E-144A-9C42-7DF7450AC0BE}" destId="{E610C71E-2FFB-2047-985B-89CA70D54BD4}" srcOrd="5" destOrd="0" presId="urn:microsoft.com/office/officeart/2005/8/layout/orgChart1"/>
    <dgm:cxn modelId="{796A6495-731E-7348-8DBF-41FBAAC9217F}" type="presParOf" srcId="{E610C71E-2FFB-2047-985B-89CA70D54BD4}" destId="{DA01B0D4-3B8F-BF42-917A-64F6A774E135}" srcOrd="0" destOrd="0" presId="urn:microsoft.com/office/officeart/2005/8/layout/orgChart1"/>
    <dgm:cxn modelId="{72B3E986-CC47-E741-A46D-21F726B7232C}" type="presParOf" srcId="{DA01B0D4-3B8F-BF42-917A-64F6A774E135}" destId="{ED4F935A-6DD0-8D4A-A393-4BAC09432DE6}" srcOrd="0" destOrd="0" presId="urn:microsoft.com/office/officeart/2005/8/layout/orgChart1"/>
    <dgm:cxn modelId="{926D690D-7FDD-B842-97FC-B7457B7D503A}" type="presParOf" srcId="{DA01B0D4-3B8F-BF42-917A-64F6A774E135}" destId="{1608BBDD-7962-7348-BD6C-3CDB29B9E541}" srcOrd="1" destOrd="0" presId="urn:microsoft.com/office/officeart/2005/8/layout/orgChart1"/>
    <dgm:cxn modelId="{8AFBFC6E-A4F2-8447-A5A3-1C2BF6E38A4C}" type="presParOf" srcId="{E610C71E-2FFB-2047-985B-89CA70D54BD4}" destId="{070C513E-7733-A547-AAD5-BFF10B9549D6}" srcOrd="1" destOrd="0" presId="urn:microsoft.com/office/officeart/2005/8/layout/orgChart1"/>
    <dgm:cxn modelId="{8F0300BE-C2AA-8F42-BFA1-CA9CAE78F0E9}" type="presParOf" srcId="{E610C71E-2FFB-2047-985B-89CA70D54BD4}" destId="{BB4963AC-0063-BD4E-BB03-99DEF28FA0D5}" srcOrd="2" destOrd="0" presId="urn:microsoft.com/office/officeart/2005/8/layout/orgChart1"/>
    <dgm:cxn modelId="{30F81EC9-E160-6C48-BFF5-054738BEB00D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Hypervolaemic</a:t>
          </a:r>
          <a:endParaRPr lang="en-US" dirty="0">
            <a:solidFill>
              <a:srgbClr val="FF0000"/>
            </a:solidFill>
          </a:endParaRPr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52E3CD14-4166-8947-A3E5-64EA44DCF01A}" type="presOf" srcId="{8301FE5E-AF38-0949-8978-71547FD115E6}" destId="{7B099B02-55CB-2149-8D80-A8DF12C19ABB}" srcOrd="1" destOrd="0" presId="urn:microsoft.com/office/officeart/2005/8/layout/orgChart1"/>
    <dgm:cxn modelId="{7113DC76-3DFE-A640-A714-D0673A02B5D0}" type="presOf" srcId="{B7B5D44B-2EC6-3947-86C2-A18106785FF5}" destId="{ABF18565-13A4-A04C-B030-0640D1A52252}" srcOrd="0" destOrd="0" presId="urn:microsoft.com/office/officeart/2005/8/layout/orgChart1"/>
    <dgm:cxn modelId="{34CD2FFE-E7D7-7C42-9400-1B03C5CD55BD}" type="presOf" srcId="{B7B5D44B-2EC6-3947-86C2-A18106785FF5}" destId="{4BC0DF7A-C3B2-3245-92B2-05B83C6ED197}" srcOrd="1" destOrd="0" presId="urn:microsoft.com/office/officeart/2005/8/layout/orgChart1"/>
    <dgm:cxn modelId="{14BBBDF8-5C0D-FD4E-8B0E-228F760F8FF8}" type="presOf" srcId="{8301FE5E-AF38-0949-8978-71547FD115E6}" destId="{4E03A7D1-0352-DA4C-AE71-F560A7A8357B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E3850177-E715-894C-8162-A91254ECE4A4}" type="presOf" srcId="{877D8D1E-AFDA-C64F-8FC3-093BF7F25C9F}" destId="{8EEC8C49-6B4C-8F43-BB12-844AD954247A}" srcOrd="0" destOrd="0" presId="urn:microsoft.com/office/officeart/2005/8/layout/orgChart1"/>
    <dgm:cxn modelId="{53FB8216-F570-954F-9B70-98B34A6F17EC}" type="presOf" srcId="{A70E3E1E-6D83-4E4B-81FA-EF789043753A}" destId="{ED4F935A-6DD0-8D4A-A393-4BAC09432DE6}" srcOrd="0" destOrd="0" presId="urn:microsoft.com/office/officeart/2005/8/layout/orgChart1"/>
    <dgm:cxn modelId="{CD5E37C2-E818-3746-ADF5-264F76D33CDB}" type="presOf" srcId="{587E10B7-C19D-7B4D-BFA0-23D0303E6B2F}" destId="{8C058E77-5FDE-3E49-ACAB-4306136D3250}" srcOrd="0" destOrd="0" presId="urn:microsoft.com/office/officeart/2005/8/layout/orgChart1"/>
    <dgm:cxn modelId="{D4BA5F43-509F-CD4E-BAF2-64C310E5516D}" type="presOf" srcId="{A9C286D0-8C3D-5148-82AA-93A928A9D445}" destId="{0A434129-C71C-F146-8345-60715268C974}" srcOrd="0" destOrd="0" presId="urn:microsoft.com/office/officeart/2005/8/layout/orgChart1"/>
    <dgm:cxn modelId="{D565EFB5-F73D-8748-867A-8D5838736B83}" type="presOf" srcId="{C43D60D4-9D6A-5D46-8626-B01D73857E5F}" destId="{89026FFF-53BB-7C44-A908-EED4AEB9ACD5}" srcOrd="0" destOrd="0" presId="urn:microsoft.com/office/officeart/2005/8/layout/orgChart1"/>
    <dgm:cxn modelId="{4653723F-EBE0-B349-83A5-651782494EB6}" type="presOf" srcId="{A70E3E1E-6D83-4E4B-81FA-EF789043753A}" destId="{1608BBDD-7962-7348-BD6C-3CDB29B9E541}" srcOrd="1" destOrd="0" presId="urn:microsoft.com/office/officeart/2005/8/layout/orgChart1"/>
    <dgm:cxn modelId="{F0524299-B83E-EB4C-A6BD-ADBA37177EEA}" type="presOf" srcId="{587E10B7-C19D-7B4D-BFA0-23D0303E6B2F}" destId="{5A38D351-8A7A-364D-9AD3-5C85E6C1FB24}" srcOrd="1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23E602E7-5B5E-494E-A914-D3B86AB78B5C}" type="presOf" srcId="{5BCD944A-A10D-4D46-B19E-FF47BCDE1AE7}" destId="{FF00BCFC-2C9D-4244-A4EC-C62E766B8130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6468F390-C6AB-0A4C-A1F6-0383398EA75F}" type="presParOf" srcId="{0A434129-C71C-F146-8345-60715268C974}" destId="{80B3FD6A-1D57-B841-B62E-31B512AE1861}" srcOrd="0" destOrd="0" presId="urn:microsoft.com/office/officeart/2005/8/layout/orgChart1"/>
    <dgm:cxn modelId="{92F38C44-0693-1F48-BBAA-5EC4E644754E}" type="presParOf" srcId="{80B3FD6A-1D57-B841-B62E-31B512AE1861}" destId="{FE18741E-19ED-574E-BACC-918F7566CF31}" srcOrd="0" destOrd="0" presId="urn:microsoft.com/office/officeart/2005/8/layout/orgChart1"/>
    <dgm:cxn modelId="{26908164-865C-5941-B341-9CAE02D8CCEA}" type="presParOf" srcId="{FE18741E-19ED-574E-BACC-918F7566CF31}" destId="{ABF18565-13A4-A04C-B030-0640D1A52252}" srcOrd="0" destOrd="0" presId="urn:microsoft.com/office/officeart/2005/8/layout/orgChart1"/>
    <dgm:cxn modelId="{4D23D165-AC7B-6B48-AE7F-1DB135193E9E}" type="presParOf" srcId="{FE18741E-19ED-574E-BACC-918F7566CF31}" destId="{4BC0DF7A-C3B2-3245-92B2-05B83C6ED197}" srcOrd="1" destOrd="0" presId="urn:microsoft.com/office/officeart/2005/8/layout/orgChart1"/>
    <dgm:cxn modelId="{D1F7E010-9436-434F-B938-A13104CEF92F}" type="presParOf" srcId="{80B3FD6A-1D57-B841-B62E-31B512AE1861}" destId="{C5153371-7F4E-144A-9C42-7DF7450AC0BE}" srcOrd="1" destOrd="0" presId="urn:microsoft.com/office/officeart/2005/8/layout/orgChart1"/>
    <dgm:cxn modelId="{840D26D7-4FD2-C74E-A9BF-E361496217D9}" type="presParOf" srcId="{C5153371-7F4E-144A-9C42-7DF7450AC0BE}" destId="{FF00BCFC-2C9D-4244-A4EC-C62E766B8130}" srcOrd="0" destOrd="0" presId="urn:microsoft.com/office/officeart/2005/8/layout/orgChart1"/>
    <dgm:cxn modelId="{835EB80A-EAFF-CB46-A2B2-9E79BEB47663}" type="presParOf" srcId="{C5153371-7F4E-144A-9C42-7DF7450AC0BE}" destId="{DC589555-D22A-8E42-8CFF-172EA6299455}" srcOrd="1" destOrd="0" presId="urn:microsoft.com/office/officeart/2005/8/layout/orgChart1"/>
    <dgm:cxn modelId="{5835060B-442B-B940-8AFD-44AC5426D456}" type="presParOf" srcId="{DC589555-D22A-8E42-8CFF-172EA6299455}" destId="{32AE1BA4-28FC-7E44-A0BC-5DEDA07A732C}" srcOrd="0" destOrd="0" presId="urn:microsoft.com/office/officeart/2005/8/layout/orgChart1"/>
    <dgm:cxn modelId="{FCB5955E-625D-AC4F-B09C-B64B9CFCF1C4}" type="presParOf" srcId="{32AE1BA4-28FC-7E44-A0BC-5DEDA07A732C}" destId="{4E03A7D1-0352-DA4C-AE71-F560A7A8357B}" srcOrd="0" destOrd="0" presId="urn:microsoft.com/office/officeart/2005/8/layout/orgChart1"/>
    <dgm:cxn modelId="{A51BE1FB-E253-4D49-AE06-A270548DBDBD}" type="presParOf" srcId="{32AE1BA4-28FC-7E44-A0BC-5DEDA07A732C}" destId="{7B099B02-55CB-2149-8D80-A8DF12C19ABB}" srcOrd="1" destOrd="0" presId="urn:microsoft.com/office/officeart/2005/8/layout/orgChart1"/>
    <dgm:cxn modelId="{C61F678A-07E7-9D4A-98C0-487C10F574A8}" type="presParOf" srcId="{DC589555-D22A-8E42-8CFF-172EA6299455}" destId="{38ED33AB-C251-0447-9405-8C181B5FD78B}" srcOrd="1" destOrd="0" presId="urn:microsoft.com/office/officeart/2005/8/layout/orgChart1"/>
    <dgm:cxn modelId="{CF1E9D3A-30A5-E244-820D-596B012AC084}" type="presParOf" srcId="{DC589555-D22A-8E42-8CFF-172EA6299455}" destId="{F70897E7-BF4D-2E4E-AC13-98A54E39809E}" srcOrd="2" destOrd="0" presId="urn:microsoft.com/office/officeart/2005/8/layout/orgChart1"/>
    <dgm:cxn modelId="{026B5EF4-2F65-714C-B0F3-4A60D6C08D91}" type="presParOf" srcId="{C5153371-7F4E-144A-9C42-7DF7450AC0BE}" destId="{8EEC8C49-6B4C-8F43-BB12-844AD954247A}" srcOrd="2" destOrd="0" presId="urn:microsoft.com/office/officeart/2005/8/layout/orgChart1"/>
    <dgm:cxn modelId="{4D7A6221-57B8-1444-A661-A7A52B47C8A9}" type="presParOf" srcId="{C5153371-7F4E-144A-9C42-7DF7450AC0BE}" destId="{893C2316-8E3B-4C4A-A4E9-C976D21F178D}" srcOrd="3" destOrd="0" presId="urn:microsoft.com/office/officeart/2005/8/layout/orgChart1"/>
    <dgm:cxn modelId="{119258BB-C902-3E4E-9E47-E9CF29448765}" type="presParOf" srcId="{893C2316-8E3B-4C4A-A4E9-C976D21F178D}" destId="{F458D066-0825-7B4F-9BFD-F4A9217E5E81}" srcOrd="0" destOrd="0" presId="urn:microsoft.com/office/officeart/2005/8/layout/orgChart1"/>
    <dgm:cxn modelId="{B34EDEF8-4682-8C42-8E30-C050702D96A3}" type="presParOf" srcId="{F458D066-0825-7B4F-9BFD-F4A9217E5E81}" destId="{8C058E77-5FDE-3E49-ACAB-4306136D3250}" srcOrd="0" destOrd="0" presId="urn:microsoft.com/office/officeart/2005/8/layout/orgChart1"/>
    <dgm:cxn modelId="{09D9AD47-0C2E-2A4C-8EF1-08B71F325D03}" type="presParOf" srcId="{F458D066-0825-7B4F-9BFD-F4A9217E5E81}" destId="{5A38D351-8A7A-364D-9AD3-5C85E6C1FB24}" srcOrd="1" destOrd="0" presId="urn:microsoft.com/office/officeart/2005/8/layout/orgChart1"/>
    <dgm:cxn modelId="{4E0ED8ED-4559-D74F-AAB6-ED03B4564775}" type="presParOf" srcId="{893C2316-8E3B-4C4A-A4E9-C976D21F178D}" destId="{CA7FA7EF-E0DA-2B4B-871B-622884E6B110}" srcOrd="1" destOrd="0" presId="urn:microsoft.com/office/officeart/2005/8/layout/orgChart1"/>
    <dgm:cxn modelId="{476ADE4D-CDB0-044F-B03F-F6DFC10B1E75}" type="presParOf" srcId="{893C2316-8E3B-4C4A-A4E9-C976D21F178D}" destId="{5D4F1AD7-1C14-B544-9E9E-5C2F36B01984}" srcOrd="2" destOrd="0" presId="urn:microsoft.com/office/officeart/2005/8/layout/orgChart1"/>
    <dgm:cxn modelId="{06E93C41-4380-DF48-BBBA-6970474EFED0}" type="presParOf" srcId="{C5153371-7F4E-144A-9C42-7DF7450AC0BE}" destId="{89026FFF-53BB-7C44-A908-EED4AEB9ACD5}" srcOrd="4" destOrd="0" presId="urn:microsoft.com/office/officeart/2005/8/layout/orgChart1"/>
    <dgm:cxn modelId="{7F679F33-347F-A14D-9347-57ECEED4C8DC}" type="presParOf" srcId="{C5153371-7F4E-144A-9C42-7DF7450AC0BE}" destId="{E610C71E-2FFB-2047-985B-89CA70D54BD4}" srcOrd="5" destOrd="0" presId="urn:microsoft.com/office/officeart/2005/8/layout/orgChart1"/>
    <dgm:cxn modelId="{DCA8D6E9-59DE-9E4D-8109-D8D5756BF674}" type="presParOf" srcId="{E610C71E-2FFB-2047-985B-89CA70D54BD4}" destId="{DA01B0D4-3B8F-BF42-917A-64F6A774E135}" srcOrd="0" destOrd="0" presId="urn:microsoft.com/office/officeart/2005/8/layout/orgChart1"/>
    <dgm:cxn modelId="{9C29CEE2-0DCF-E94D-BD22-C31222D142C0}" type="presParOf" srcId="{DA01B0D4-3B8F-BF42-917A-64F6A774E135}" destId="{ED4F935A-6DD0-8D4A-A393-4BAC09432DE6}" srcOrd="0" destOrd="0" presId="urn:microsoft.com/office/officeart/2005/8/layout/orgChart1"/>
    <dgm:cxn modelId="{CB0A4006-1110-5543-B5C1-EFD8E8562A4B}" type="presParOf" srcId="{DA01B0D4-3B8F-BF42-917A-64F6A774E135}" destId="{1608BBDD-7962-7348-BD6C-3CDB29B9E541}" srcOrd="1" destOrd="0" presId="urn:microsoft.com/office/officeart/2005/8/layout/orgChart1"/>
    <dgm:cxn modelId="{A67A60BB-B76E-2E4D-86A7-9280F6FD5B56}" type="presParOf" srcId="{E610C71E-2FFB-2047-985B-89CA70D54BD4}" destId="{070C513E-7733-A547-AAD5-BFF10B9549D6}" srcOrd="1" destOrd="0" presId="urn:microsoft.com/office/officeart/2005/8/layout/orgChart1"/>
    <dgm:cxn modelId="{34F6F575-A765-284F-9A29-638BCCAF132E}" type="presParOf" srcId="{E610C71E-2FFB-2047-985B-89CA70D54BD4}" destId="{BB4963AC-0063-BD4E-BB03-99DEF28FA0D5}" srcOrd="2" destOrd="0" presId="urn:microsoft.com/office/officeart/2005/8/layout/orgChart1"/>
    <dgm:cxn modelId="{B8248324-D93F-F243-B51D-F46643FE655E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?Hypovolaemia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Cardiac failure          </a:t>
          </a:r>
          <a:r>
            <a:rPr lang="en-US" dirty="0" smtClean="0"/>
            <a:t>Cirrhosis     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6285F4FC-4DEA-FA41-A9B7-046DEA923B50}" type="presOf" srcId="{B7B5D44B-2EC6-3947-86C2-A18106785FF5}" destId="{4BC0DF7A-C3B2-3245-92B2-05B83C6ED197}" srcOrd="1" destOrd="0" presId="urn:microsoft.com/office/officeart/2005/8/layout/orgChart1"/>
    <dgm:cxn modelId="{ADA8EF32-3DD3-A34E-BF61-E54AD7EA80A9}" type="presOf" srcId="{744CCE6A-8CC3-F344-8119-E988D447682B}" destId="{7B19689C-8C5A-D349-9DB7-DCE22BB6F099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5AB33090-80A0-F549-A9DE-C3D5C9EBAD4D}" type="presOf" srcId="{08B45D54-F6AE-B842-A1AE-35355D7378B4}" destId="{40F06DBC-4817-2941-A0BC-F6D6E582066C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23F109EA-4281-6C4E-98D3-61C73D203ADB}" type="presOf" srcId="{4596E224-F7C0-5941-96EF-E8E679F2A0D1}" destId="{E94B17A6-15F6-844E-A615-00FD44A7A226}" srcOrd="1" destOrd="0" presId="urn:microsoft.com/office/officeart/2005/8/layout/orgChart1"/>
    <dgm:cxn modelId="{48557A9B-9AD2-454C-8E66-0A5410904F06}" type="presOf" srcId="{B7B5D44B-2EC6-3947-86C2-A18106785FF5}" destId="{ABF18565-13A4-A04C-B030-0640D1A52252}" srcOrd="0" destOrd="0" presId="urn:microsoft.com/office/officeart/2005/8/layout/orgChart1"/>
    <dgm:cxn modelId="{A93BD4CB-8BE4-3B45-B7E2-C8A7E9731D49}" type="presOf" srcId="{744CCE6A-8CC3-F344-8119-E988D447682B}" destId="{05136B7C-2418-0544-B85A-BC9BD57ABF2F}" srcOrd="0" destOrd="0" presId="urn:microsoft.com/office/officeart/2005/8/layout/orgChart1"/>
    <dgm:cxn modelId="{B8A5D270-4D36-3540-B328-7C607417988C}" type="presOf" srcId="{03B6DD0F-CE9C-FF41-8EA9-57EDA67543CB}" destId="{7CEA173A-6E41-B543-9B6C-70EA9403099E}" srcOrd="0" destOrd="0" presId="urn:microsoft.com/office/officeart/2005/8/layout/orgChart1"/>
    <dgm:cxn modelId="{FFD647AB-E892-094B-B87D-72E6286D9B0D}" type="presOf" srcId="{9F187276-E179-6E44-A904-F6685B335A6F}" destId="{3FB6BBF3-4590-AC42-ABB1-77B752F8DFC0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F656DE8B-3303-D245-99FE-753FE39B1D40}" type="presOf" srcId="{8301FE5E-AF38-0949-8978-71547FD115E6}" destId="{4E03A7D1-0352-DA4C-AE71-F560A7A8357B}" srcOrd="0" destOrd="0" presId="urn:microsoft.com/office/officeart/2005/8/layout/orgChart1"/>
    <dgm:cxn modelId="{F640F714-8BE0-394E-8268-555660E83D68}" type="presOf" srcId="{5BCD944A-A10D-4D46-B19E-FF47BCDE1AE7}" destId="{FF00BCFC-2C9D-4244-A4EC-C62E766B8130}" srcOrd="0" destOrd="0" presId="urn:microsoft.com/office/officeart/2005/8/layout/orgChart1"/>
    <dgm:cxn modelId="{344032F5-057B-1D44-BD73-4C663968F702}" type="presOf" srcId="{1C12012A-74BE-984E-8C18-E1C4A4146534}" destId="{E0B0C843-3391-8C43-ACFE-8C2A6573A315}" srcOrd="0" destOrd="0" presId="urn:microsoft.com/office/officeart/2005/8/layout/orgChart1"/>
    <dgm:cxn modelId="{F43DE75A-ABC2-AE4F-8F51-FBCB281EA4C1}" type="presOf" srcId="{8301FE5E-AF38-0949-8978-71547FD115E6}" destId="{7B099B02-55CB-2149-8D80-A8DF12C19ABB}" srcOrd="1" destOrd="0" presId="urn:microsoft.com/office/officeart/2005/8/layout/orgChart1"/>
    <dgm:cxn modelId="{E9099847-1E7E-EA49-9A30-5CF7589E693B}" type="presOf" srcId="{4596E224-F7C0-5941-96EF-E8E679F2A0D1}" destId="{A5F9751B-B7D9-0B44-8725-13C091A459DA}" srcOrd="0" destOrd="0" presId="urn:microsoft.com/office/officeart/2005/8/layout/orgChart1"/>
    <dgm:cxn modelId="{22A06D73-6594-7948-BF68-AC2201A9888F}" type="presOf" srcId="{9F187276-E179-6E44-A904-F6685B335A6F}" destId="{663AF0D0-C3C1-E747-A0DB-1C5174DB7C1C}" srcOrd="1" destOrd="0" presId="urn:microsoft.com/office/officeart/2005/8/layout/orgChart1"/>
    <dgm:cxn modelId="{6D2C7C53-EC51-0E4C-8A70-496BC2EF22C4}" type="presOf" srcId="{1F015A7C-357E-1B45-AB2C-43781A2554CF}" destId="{15D43F94-F9A5-F447-A482-A2618C1FE819}" srcOrd="1" destOrd="0" presId="urn:microsoft.com/office/officeart/2005/8/layout/orgChart1"/>
    <dgm:cxn modelId="{94990824-28A2-4443-B06F-929AC1EE8FB6}" type="presOf" srcId="{FE86130E-79EA-C64C-ABA6-6E4D0AAB0ED8}" destId="{421103AD-EE9C-F844-8804-8871240117C2}" srcOrd="0" destOrd="0" presId="urn:microsoft.com/office/officeart/2005/8/layout/orgChart1"/>
    <dgm:cxn modelId="{DC910704-2018-044D-A2D5-5A7CAB4F8E99}" type="presOf" srcId="{1E0DDC14-38D3-4741-86B6-0BE84184B2BC}" destId="{5CDA096A-AF06-7D42-9A73-BFB288FE4AD3}" srcOrd="0" destOrd="0" presId="urn:microsoft.com/office/officeart/2005/8/layout/orgChart1"/>
    <dgm:cxn modelId="{D5A55B85-00B7-AA46-8E0B-D8415E8EC6B6}" type="presOf" srcId="{1F015A7C-357E-1B45-AB2C-43781A2554CF}" destId="{26E9F76B-0892-9E47-ACCA-368A574E7BA0}" srcOrd="0" destOrd="0" presId="urn:microsoft.com/office/officeart/2005/8/layout/orgChart1"/>
    <dgm:cxn modelId="{3DD64C65-CF1B-634B-8597-E5037F062BE6}" type="presOf" srcId="{22D21E94-9EC1-F046-AEE6-E6425D445D5D}" destId="{800648B0-A9E9-6942-A278-0BE5A2C2BD5C}" srcOrd="0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1705DD1F-742B-5B40-A1BE-619AEF987098}" type="presOf" srcId="{03B6DD0F-CE9C-FF41-8EA9-57EDA67543CB}" destId="{C4B199DE-845A-0F48-9C60-E29C3FAB0F3F}" srcOrd="1" destOrd="0" presId="urn:microsoft.com/office/officeart/2005/8/layout/orgChart1"/>
    <dgm:cxn modelId="{BC1AC335-B1E7-3945-992F-5034C86FBEC3}" type="presOf" srcId="{A9C286D0-8C3D-5148-82AA-93A928A9D445}" destId="{0A434129-C71C-F146-8345-60715268C974}" srcOrd="0" destOrd="0" presId="urn:microsoft.com/office/officeart/2005/8/layout/orgChart1"/>
    <dgm:cxn modelId="{11384B47-7D19-D844-AACE-1F002809EBD3}" type="presParOf" srcId="{0A434129-C71C-F146-8345-60715268C974}" destId="{80B3FD6A-1D57-B841-B62E-31B512AE1861}" srcOrd="0" destOrd="0" presId="urn:microsoft.com/office/officeart/2005/8/layout/orgChart1"/>
    <dgm:cxn modelId="{78F1505C-8873-5348-95A6-85E5365895F7}" type="presParOf" srcId="{80B3FD6A-1D57-B841-B62E-31B512AE1861}" destId="{FE18741E-19ED-574E-BACC-918F7566CF31}" srcOrd="0" destOrd="0" presId="urn:microsoft.com/office/officeart/2005/8/layout/orgChart1"/>
    <dgm:cxn modelId="{C040C63F-056F-6A44-956B-71D94F2DD16E}" type="presParOf" srcId="{FE18741E-19ED-574E-BACC-918F7566CF31}" destId="{ABF18565-13A4-A04C-B030-0640D1A52252}" srcOrd="0" destOrd="0" presId="urn:microsoft.com/office/officeart/2005/8/layout/orgChart1"/>
    <dgm:cxn modelId="{41584923-9BC7-2D42-96D5-F077D3E54893}" type="presParOf" srcId="{FE18741E-19ED-574E-BACC-918F7566CF31}" destId="{4BC0DF7A-C3B2-3245-92B2-05B83C6ED197}" srcOrd="1" destOrd="0" presId="urn:microsoft.com/office/officeart/2005/8/layout/orgChart1"/>
    <dgm:cxn modelId="{9E188173-9099-9941-8F64-E23B1D13E556}" type="presParOf" srcId="{80B3FD6A-1D57-B841-B62E-31B512AE1861}" destId="{C5153371-7F4E-144A-9C42-7DF7450AC0BE}" srcOrd="1" destOrd="0" presId="urn:microsoft.com/office/officeart/2005/8/layout/orgChart1"/>
    <dgm:cxn modelId="{B2814372-3498-9F4F-9CF2-A7E9E1589959}" type="presParOf" srcId="{C5153371-7F4E-144A-9C42-7DF7450AC0BE}" destId="{FF00BCFC-2C9D-4244-A4EC-C62E766B8130}" srcOrd="0" destOrd="0" presId="urn:microsoft.com/office/officeart/2005/8/layout/orgChart1"/>
    <dgm:cxn modelId="{7B688EC5-E7C1-D140-9F11-798161CD7311}" type="presParOf" srcId="{C5153371-7F4E-144A-9C42-7DF7450AC0BE}" destId="{DC589555-D22A-8E42-8CFF-172EA6299455}" srcOrd="1" destOrd="0" presId="urn:microsoft.com/office/officeart/2005/8/layout/orgChart1"/>
    <dgm:cxn modelId="{3BD8CD9F-B102-574C-8739-895BC9EE4157}" type="presParOf" srcId="{DC589555-D22A-8E42-8CFF-172EA6299455}" destId="{32AE1BA4-28FC-7E44-A0BC-5DEDA07A732C}" srcOrd="0" destOrd="0" presId="urn:microsoft.com/office/officeart/2005/8/layout/orgChart1"/>
    <dgm:cxn modelId="{EE63981F-CA08-A44B-A348-BA6619363F78}" type="presParOf" srcId="{32AE1BA4-28FC-7E44-A0BC-5DEDA07A732C}" destId="{4E03A7D1-0352-DA4C-AE71-F560A7A8357B}" srcOrd="0" destOrd="0" presId="urn:microsoft.com/office/officeart/2005/8/layout/orgChart1"/>
    <dgm:cxn modelId="{FECBCB04-9A93-AC43-9FE5-7FCB1574F97B}" type="presParOf" srcId="{32AE1BA4-28FC-7E44-A0BC-5DEDA07A732C}" destId="{7B099B02-55CB-2149-8D80-A8DF12C19ABB}" srcOrd="1" destOrd="0" presId="urn:microsoft.com/office/officeart/2005/8/layout/orgChart1"/>
    <dgm:cxn modelId="{5F393D26-3F7D-644C-9B95-722E130AB582}" type="presParOf" srcId="{DC589555-D22A-8E42-8CFF-172EA6299455}" destId="{38ED33AB-C251-0447-9405-8C181B5FD78B}" srcOrd="1" destOrd="0" presId="urn:microsoft.com/office/officeart/2005/8/layout/orgChart1"/>
    <dgm:cxn modelId="{86AA131C-63A2-6B47-BEA6-6C43AD388CC5}" type="presParOf" srcId="{38ED33AB-C251-0447-9405-8C181B5FD78B}" destId="{800648B0-A9E9-6942-A278-0BE5A2C2BD5C}" srcOrd="0" destOrd="0" presId="urn:microsoft.com/office/officeart/2005/8/layout/orgChart1"/>
    <dgm:cxn modelId="{7207C6AE-91F5-0542-8443-9EAEC5BB4F17}" type="presParOf" srcId="{38ED33AB-C251-0447-9405-8C181B5FD78B}" destId="{75CC5676-FC21-6541-80DA-22E9F6EC4971}" srcOrd="1" destOrd="0" presId="urn:microsoft.com/office/officeart/2005/8/layout/orgChart1"/>
    <dgm:cxn modelId="{289C4ED5-7B39-104D-8E27-4794BDECD97B}" type="presParOf" srcId="{75CC5676-FC21-6541-80DA-22E9F6EC4971}" destId="{A6820769-DF53-784A-B77E-3D880FAE207D}" srcOrd="0" destOrd="0" presId="urn:microsoft.com/office/officeart/2005/8/layout/orgChart1"/>
    <dgm:cxn modelId="{4CD0B6E9-41E0-1648-A64A-9F81576CFC84}" type="presParOf" srcId="{A6820769-DF53-784A-B77E-3D880FAE207D}" destId="{26E9F76B-0892-9E47-ACCA-368A574E7BA0}" srcOrd="0" destOrd="0" presId="urn:microsoft.com/office/officeart/2005/8/layout/orgChart1"/>
    <dgm:cxn modelId="{440709FE-F711-9D4E-A77F-6E1880E451C9}" type="presParOf" srcId="{A6820769-DF53-784A-B77E-3D880FAE207D}" destId="{15D43F94-F9A5-F447-A482-A2618C1FE819}" srcOrd="1" destOrd="0" presId="urn:microsoft.com/office/officeart/2005/8/layout/orgChart1"/>
    <dgm:cxn modelId="{083AE79C-56E3-4241-9AB6-8AE8612DBC3B}" type="presParOf" srcId="{75CC5676-FC21-6541-80DA-22E9F6EC4971}" destId="{40732793-5FC9-3945-B268-27130533C18A}" srcOrd="1" destOrd="0" presId="urn:microsoft.com/office/officeart/2005/8/layout/orgChart1"/>
    <dgm:cxn modelId="{DCC1B395-B9A9-E248-98B3-7A23D8718A29}" type="presParOf" srcId="{75CC5676-FC21-6541-80DA-22E9F6EC4971}" destId="{E9C2A44C-DE79-8046-8502-9FA0768103A5}" srcOrd="2" destOrd="0" presId="urn:microsoft.com/office/officeart/2005/8/layout/orgChart1"/>
    <dgm:cxn modelId="{C05A1754-2BBB-6D4C-851D-500DBCD39DDD}" type="presParOf" srcId="{DC589555-D22A-8E42-8CFF-172EA6299455}" destId="{F70897E7-BF4D-2E4E-AC13-98A54E39809E}" srcOrd="2" destOrd="0" presId="urn:microsoft.com/office/officeart/2005/8/layout/orgChart1"/>
    <dgm:cxn modelId="{137C6DF7-28E6-2540-B38A-A6A54C49F070}" type="presParOf" srcId="{C5153371-7F4E-144A-9C42-7DF7450AC0BE}" destId="{40F06DBC-4817-2941-A0BC-F6D6E582066C}" srcOrd="2" destOrd="0" presId="urn:microsoft.com/office/officeart/2005/8/layout/orgChart1"/>
    <dgm:cxn modelId="{226817BD-DE4B-B448-8DB7-F0C1020F59C5}" type="presParOf" srcId="{C5153371-7F4E-144A-9C42-7DF7450AC0BE}" destId="{57754E1A-A7A4-BA42-B290-560127018E09}" srcOrd="3" destOrd="0" presId="urn:microsoft.com/office/officeart/2005/8/layout/orgChart1"/>
    <dgm:cxn modelId="{CD4898D5-437C-1343-A0D1-6735E0FE4436}" type="presParOf" srcId="{57754E1A-A7A4-BA42-B290-560127018E09}" destId="{062E18FE-414C-2D4F-A135-5EE44846CBCA}" srcOrd="0" destOrd="0" presId="urn:microsoft.com/office/officeart/2005/8/layout/orgChart1"/>
    <dgm:cxn modelId="{C99D6387-7599-1942-AEDC-5E5E1357F67B}" type="presParOf" srcId="{062E18FE-414C-2D4F-A135-5EE44846CBCA}" destId="{A5F9751B-B7D9-0B44-8725-13C091A459DA}" srcOrd="0" destOrd="0" presId="urn:microsoft.com/office/officeart/2005/8/layout/orgChart1"/>
    <dgm:cxn modelId="{674028CF-960A-2340-9675-838DFF980B7F}" type="presParOf" srcId="{062E18FE-414C-2D4F-A135-5EE44846CBCA}" destId="{E94B17A6-15F6-844E-A615-00FD44A7A226}" srcOrd="1" destOrd="0" presId="urn:microsoft.com/office/officeart/2005/8/layout/orgChart1"/>
    <dgm:cxn modelId="{25AFBC7C-DB51-9F42-B5D3-2216746DB4B1}" type="presParOf" srcId="{57754E1A-A7A4-BA42-B290-560127018E09}" destId="{1F853AC6-04B2-2441-9296-C52F56181E27}" srcOrd="1" destOrd="0" presId="urn:microsoft.com/office/officeart/2005/8/layout/orgChart1"/>
    <dgm:cxn modelId="{A5E7AFD9-0189-FA41-9761-0A1E8DE9A874}" type="presParOf" srcId="{1F853AC6-04B2-2441-9296-C52F56181E27}" destId="{5CDA096A-AF06-7D42-9A73-BFB288FE4AD3}" srcOrd="0" destOrd="0" presId="urn:microsoft.com/office/officeart/2005/8/layout/orgChart1"/>
    <dgm:cxn modelId="{8669F68C-6CF5-B541-B76C-86B7F0B28353}" type="presParOf" srcId="{1F853AC6-04B2-2441-9296-C52F56181E27}" destId="{74CA1531-3B8D-AB41-A293-41AF0816FC6D}" srcOrd="1" destOrd="0" presId="urn:microsoft.com/office/officeart/2005/8/layout/orgChart1"/>
    <dgm:cxn modelId="{875005C4-ECF8-6244-A03B-87E061C23183}" type="presParOf" srcId="{74CA1531-3B8D-AB41-A293-41AF0816FC6D}" destId="{BABFF419-EBB5-9D4D-A2C5-40BFF2021C9D}" srcOrd="0" destOrd="0" presId="urn:microsoft.com/office/officeart/2005/8/layout/orgChart1"/>
    <dgm:cxn modelId="{AD825EBB-C244-004F-A7C1-62B6A300393B}" type="presParOf" srcId="{BABFF419-EBB5-9D4D-A2C5-40BFF2021C9D}" destId="{7CEA173A-6E41-B543-9B6C-70EA9403099E}" srcOrd="0" destOrd="0" presId="urn:microsoft.com/office/officeart/2005/8/layout/orgChart1"/>
    <dgm:cxn modelId="{733137ED-E2E1-9B4D-B640-C756095FC895}" type="presParOf" srcId="{BABFF419-EBB5-9D4D-A2C5-40BFF2021C9D}" destId="{C4B199DE-845A-0F48-9C60-E29C3FAB0F3F}" srcOrd="1" destOrd="0" presId="urn:microsoft.com/office/officeart/2005/8/layout/orgChart1"/>
    <dgm:cxn modelId="{5FCEBB35-0741-0244-9BFA-86674BC552F6}" type="presParOf" srcId="{74CA1531-3B8D-AB41-A293-41AF0816FC6D}" destId="{F2F1AA6C-25A6-934D-9727-7BB96B4DAF61}" srcOrd="1" destOrd="0" presId="urn:microsoft.com/office/officeart/2005/8/layout/orgChart1"/>
    <dgm:cxn modelId="{4A0F3F47-539F-CB45-AF61-B5F91BEB097E}" type="presParOf" srcId="{74CA1531-3B8D-AB41-A293-41AF0816FC6D}" destId="{8D24626E-947A-5D4F-A930-FF74614CC243}" srcOrd="2" destOrd="0" presId="urn:microsoft.com/office/officeart/2005/8/layout/orgChart1"/>
    <dgm:cxn modelId="{A2CCD79A-04CE-B54A-A008-584451B9E84D}" type="presParOf" srcId="{57754E1A-A7A4-BA42-B290-560127018E09}" destId="{CAD5ACF4-7B10-8145-BCE4-42DCEFDB97AD}" srcOrd="2" destOrd="0" presId="urn:microsoft.com/office/officeart/2005/8/layout/orgChart1"/>
    <dgm:cxn modelId="{D93FD401-A216-1643-98A8-E0A241C191BF}" type="presParOf" srcId="{C5153371-7F4E-144A-9C42-7DF7450AC0BE}" destId="{E0B0C843-3391-8C43-ACFE-8C2A6573A315}" srcOrd="4" destOrd="0" presId="urn:microsoft.com/office/officeart/2005/8/layout/orgChart1"/>
    <dgm:cxn modelId="{AC97EED2-D374-444B-86A3-9E98A3578FB5}" type="presParOf" srcId="{C5153371-7F4E-144A-9C42-7DF7450AC0BE}" destId="{76911953-26D7-9744-A23F-553373CCE700}" srcOrd="5" destOrd="0" presId="urn:microsoft.com/office/officeart/2005/8/layout/orgChart1"/>
    <dgm:cxn modelId="{C8877520-159A-8B49-AFDA-A29C5B736AF6}" type="presParOf" srcId="{76911953-26D7-9744-A23F-553373CCE700}" destId="{39DA6C26-33EC-034C-9B81-F5ED2B99DF1B}" srcOrd="0" destOrd="0" presId="urn:microsoft.com/office/officeart/2005/8/layout/orgChart1"/>
    <dgm:cxn modelId="{B62DF4BF-B59D-AE4D-B293-7F415FABD1AB}" type="presParOf" srcId="{39DA6C26-33EC-034C-9B81-F5ED2B99DF1B}" destId="{05136B7C-2418-0544-B85A-BC9BD57ABF2F}" srcOrd="0" destOrd="0" presId="urn:microsoft.com/office/officeart/2005/8/layout/orgChart1"/>
    <dgm:cxn modelId="{07B8F1ED-F033-C54F-B4C7-D6616B72DFC9}" type="presParOf" srcId="{39DA6C26-33EC-034C-9B81-F5ED2B99DF1B}" destId="{7B19689C-8C5A-D349-9DB7-DCE22BB6F099}" srcOrd="1" destOrd="0" presId="urn:microsoft.com/office/officeart/2005/8/layout/orgChart1"/>
    <dgm:cxn modelId="{0B63698E-3985-9647-8F54-DF6E2315364E}" type="presParOf" srcId="{76911953-26D7-9744-A23F-553373CCE700}" destId="{BCF8B336-DF13-184B-8553-D1E776E417AC}" srcOrd="1" destOrd="0" presId="urn:microsoft.com/office/officeart/2005/8/layout/orgChart1"/>
    <dgm:cxn modelId="{8B00D215-1358-D949-A617-DDFC3D67C497}" type="presParOf" srcId="{BCF8B336-DF13-184B-8553-D1E776E417AC}" destId="{421103AD-EE9C-F844-8804-8871240117C2}" srcOrd="0" destOrd="0" presId="urn:microsoft.com/office/officeart/2005/8/layout/orgChart1"/>
    <dgm:cxn modelId="{BB326719-EF87-0F40-A879-0B9F902EAFF7}" type="presParOf" srcId="{BCF8B336-DF13-184B-8553-D1E776E417AC}" destId="{695B001D-9BB4-3F42-8486-F96ADD08F945}" srcOrd="1" destOrd="0" presId="urn:microsoft.com/office/officeart/2005/8/layout/orgChart1"/>
    <dgm:cxn modelId="{44701DAC-385A-094B-BAFD-536DBC1CC7EC}" type="presParOf" srcId="{695B001D-9BB4-3F42-8486-F96ADD08F945}" destId="{B3C8BBB4-EC89-2546-849A-46ABA406AF19}" srcOrd="0" destOrd="0" presId="urn:microsoft.com/office/officeart/2005/8/layout/orgChart1"/>
    <dgm:cxn modelId="{B10149E0-F5F2-CC42-9601-D2CF184FE53B}" type="presParOf" srcId="{B3C8BBB4-EC89-2546-849A-46ABA406AF19}" destId="{3FB6BBF3-4590-AC42-ABB1-77B752F8DFC0}" srcOrd="0" destOrd="0" presId="urn:microsoft.com/office/officeart/2005/8/layout/orgChart1"/>
    <dgm:cxn modelId="{91CFE103-E249-DB44-BF02-3CFA055DD2E5}" type="presParOf" srcId="{B3C8BBB4-EC89-2546-849A-46ABA406AF19}" destId="{663AF0D0-C3C1-E747-A0DB-1C5174DB7C1C}" srcOrd="1" destOrd="0" presId="urn:microsoft.com/office/officeart/2005/8/layout/orgChart1"/>
    <dgm:cxn modelId="{2A6CBD76-8CA3-3341-8A63-593AA40E5E25}" type="presParOf" srcId="{695B001D-9BB4-3F42-8486-F96ADD08F945}" destId="{B75D0A7E-0C7A-084F-9D1D-7FFB8F2CA531}" srcOrd="1" destOrd="0" presId="urn:microsoft.com/office/officeart/2005/8/layout/orgChart1"/>
    <dgm:cxn modelId="{9FE87E3A-FF93-B845-997E-89283B40EE3E}" type="presParOf" srcId="{695B001D-9BB4-3F42-8486-F96ADD08F945}" destId="{DC02F8A8-095E-0F4D-9A9A-57D0FA300FC6}" srcOrd="2" destOrd="0" presId="urn:microsoft.com/office/officeart/2005/8/layout/orgChart1"/>
    <dgm:cxn modelId="{9F4F7BD9-7370-4840-91A2-21443EF2D15C}" type="presParOf" srcId="{76911953-26D7-9744-A23F-553373CCE700}" destId="{A11B0BC8-F386-D240-8C3F-94C0082B6EDC}" srcOrd="2" destOrd="0" presId="urn:microsoft.com/office/officeart/2005/8/layout/orgChart1"/>
    <dgm:cxn modelId="{23C287E7-1EE6-E34F-97BC-8B151B43F98D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Clinical assessment</a:t>
          </a:r>
          <a:endParaRPr lang="en-US" b="1" dirty="0">
            <a:solidFill>
              <a:srgbClr val="FF0000"/>
            </a:solidFill>
          </a:endParaRPr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/>
            <a:t>Hypervolaemic</a:t>
          </a:r>
          <a:endParaRPr lang="en-US" dirty="0"/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08B89BBA-5E9D-A34E-9367-6E0EA94B1F90}" type="presOf" srcId="{A70E3E1E-6D83-4E4B-81FA-EF789043753A}" destId="{1608BBDD-7962-7348-BD6C-3CDB29B9E541}" srcOrd="1" destOrd="0" presId="urn:microsoft.com/office/officeart/2005/8/layout/orgChart1"/>
    <dgm:cxn modelId="{1EB991FC-0C09-0B4F-8BF0-039C460683D2}" type="presOf" srcId="{587E10B7-C19D-7B4D-BFA0-23D0303E6B2F}" destId="{8C058E77-5FDE-3E49-ACAB-4306136D3250}" srcOrd="0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4F01FF1D-433A-1C45-87C2-67636E75D3C3}" type="presOf" srcId="{877D8D1E-AFDA-C64F-8FC3-093BF7F25C9F}" destId="{8EEC8C49-6B4C-8F43-BB12-844AD954247A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41A70AC3-6178-1845-A15A-675703D1ABA0}" type="presOf" srcId="{8301FE5E-AF38-0949-8978-71547FD115E6}" destId="{7B099B02-55CB-2149-8D80-A8DF12C19ABB}" srcOrd="1" destOrd="0" presId="urn:microsoft.com/office/officeart/2005/8/layout/orgChart1"/>
    <dgm:cxn modelId="{58FA3A3F-F1D5-1B48-9754-1EDF4EC1908F}" type="presOf" srcId="{8301FE5E-AF38-0949-8978-71547FD115E6}" destId="{4E03A7D1-0352-DA4C-AE71-F560A7A8357B}" srcOrd="0" destOrd="0" presId="urn:microsoft.com/office/officeart/2005/8/layout/orgChart1"/>
    <dgm:cxn modelId="{7EA6B13C-9D36-2F47-8CCA-3A40FEE9D641}" type="presOf" srcId="{587E10B7-C19D-7B4D-BFA0-23D0303E6B2F}" destId="{5A38D351-8A7A-364D-9AD3-5C85E6C1FB24}" srcOrd="1" destOrd="0" presId="urn:microsoft.com/office/officeart/2005/8/layout/orgChart1"/>
    <dgm:cxn modelId="{6AC40B11-D12F-0C4F-9BC2-6B49E7C66CE3}" type="presOf" srcId="{B7B5D44B-2EC6-3947-86C2-A18106785FF5}" destId="{4BC0DF7A-C3B2-3245-92B2-05B83C6ED197}" srcOrd="1" destOrd="0" presId="urn:microsoft.com/office/officeart/2005/8/layout/orgChart1"/>
    <dgm:cxn modelId="{A5932FE7-0745-9F4A-B653-DEEF8641FBE0}" type="presOf" srcId="{A9C286D0-8C3D-5148-82AA-93A928A9D445}" destId="{0A434129-C71C-F146-8345-60715268C974}" srcOrd="0" destOrd="0" presId="urn:microsoft.com/office/officeart/2005/8/layout/orgChart1"/>
    <dgm:cxn modelId="{82EA702C-EDC7-024E-9B71-C1252D6AC163}" type="presOf" srcId="{C43D60D4-9D6A-5D46-8626-B01D73857E5F}" destId="{89026FFF-53BB-7C44-A908-EED4AEB9ACD5}" srcOrd="0" destOrd="0" presId="urn:microsoft.com/office/officeart/2005/8/layout/orgChart1"/>
    <dgm:cxn modelId="{2F9D4157-B1C5-BE48-B2AF-FF1210ED288E}" type="presOf" srcId="{5BCD944A-A10D-4D46-B19E-FF47BCDE1AE7}" destId="{FF00BCFC-2C9D-4244-A4EC-C62E766B8130}" srcOrd="0" destOrd="0" presId="urn:microsoft.com/office/officeart/2005/8/layout/orgChart1"/>
    <dgm:cxn modelId="{422118F0-5A7E-964F-9343-4B4211ED6562}" type="presOf" srcId="{A70E3E1E-6D83-4E4B-81FA-EF789043753A}" destId="{ED4F935A-6DD0-8D4A-A393-4BAC09432DE6}" srcOrd="0" destOrd="0" presId="urn:microsoft.com/office/officeart/2005/8/layout/orgChart1"/>
    <dgm:cxn modelId="{5C18AB71-2F48-3B4B-87A8-A9507990B2BD}" type="presOf" srcId="{B7B5D44B-2EC6-3947-86C2-A18106785FF5}" destId="{ABF18565-13A4-A04C-B030-0640D1A52252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9D283691-6D41-9542-AD15-82CDCAFEB25A}" type="presParOf" srcId="{0A434129-C71C-F146-8345-60715268C974}" destId="{80B3FD6A-1D57-B841-B62E-31B512AE1861}" srcOrd="0" destOrd="0" presId="urn:microsoft.com/office/officeart/2005/8/layout/orgChart1"/>
    <dgm:cxn modelId="{DEB036FF-3897-9547-9CF0-935D330CC4AC}" type="presParOf" srcId="{80B3FD6A-1D57-B841-B62E-31B512AE1861}" destId="{FE18741E-19ED-574E-BACC-918F7566CF31}" srcOrd="0" destOrd="0" presId="urn:microsoft.com/office/officeart/2005/8/layout/orgChart1"/>
    <dgm:cxn modelId="{C081CD90-4976-7C4C-BC7A-24D2C1965AB1}" type="presParOf" srcId="{FE18741E-19ED-574E-BACC-918F7566CF31}" destId="{ABF18565-13A4-A04C-B030-0640D1A52252}" srcOrd="0" destOrd="0" presId="urn:microsoft.com/office/officeart/2005/8/layout/orgChart1"/>
    <dgm:cxn modelId="{995A7022-DBCE-1943-9885-0C1D12ACDD27}" type="presParOf" srcId="{FE18741E-19ED-574E-BACC-918F7566CF31}" destId="{4BC0DF7A-C3B2-3245-92B2-05B83C6ED197}" srcOrd="1" destOrd="0" presId="urn:microsoft.com/office/officeart/2005/8/layout/orgChart1"/>
    <dgm:cxn modelId="{C52BBD85-981C-F147-92C1-35576AB903AD}" type="presParOf" srcId="{80B3FD6A-1D57-B841-B62E-31B512AE1861}" destId="{C5153371-7F4E-144A-9C42-7DF7450AC0BE}" srcOrd="1" destOrd="0" presId="urn:microsoft.com/office/officeart/2005/8/layout/orgChart1"/>
    <dgm:cxn modelId="{A3CD9F64-841C-034B-B8E5-333B89C9B04A}" type="presParOf" srcId="{C5153371-7F4E-144A-9C42-7DF7450AC0BE}" destId="{FF00BCFC-2C9D-4244-A4EC-C62E766B8130}" srcOrd="0" destOrd="0" presId="urn:microsoft.com/office/officeart/2005/8/layout/orgChart1"/>
    <dgm:cxn modelId="{042A6A33-6411-A546-98D7-41880D82AFA6}" type="presParOf" srcId="{C5153371-7F4E-144A-9C42-7DF7450AC0BE}" destId="{DC589555-D22A-8E42-8CFF-172EA6299455}" srcOrd="1" destOrd="0" presId="urn:microsoft.com/office/officeart/2005/8/layout/orgChart1"/>
    <dgm:cxn modelId="{9362A947-FA74-B842-BA8D-F32FA9D66F4C}" type="presParOf" srcId="{DC589555-D22A-8E42-8CFF-172EA6299455}" destId="{32AE1BA4-28FC-7E44-A0BC-5DEDA07A732C}" srcOrd="0" destOrd="0" presId="urn:microsoft.com/office/officeart/2005/8/layout/orgChart1"/>
    <dgm:cxn modelId="{C7A26486-B455-1940-A057-AD285B20393A}" type="presParOf" srcId="{32AE1BA4-28FC-7E44-A0BC-5DEDA07A732C}" destId="{4E03A7D1-0352-DA4C-AE71-F560A7A8357B}" srcOrd="0" destOrd="0" presId="urn:microsoft.com/office/officeart/2005/8/layout/orgChart1"/>
    <dgm:cxn modelId="{DE26D729-2C3B-1C4B-9D2D-9DCEAB700760}" type="presParOf" srcId="{32AE1BA4-28FC-7E44-A0BC-5DEDA07A732C}" destId="{7B099B02-55CB-2149-8D80-A8DF12C19ABB}" srcOrd="1" destOrd="0" presId="urn:microsoft.com/office/officeart/2005/8/layout/orgChart1"/>
    <dgm:cxn modelId="{ACE8341F-5E41-7D41-B700-3DBE03FD2CDF}" type="presParOf" srcId="{DC589555-D22A-8E42-8CFF-172EA6299455}" destId="{38ED33AB-C251-0447-9405-8C181B5FD78B}" srcOrd="1" destOrd="0" presId="urn:microsoft.com/office/officeart/2005/8/layout/orgChart1"/>
    <dgm:cxn modelId="{89F6C371-0C6F-0D4A-BFAD-C729B72BD9F5}" type="presParOf" srcId="{DC589555-D22A-8E42-8CFF-172EA6299455}" destId="{F70897E7-BF4D-2E4E-AC13-98A54E39809E}" srcOrd="2" destOrd="0" presId="urn:microsoft.com/office/officeart/2005/8/layout/orgChart1"/>
    <dgm:cxn modelId="{B2140A63-BB97-0A4D-9795-1670EA86639D}" type="presParOf" srcId="{C5153371-7F4E-144A-9C42-7DF7450AC0BE}" destId="{8EEC8C49-6B4C-8F43-BB12-844AD954247A}" srcOrd="2" destOrd="0" presId="urn:microsoft.com/office/officeart/2005/8/layout/orgChart1"/>
    <dgm:cxn modelId="{765BC56F-756E-FC4C-8BFA-E036B9783A83}" type="presParOf" srcId="{C5153371-7F4E-144A-9C42-7DF7450AC0BE}" destId="{893C2316-8E3B-4C4A-A4E9-C976D21F178D}" srcOrd="3" destOrd="0" presId="urn:microsoft.com/office/officeart/2005/8/layout/orgChart1"/>
    <dgm:cxn modelId="{11D4A664-FEF1-294E-8775-AC94EB9AB3C5}" type="presParOf" srcId="{893C2316-8E3B-4C4A-A4E9-C976D21F178D}" destId="{F458D066-0825-7B4F-9BFD-F4A9217E5E81}" srcOrd="0" destOrd="0" presId="urn:microsoft.com/office/officeart/2005/8/layout/orgChart1"/>
    <dgm:cxn modelId="{2ED559E8-2ECD-C94D-B4F1-5E32C560F4A0}" type="presParOf" srcId="{F458D066-0825-7B4F-9BFD-F4A9217E5E81}" destId="{8C058E77-5FDE-3E49-ACAB-4306136D3250}" srcOrd="0" destOrd="0" presId="urn:microsoft.com/office/officeart/2005/8/layout/orgChart1"/>
    <dgm:cxn modelId="{5A32F7E4-7758-904B-8698-8E9AC4BECC1A}" type="presParOf" srcId="{F458D066-0825-7B4F-9BFD-F4A9217E5E81}" destId="{5A38D351-8A7A-364D-9AD3-5C85E6C1FB24}" srcOrd="1" destOrd="0" presId="urn:microsoft.com/office/officeart/2005/8/layout/orgChart1"/>
    <dgm:cxn modelId="{D78A33F7-0324-854D-B36B-A48E209DD10F}" type="presParOf" srcId="{893C2316-8E3B-4C4A-A4E9-C976D21F178D}" destId="{CA7FA7EF-E0DA-2B4B-871B-622884E6B110}" srcOrd="1" destOrd="0" presId="urn:microsoft.com/office/officeart/2005/8/layout/orgChart1"/>
    <dgm:cxn modelId="{AD0BAD01-B80C-164B-A5E3-8A07A479FCE5}" type="presParOf" srcId="{893C2316-8E3B-4C4A-A4E9-C976D21F178D}" destId="{5D4F1AD7-1C14-B544-9E9E-5C2F36B01984}" srcOrd="2" destOrd="0" presId="urn:microsoft.com/office/officeart/2005/8/layout/orgChart1"/>
    <dgm:cxn modelId="{505AE464-9A57-D94A-AA53-7278430FCD65}" type="presParOf" srcId="{C5153371-7F4E-144A-9C42-7DF7450AC0BE}" destId="{89026FFF-53BB-7C44-A908-EED4AEB9ACD5}" srcOrd="4" destOrd="0" presId="urn:microsoft.com/office/officeart/2005/8/layout/orgChart1"/>
    <dgm:cxn modelId="{EAF2F237-98B9-7F4C-A286-CFFFCA9163D3}" type="presParOf" srcId="{C5153371-7F4E-144A-9C42-7DF7450AC0BE}" destId="{E610C71E-2FFB-2047-985B-89CA70D54BD4}" srcOrd="5" destOrd="0" presId="urn:microsoft.com/office/officeart/2005/8/layout/orgChart1"/>
    <dgm:cxn modelId="{B0E94F2A-4958-4B42-A967-DF74C58B2725}" type="presParOf" srcId="{E610C71E-2FFB-2047-985B-89CA70D54BD4}" destId="{DA01B0D4-3B8F-BF42-917A-64F6A774E135}" srcOrd="0" destOrd="0" presId="urn:microsoft.com/office/officeart/2005/8/layout/orgChart1"/>
    <dgm:cxn modelId="{DBDECFD7-F5C0-2D40-9E42-CE77329E5B7D}" type="presParOf" srcId="{DA01B0D4-3B8F-BF42-917A-64F6A774E135}" destId="{ED4F935A-6DD0-8D4A-A393-4BAC09432DE6}" srcOrd="0" destOrd="0" presId="urn:microsoft.com/office/officeart/2005/8/layout/orgChart1"/>
    <dgm:cxn modelId="{F1471A68-2C88-D84F-86E9-D526667062DA}" type="presParOf" srcId="{DA01B0D4-3B8F-BF42-917A-64F6A774E135}" destId="{1608BBDD-7962-7348-BD6C-3CDB29B9E541}" srcOrd="1" destOrd="0" presId="urn:microsoft.com/office/officeart/2005/8/layout/orgChart1"/>
    <dgm:cxn modelId="{1FECE9F3-D5D3-9E42-AF05-CFB5ED9379A3}" type="presParOf" srcId="{E610C71E-2FFB-2047-985B-89CA70D54BD4}" destId="{070C513E-7733-A547-AAD5-BFF10B9549D6}" srcOrd="1" destOrd="0" presId="urn:microsoft.com/office/officeart/2005/8/layout/orgChart1"/>
    <dgm:cxn modelId="{BB72EAC8-F030-E94F-A682-50C52E002B51}" type="presParOf" srcId="{E610C71E-2FFB-2047-985B-89CA70D54BD4}" destId="{BB4963AC-0063-BD4E-BB03-99DEF28FA0D5}" srcOrd="2" destOrd="0" presId="urn:microsoft.com/office/officeart/2005/8/layout/orgChart1"/>
    <dgm:cxn modelId="{02EA5DDD-C530-874F-A085-97426D6F8585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b="1" dirty="0" smtClean="0"/>
            <a:t>Clinical assessment</a:t>
          </a:r>
          <a:endParaRPr lang="en-US" b="1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Hypovolaemic</a:t>
          </a:r>
          <a:endParaRPr lang="en-US" dirty="0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87E10B7-C19D-7B4D-BFA0-23D0303E6B2F}">
      <dgm:prSet phldrT="[Text]"/>
      <dgm:spPr/>
      <dgm:t>
        <a:bodyPr/>
        <a:lstStyle/>
        <a:p>
          <a:r>
            <a:rPr lang="en-US" dirty="0" smtClean="0"/>
            <a:t>Euvolaemic</a:t>
          </a:r>
          <a:endParaRPr lang="en-US" dirty="0"/>
        </a:p>
      </dgm:t>
    </dgm:pt>
    <dgm:pt modelId="{877D8D1E-AFDA-C64F-8FC3-093BF7F25C9F}" type="parTrans" cxnId="{19A980B7-1CFF-3047-AB13-C2FD49085F5E}">
      <dgm:prSet/>
      <dgm:spPr/>
      <dgm:t>
        <a:bodyPr/>
        <a:lstStyle/>
        <a:p>
          <a:endParaRPr lang="en-US"/>
        </a:p>
      </dgm:t>
    </dgm:pt>
    <dgm:pt modelId="{60F87083-886C-1841-95CB-39CDB972E0A3}" type="sibTrans" cxnId="{19A980B7-1CFF-3047-AB13-C2FD49085F5E}">
      <dgm:prSet/>
      <dgm:spPr/>
      <dgm:t>
        <a:bodyPr/>
        <a:lstStyle/>
        <a:p>
          <a:endParaRPr lang="en-US"/>
        </a:p>
      </dgm:t>
    </dgm:pt>
    <dgm:pt modelId="{A70E3E1E-6D83-4E4B-81FA-EF789043753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Hypervolaemic</a:t>
          </a:r>
          <a:endParaRPr lang="en-US" dirty="0">
            <a:solidFill>
              <a:srgbClr val="FF0000"/>
            </a:solidFill>
          </a:endParaRPr>
        </a:p>
      </dgm:t>
    </dgm:pt>
    <dgm:pt modelId="{C43D60D4-9D6A-5D46-8626-B01D73857E5F}" type="parTrans" cxnId="{9F23C244-AF99-7145-A3DA-BD931B734FC1}">
      <dgm:prSet/>
      <dgm:spPr/>
      <dgm:t>
        <a:bodyPr/>
        <a:lstStyle/>
        <a:p>
          <a:endParaRPr lang="en-US"/>
        </a:p>
      </dgm:t>
    </dgm:pt>
    <dgm:pt modelId="{60A90785-D7C2-9E4F-8E4D-CD0D024783A8}" type="sibTrans" cxnId="{9F23C244-AF99-7145-A3DA-BD931B734FC1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8EEC8C49-6B4C-8F43-BB12-844AD954247A}" type="pres">
      <dgm:prSet presAssocID="{877D8D1E-AFDA-C64F-8FC3-093BF7F25C9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93C2316-8E3B-4C4A-A4E9-C976D21F178D}" type="pres">
      <dgm:prSet presAssocID="{587E10B7-C19D-7B4D-BFA0-23D0303E6B2F}" presName="hierRoot2" presStyleCnt="0">
        <dgm:presLayoutVars>
          <dgm:hierBranch val="init"/>
        </dgm:presLayoutVars>
      </dgm:prSet>
      <dgm:spPr/>
    </dgm:pt>
    <dgm:pt modelId="{F458D066-0825-7B4F-9BFD-F4A9217E5E81}" type="pres">
      <dgm:prSet presAssocID="{587E10B7-C19D-7B4D-BFA0-23D0303E6B2F}" presName="rootComposite" presStyleCnt="0"/>
      <dgm:spPr/>
    </dgm:pt>
    <dgm:pt modelId="{8C058E77-5FDE-3E49-ACAB-4306136D3250}" type="pres">
      <dgm:prSet presAssocID="{587E10B7-C19D-7B4D-BFA0-23D0303E6B2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8D351-8A7A-364D-9AD3-5C85E6C1FB24}" type="pres">
      <dgm:prSet presAssocID="{587E10B7-C19D-7B4D-BFA0-23D0303E6B2F}" presName="rootConnector" presStyleLbl="node2" presStyleIdx="1" presStyleCnt="3"/>
      <dgm:spPr/>
      <dgm:t>
        <a:bodyPr/>
        <a:lstStyle/>
        <a:p>
          <a:endParaRPr lang="en-US"/>
        </a:p>
      </dgm:t>
    </dgm:pt>
    <dgm:pt modelId="{CA7FA7EF-E0DA-2B4B-871B-622884E6B110}" type="pres">
      <dgm:prSet presAssocID="{587E10B7-C19D-7B4D-BFA0-23D0303E6B2F}" presName="hierChild4" presStyleCnt="0"/>
      <dgm:spPr/>
    </dgm:pt>
    <dgm:pt modelId="{5D4F1AD7-1C14-B544-9E9E-5C2F36B01984}" type="pres">
      <dgm:prSet presAssocID="{587E10B7-C19D-7B4D-BFA0-23D0303E6B2F}" presName="hierChild5" presStyleCnt="0"/>
      <dgm:spPr/>
    </dgm:pt>
    <dgm:pt modelId="{89026FFF-53BB-7C44-A908-EED4AEB9ACD5}" type="pres">
      <dgm:prSet presAssocID="{C43D60D4-9D6A-5D46-8626-B01D73857E5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610C71E-2FFB-2047-985B-89CA70D54BD4}" type="pres">
      <dgm:prSet presAssocID="{A70E3E1E-6D83-4E4B-81FA-EF789043753A}" presName="hierRoot2" presStyleCnt="0">
        <dgm:presLayoutVars>
          <dgm:hierBranch val="init"/>
        </dgm:presLayoutVars>
      </dgm:prSet>
      <dgm:spPr/>
    </dgm:pt>
    <dgm:pt modelId="{DA01B0D4-3B8F-BF42-917A-64F6A774E135}" type="pres">
      <dgm:prSet presAssocID="{A70E3E1E-6D83-4E4B-81FA-EF789043753A}" presName="rootComposite" presStyleCnt="0"/>
      <dgm:spPr/>
    </dgm:pt>
    <dgm:pt modelId="{ED4F935A-6DD0-8D4A-A393-4BAC09432DE6}" type="pres">
      <dgm:prSet presAssocID="{A70E3E1E-6D83-4E4B-81FA-EF78904375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8BBDD-7962-7348-BD6C-3CDB29B9E541}" type="pres">
      <dgm:prSet presAssocID="{A70E3E1E-6D83-4E4B-81FA-EF78904375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070C513E-7733-A547-AAD5-BFF10B9549D6}" type="pres">
      <dgm:prSet presAssocID="{A70E3E1E-6D83-4E4B-81FA-EF789043753A}" presName="hierChild4" presStyleCnt="0"/>
      <dgm:spPr/>
    </dgm:pt>
    <dgm:pt modelId="{BB4963AC-0063-BD4E-BB03-99DEF28FA0D5}" type="pres">
      <dgm:prSet presAssocID="{A70E3E1E-6D83-4E4B-81FA-EF789043753A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2285728F-38EB-B44A-BBE7-15EE520A3C73}" type="presOf" srcId="{587E10B7-C19D-7B4D-BFA0-23D0303E6B2F}" destId="{5A38D351-8A7A-364D-9AD3-5C85E6C1FB24}" srcOrd="1" destOrd="0" presId="urn:microsoft.com/office/officeart/2005/8/layout/orgChart1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7F9ACCD5-6885-894C-A65F-C1A63AC0A066}" type="presOf" srcId="{587E10B7-C19D-7B4D-BFA0-23D0303E6B2F}" destId="{8C058E77-5FDE-3E49-ACAB-4306136D3250}" srcOrd="0" destOrd="0" presId="urn:microsoft.com/office/officeart/2005/8/layout/orgChart1"/>
    <dgm:cxn modelId="{9F23C244-AF99-7145-A3DA-BD931B734FC1}" srcId="{B7B5D44B-2EC6-3947-86C2-A18106785FF5}" destId="{A70E3E1E-6D83-4E4B-81FA-EF789043753A}" srcOrd="2" destOrd="0" parTransId="{C43D60D4-9D6A-5D46-8626-B01D73857E5F}" sibTransId="{60A90785-D7C2-9E4F-8E4D-CD0D024783A8}"/>
    <dgm:cxn modelId="{462A19C2-D4F4-BD41-B33F-B57152CC0D5D}" type="presOf" srcId="{C43D60D4-9D6A-5D46-8626-B01D73857E5F}" destId="{89026FFF-53BB-7C44-A908-EED4AEB9ACD5}" srcOrd="0" destOrd="0" presId="urn:microsoft.com/office/officeart/2005/8/layout/orgChart1"/>
    <dgm:cxn modelId="{2AED3E54-E505-F546-B9EA-2024175EE760}" type="presOf" srcId="{B7B5D44B-2EC6-3947-86C2-A18106785FF5}" destId="{4BC0DF7A-C3B2-3245-92B2-05B83C6ED197}" srcOrd="1" destOrd="0" presId="urn:microsoft.com/office/officeart/2005/8/layout/orgChart1"/>
    <dgm:cxn modelId="{5600DB97-DC0C-8041-A2FB-A45402BD6106}" type="presOf" srcId="{877D8D1E-AFDA-C64F-8FC3-093BF7F25C9F}" destId="{8EEC8C49-6B4C-8F43-BB12-844AD954247A}" srcOrd="0" destOrd="0" presId="urn:microsoft.com/office/officeart/2005/8/layout/orgChart1"/>
    <dgm:cxn modelId="{19A980B7-1CFF-3047-AB13-C2FD49085F5E}" srcId="{B7B5D44B-2EC6-3947-86C2-A18106785FF5}" destId="{587E10B7-C19D-7B4D-BFA0-23D0303E6B2F}" srcOrd="1" destOrd="0" parTransId="{877D8D1E-AFDA-C64F-8FC3-093BF7F25C9F}" sibTransId="{60F87083-886C-1841-95CB-39CDB972E0A3}"/>
    <dgm:cxn modelId="{6BC5BA1A-7405-9140-8803-7558339F2B97}" type="presOf" srcId="{8301FE5E-AF38-0949-8978-71547FD115E6}" destId="{7B099B02-55CB-2149-8D80-A8DF12C19ABB}" srcOrd="1" destOrd="0" presId="urn:microsoft.com/office/officeart/2005/8/layout/orgChart1"/>
    <dgm:cxn modelId="{3874AEDE-0CCE-0F40-8434-1753DA4FEBCE}" type="presOf" srcId="{B7B5D44B-2EC6-3947-86C2-A18106785FF5}" destId="{ABF18565-13A4-A04C-B030-0640D1A52252}" srcOrd="0" destOrd="0" presId="urn:microsoft.com/office/officeart/2005/8/layout/orgChart1"/>
    <dgm:cxn modelId="{78D8B3DB-9DB7-4B49-B1F5-F5668AC7AF71}" type="presOf" srcId="{A9C286D0-8C3D-5148-82AA-93A928A9D445}" destId="{0A434129-C71C-F146-8345-60715268C974}" srcOrd="0" destOrd="0" presId="urn:microsoft.com/office/officeart/2005/8/layout/orgChart1"/>
    <dgm:cxn modelId="{CEAD0226-BEB2-3540-AC90-4EF4F2774F6A}" type="presOf" srcId="{8301FE5E-AF38-0949-8978-71547FD115E6}" destId="{4E03A7D1-0352-DA4C-AE71-F560A7A8357B}" srcOrd="0" destOrd="0" presId="urn:microsoft.com/office/officeart/2005/8/layout/orgChart1"/>
    <dgm:cxn modelId="{C2909432-7BD4-B44E-91C6-FB4D35C7D294}" type="presOf" srcId="{A70E3E1E-6D83-4E4B-81FA-EF789043753A}" destId="{1608BBDD-7962-7348-BD6C-3CDB29B9E541}" srcOrd="1" destOrd="0" presId="urn:microsoft.com/office/officeart/2005/8/layout/orgChart1"/>
    <dgm:cxn modelId="{02F152ED-4E6D-0A47-8550-826DD201728F}" type="presOf" srcId="{A70E3E1E-6D83-4E4B-81FA-EF789043753A}" destId="{ED4F935A-6DD0-8D4A-A393-4BAC09432DE6}" srcOrd="0" destOrd="0" presId="urn:microsoft.com/office/officeart/2005/8/layout/orgChart1"/>
    <dgm:cxn modelId="{AE2ED7AA-A391-0842-ACAA-7651A0F6A99A}" type="presOf" srcId="{5BCD944A-A10D-4D46-B19E-FF47BCDE1AE7}" destId="{FF00BCFC-2C9D-4244-A4EC-C62E766B8130}" srcOrd="0" destOrd="0" presId="urn:microsoft.com/office/officeart/2005/8/layout/orgChart1"/>
    <dgm:cxn modelId="{57586298-A0CB-4B40-BB96-57921BE1BC4C}" type="presParOf" srcId="{0A434129-C71C-F146-8345-60715268C974}" destId="{80B3FD6A-1D57-B841-B62E-31B512AE1861}" srcOrd="0" destOrd="0" presId="urn:microsoft.com/office/officeart/2005/8/layout/orgChart1"/>
    <dgm:cxn modelId="{FBA9B726-1E3C-D44A-8F83-F318A17C4881}" type="presParOf" srcId="{80B3FD6A-1D57-B841-B62E-31B512AE1861}" destId="{FE18741E-19ED-574E-BACC-918F7566CF31}" srcOrd="0" destOrd="0" presId="urn:microsoft.com/office/officeart/2005/8/layout/orgChart1"/>
    <dgm:cxn modelId="{7FA75262-DE03-2F4E-87F6-81E9516967B7}" type="presParOf" srcId="{FE18741E-19ED-574E-BACC-918F7566CF31}" destId="{ABF18565-13A4-A04C-B030-0640D1A52252}" srcOrd="0" destOrd="0" presId="urn:microsoft.com/office/officeart/2005/8/layout/orgChart1"/>
    <dgm:cxn modelId="{05D7F682-3F9B-5E48-ABF4-24CB06E742F6}" type="presParOf" srcId="{FE18741E-19ED-574E-BACC-918F7566CF31}" destId="{4BC0DF7A-C3B2-3245-92B2-05B83C6ED197}" srcOrd="1" destOrd="0" presId="urn:microsoft.com/office/officeart/2005/8/layout/orgChart1"/>
    <dgm:cxn modelId="{B05BB559-7CEF-CB41-AA00-47AEE6F3E754}" type="presParOf" srcId="{80B3FD6A-1D57-B841-B62E-31B512AE1861}" destId="{C5153371-7F4E-144A-9C42-7DF7450AC0BE}" srcOrd="1" destOrd="0" presId="urn:microsoft.com/office/officeart/2005/8/layout/orgChart1"/>
    <dgm:cxn modelId="{55EA0CA6-3DE8-3745-8DB3-5B9D6BDDF503}" type="presParOf" srcId="{C5153371-7F4E-144A-9C42-7DF7450AC0BE}" destId="{FF00BCFC-2C9D-4244-A4EC-C62E766B8130}" srcOrd="0" destOrd="0" presId="urn:microsoft.com/office/officeart/2005/8/layout/orgChart1"/>
    <dgm:cxn modelId="{F338571B-E80F-E04A-850A-3C18F9B1B395}" type="presParOf" srcId="{C5153371-7F4E-144A-9C42-7DF7450AC0BE}" destId="{DC589555-D22A-8E42-8CFF-172EA6299455}" srcOrd="1" destOrd="0" presId="urn:microsoft.com/office/officeart/2005/8/layout/orgChart1"/>
    <dgm:cxn modelId="{110CBAA4-3580-DC48-A44B-2140683DAF6C}" type="presParOf" srcId="{DC589555-D22A-8E42-8CFF-172EA6299455}" destId="{32AE1BA4-28FC-7E44-A0BC-5DEDA07A732C}" srcOrd="0" destOrd="0" presId="urn:microsoft.com/office/officeart/2005/8/layout/orgChart1"/>
    <dgm:cxn modelId="{B1A56D9F-75D5-AA4D-B210-754C6A47E0F1}" type="presParOf" srcId="{32AE1BA4-28FC-7E44-A0BC-5DEDA07A732C}" destId="{4E03A7D1-0352-DA4C-AE71-F560A7A8357B}" srcOrd="0" destOrd="0" presId="urn:microsoft.com/office/officeart/2005/8/layout/orgChart1"/>
    <dgm:cxn modelId="{68289E60-9FF4-174F-9BA2-6EA79EDFCBED}" type="presParOf" srcId="{32AE1BA4-28FC-7E44-A0BC-5DEDA07A732C}" destId="{7B099B02-55CB-2149-8D80-A8DF12C19ABB}" srcOrd="1" destOrd="0" presId="urn:microsoft.com/office/officeart/2005/8/layout/orgChart1"/>
    <dgm:cxn modelId="{813A6767-9004-D047-A41A-7593FA473C30}" type="presParOf" srcId="{DC589555-D22A-8E42-8CFF-172EA6299455}" destId="{38ED33AB-C251-0447-9405-8C181B5FD78B}" srcOrd="1" destOrd="0" presId="urn:microsoft.com/office/officeart/2005/8/layout/orgChart1"/>
    <dgm:cxn modelId="{40FE8B77-6E77-0A41-9D48-69209D79E818}" type="presParOf" srcId="{DC589555-D22A-8E42-8CFF-172EA6299455}" destId="{F70897E7-BF4D-2E4E-AC13-98A54E39809E}" srcOrd="2" destOrd="0" presId="urn:microsoft.com/office/officeart/2005/8/layout/orgChart1"/>
    <dgm:cxn modelId="{491F3E4C-34A4-4440-B840-88485E2E9EA1}" type="presParOf" srcId="{C5153371-7F4E-144A-9C42-7DF7450AC0BE}" destId="{8EEC8C49-6B4C-8F43-BB12-844AD954247A}" srcOrd="2" destOrd="0" presId="urn:microsoft.com/office/officeart/2005/8/layout/orgChart1"/>
    <dgm:cxn modelId="{AFBB6A4C-44BF-8F4F-817D-ED6E209F68E4}" type="presParOf" srcId="{C5153371-7F4E-144A-9C42-7DF7450AC0BE}" destId="{893C2316-8E3B-4C4A-A4E9-C976D21F178D}" srcOrd="3" destOrd="0" presId="urn:microsoft.com/office/officeart/2005/8/layout/orgChart1"/>
    <dgm:cxn modelId="{51898A12-C5F6-2E4E-9D19-B6D019F36CB9}" type="presParOf" srcId="{893C2316-8E3B-4C4A-A4E9-C976D21F178D}" destId="{F458D066-0825-7B4F-9BFD-F4A9217E5E81}" srcOrd="0" destOrd="0" presId="urn:microsoft.com/office/officeart/2005/8/layout/orgChart1"/>
    <dgm:cxn modelId="{4B708E34-C8E1-8541-A810-7237D0DD1D1C}" type="presParOf" srcId="{F458D066-0825-7B4F-9BFD-F4A9217E5E81}" destId="{8C058E77-5FDE-3E49-ACAB-4306136D3250}" srcOrd="0" destOrd="0" presId="urn:microsoft.com/office/officeart/2005/8/layout/orgChart1"/>
    <dgm:cxn modelId="{BFABA039-3BF0-254A-9601-AE066ABA3723}" type="presParOf" srcId="{F458D066-0825-7B4F-9BFD-F4A9217E5E81}" destId="{5A38D351-8A7A-364D-9AD3-5C85E6C1FB24}" srcOrd="1" destOrd="0" presId="urn:microsoft.com/office/officeart/2005/8/layout/orgChart1"/>
    <dgm:cxn modelId="{CAC40A60-0ABE-8447-8C13-DC95B3BC94D8}" type="presParOf" srcId="{893C2316-8E3B-4C4A-A4E9-C976D21F178D}" destId="{CA7FA7EF-E0DA-2B4B-871B-622884E6B110}" srcOrd="1" destOrd="0" presId="urn:microsoft.com/office/officeart/2005/8/layout/orgChart1"/>
    <dgm:cxn modelId="{ED2A1210-6948-9049-8766-C2F8ACBF0867}" type="presParOf" srcId="{893C2316-8E3B-4C4A-A4E9-C976D21F178D}" destId="{5D4F1AD7-1C14-B544-9E9E-5C2F36B01984}" srcOrd="2" destOrd="0" presId="urn:microsoft.com/office/officeart/2005/8/layout/orgChart1"/>
    <dgm:cxn modelId="{A63881D7-BDFD-FD43-B60A-CEB32C82565A}" type="presParOf" srcId="{C5153371-7F4E-144A-9C42-7DF7450AC0BE}" destId="{89026FFF-53BB-7C44-A908-EED4AEB9ACD5}" srcOrd="4" destOrd="0" presId="urn:microsoft.com/office/officeart/2005/8/layout/orgChart1"/>
    <dgm:cxn modelId="{7560B2FD-F64A-4545-8613-7FE32DE7B392}" type="presParOf" srcId="{C5153371-7F4E-144A-9C42-7DF7450AC0BE}" destId="{E610C71E-2FFB-2047-985B-89CA70D54BD4}" srcOrd="5" destOrd="0" presId="urn:microsoft.com/office/officeart/2005/8/layout/orgChart1"/>
    <dgm:cxn modelId="{2310B4C8-D9C8-BE42-8E52-5C7477D19D84}" type="presParOf" srcId="{E610C71E-2FFB-2047-985B-89CA70D54BD4}" destId="{DA01B0D4-3B8F-BF42-917A-64F6A774E135}" srcOrd="0" destOrd="0" presId="urn:microsoft.com/office/officeart/2005/8/layout/orgChart1"/>
    <dgm:cxn modelId="{2A94C228-472F-CB49-AC89-C3DA4F276DB8}" type="presParOf" srcId="{DA01B0D4-3B8F-BF42-917A-64F6A774E135}" destId="{ED4F935A-6DD0-8D4A-A393-4BAC09432DE6}" srcOrd="0" destOrd="0" presId="urn:microsoft.com/office/officeart/2005/8/layout/orgChart1"/>
    <dgm:cxn modelId="{EBA3CD96-EA18-F04A-A1F4-3FC50CDE762D}" type="presParOf" srcId="{DA01B0D4-3B8F-BF42-917A-64F6A774E135}" destId="{1608BBDD-7962-7348-BD6C-3CDB29B9E541}" srcOrd="1" destOrd="0" presId="urn:microsoft.com/office/officeart/2005/8/layout/orgChart1"/>
    <dgm:cxn modelId="{3362613B-5BAB-CF4E-B8F6-BA43C5FAA142}" type="presParOf" srcId="{E610C71E-2FFB-2047-985B-89CA70D54BD4}" destId="{070C513E-7733-A547-AAD5-BFF10B9549D6}" srcOrd="1" destOrd="0" presId="urn:microsoft.com/office/officeart/2005/8/layout/orgChart1"/>
    <dgm:cxn modelId="{DD051FA8-715F-EA43-82F7-69DCA3708DFB}" type="presParOf" srcId="{E610C71E-2FFB-2047-985B-89CA70D54BD4}" destId="{BB4963AC-0063-BD4E-BB03-99DEF28FA0D5}" srcOrd="2" destOrd="0" presId="urn:microsoft.com/office/officeart/2005/8/layout/orgChart1"/>
    <dgm:cxn modelId="{9B18B274-ADF2-EE46-AA54-475617F5CA42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C286D0-8C3D-5148-82AA-93A928A9D44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5D44B-2EC6-3947-86C2-A18106785FF5}">
      <dgm:prSet phldrT="[Text]"/>
      <dgm:spPr/>
      <dgm:t>
        <a:bodyPr/>
        <a:lstStyle/>
        <a:p>
          <a:r>
            <a:rPr lang="en-US" dirty="0" smtClean="0"/>
            <a:t>Clinical assessment</a:t>
          </a:r>
          <a:endParaRPr lang="en-US" dirty="0"/>
        </a:p>
      </dgm:t>
    </dgm:pt>
    <dgm:pt modelId="{84E87296-FF78-5D44-A535-3186C6FFA1AE}" type="parTrans" cxnId="{BC1102C7-5A69-F54D-B1EB-CF898398A85A}">
      <dgm:prSet/>
      <dgm:spPr/>
      <dgm:t>
        <a:bodyPr/>
        <a:lstStyle/>
        <a:p>
          <a:endParaRPr lang="en-US"/>
        </a:p>
      </dgm:t>
    </dgm:pt>
    <dgm:pt modelId="{D6CB023F-0194-A447-8820-F0C799DE29D4}" type="sibTrans" cxnId="{BC1102C7-5A69-F54D-B1EB-CF898398A85A}">
      <dgm:prSet/>
      <dgm:spPr/>
      <dgm:t>
        <a:bodyPr/>
        <a:lstStyle/>
        <a:p>
          <a:endParaRPr lang="en-US"/>
        </a:p>
      </dgm:t>
    </dgm:pt>
    <dgm:pt modelId="{8301FE5E-AF38-0949-8978-71547FD115E6}">
      <dgm:prSet phldrT="[Text]"/>
      <dgm:spPr/>
      <dgm:t>
        <a:bodyPr/>
        <a:lstStyle/>
        <a:p>
          <a:r>
            <a:rPr lang="en-US" dirty="0" smtClean="0"/>
            <a:t>Hypovolaemia</a:t>
          </a:r>
          <a:endParaRPr lang="en-US" dirty="0"/>
        </a:p>
      </dgm:t>
    </dgm:pt>
    <dgm:pt modelId="{8BCE8801-4BFC-1143-96A9-003EAB7D51C1}" type="sibTrans" cxnId="{028CF857-1EEA-D24C-BDA2-A976BB021167}">
      <dgm:prSet/>
      <dgm:spPr/>
      <dgm:t>
        <a:bodyPr/>
        <a:lstStyle/>
        <a:p>
          <a:endParaRPr lang="en-US"/>
        </a:p>
      </dgm:t>
    </dgm:pt>
    <dgm:pt modelId="{5BCD944A-A10D-4D46-B19E-FF47BCDE1AE7}" type="parTrans" cxnId="{028CF857-1EEA-D24C-BDA2-A976BB021167}">
      <dgm:prSet/>
      <dgm:spPr/>
      <dgm:t>
        <a:bodyPr/>
        <a:lstStyle/>
        <a:p>
          <a:endParaRPr lang="en-US"/>
        </a:p>
      </dgm:t>
    </dgm:pt>
    <dgm:pt modelId="{4596E224-F7C0-5941-96EF-E8E679F2A0D1}">
      <dgm:prSet phldrT="[Text]"/>
      <dgm:spPr/>
      <dgm:t>
        <a:bodyPr/>
        <a:lstStyle/>
        <a:p>
          <a:r>
            <a:rPr lang="en-US" dirty="0" smtClean="0"/>
            <a:t>Euvolaemia</a:t>
          </a:r>
          <a:endParaRPr lang="en-US" dirty="0"/>
        </a:p>
      </dgm:t>
    </dgm:pt>
    <dgm:pt modelId="{08B45D54-F6AE-B842-A1AE-35355D7378B4}" type="parTrans" cxnId="{8D06C266-7838-EA4C-9163-099DD4D58EC0}">
      <dgm:prSet/>
      <dgm:spPr/>
      <dgm:t>
        <a:bodyPr/>
        <a:lstStyle/>
        <a:p>
          <a:endParaRPr lang="en-US"/>
        </a:p>
      </dgm:t>
    </dgm:pt>
    <dgm:pt modelId="{25EDF0DD-F98D-A242-A740-2453DD53968C}" type="sibTrans" cxnId="{8D06C266-7838-EA4C-9163-099DD4D58EC0}">
      <dgm:prSet/>
      <dgm:spPr/>
      <dgm:t>
        <a:bodyPr/>
        <a:lstStyle/>
        <a:p>
          <a:endParaRPr lang="en-US"/>
        </a:p>
      </dgm:t>
    </dgm:pt>
    <dgm:pt modelId="{1F015A7C-357E-1B45-AB2C-43781A2554CF}">
      <dgm:prSet phldrT="[Text]"/>
      <dgm:spPr/>
      <dgm:t>
        <a:bodyPr/>
        <a:lstStyle/>
        <a:p>
          <a:r>
            <a:rPr lang="en-US" dirty="0" smtClean="0"/>
            <a:t>Diarrhoea</a:t>
          </a:r>
          <a:br>
            <a:rPr lang="en-US" dirty="0" smtClean="0"/>
          </a:br>
          <a:r>
            <a:rPr lang="en-US" dirty="0" smtClean="0"/>
            <a:t>Vomiting</a:t>
          </a:r>
          <a:br>
            <a:rPr lang="en-US" dirty="0" smtClean="0"/>
          </a:br>
          <a:r>
            <a:rPr lang="en-US" dirty="0" smtClean="0"/>
            <a:t>Diuretics</a:t>
          </a:r>
          <a:br>
            <a:rPr lang="en-US" dirty="0" smtClean="0"/>
          </a:br>
          <a:r>
            <a:rPr lang="en-US" dirty="0" smtClean="0"/>
            <a:t>Salt losing nephropathy</a:t>
          </a:r>
          <a:endParaRPr lang="en-US" dirty="0"/>
        </a:p>
      </dgm:t>
    </dgm:pt>
    <dgm:pt modelId="{22D21E94-9EC1-F046-AEE6-E6425D445D5D}" type="parTrans" cxnId="{F9D6BD39-DB34-A346-AB80-A9BF79D695CE}">
      <dgm:prSet/>
      <dgm:spPr/>
      <dgm:t>
        <a:bodyPr/>
        <a:lstStyle/>
        <a:p>
          <a:endParaRPr lang="en-US"/>
        </a:p>
      </dgm:t>
    </dgm:pt>
    <dgm:pt modelId="{3DD56381-6A9B-F346-AD9A-3FC0EAAC59D2}" type="sibTrans" cxnId="{F9D6BD39-DB34-A346-AB80-A9BF79D695CE}">
      <dgm:prSet/>
      <dgm:spPr/>
      <dgm:t>
        <a:bodyPr/>
        <a:lstStyle/>
        <a:p>
          <a:endParaRPr lang="en-US"/>
        </a:p>
      </dgm:t>
    </dgm:pt>
    <dgm:pt modelId="{744CCE6A-8CC3-F344-8119-E988D447682B}">
      <dgm:prSet phldrT="[Text]"/>
      <dgm:spPr/>
      <dgm:t>
        <a:bodyPr/>
        <a:lstStyle/>
        <a:p>
          <a:r>
            <a:rPr lang="en-US" dirty="0" smtClean="0"/>
            <a:t>Hypervolaemia</a:t>
          </a:r>
          <a:endParaRPr lang="en-US" dirty="0"/>
        </a:p>
      </dgm:t>
    </dgm:pt>
    <dgm:pt modelId="{1C12012A-74BE-984E-8C18-E1C4A4146534}" type="parTrans" cxnId="{9A62EBE7-BDD6-0C44-8F06-157F686BB327}">
      <dgm:prSet/>
      <dgm:spPr/>
      <dgm:t>
        <a:bodyPr/>
        <a:lstStyle/>
        <a:p>
          <a:endParaRPr lang="en-US"/>
        </a:p>
      </dgm:t>
    </dgm:pt>
    <dgm:pt modelId="{856122CE-7E2F-E14F-8E69-70D08FF0FBEC}" type="sibTrans" cxnId="{9A62EBE7-BDD6-0C44-8F06-157F686BB327}">
      <dgm:prSet/>
      <dgm:spPr/>
      <dgm:t>
        <a:bodyPr/>
        <a:lstStyle/>
        <a:p>
          <a:endParaRPr lang="en-US"/>
        </a:p>
      </dgm:t>
    </dgm:pt>
    <dgm:pt modelId="{03B6DD0F-CE9C-FF41-8EA9-57EDA67543CB}">
      <dgm:prSet phldrT="[Text]"/>
      <dgm:spPr/>
      <dgm:t>
        <a:bodyPr/>
        <a:lstStyle/>
        <a:p>
          <a:r>
            <a:rPr lang="en-US" dirty="0" smtClean="0"/>
            <a:t>Hypothyroidism  Adrenal insufficiency SIADH</a:t>
          </a:r>
          <a:endParaRPr lang="en-US" dirty="0"/>
        </a:p>
      </dgm:t>
    </dgm:pt>
    <dgm:pt modelId="{1E0DDC14-38D3-4741-86B6-0BE84184B2BC}" type="parTrans" cxnId="{4B99BF6C-23E4-0345-BA35-E33B72211E71}">
      <dgm:prSet/>
      <dgm:spPr/>
      <dgm:t>
        <a:bodyPr/>
        <a:lstStyle/>
        <a:p>
          <a:endParaRPr lang="en-US"/>
        </a:p>
      </dgm:t>
    </dgm:pt>
    <dgm:pt modelId="{30B665AC-B0EC-5542-AECA-D8C795F61E6F}" type="sibTrans" cxnId="{4B99BF6C-23E4-0345-BA35-E33B72211E71}">
      <dgm:prSet/>
      <dgm:spPr/>
      <dgm:t>
        <a:bodyPr/>
        <a:lstStyle/>
        <a:p>
          <a:endParaRPr lang="en-US"/>
        </a:p>
      </dgm:t>
    </dgm:pt>
    <dgm:pt modelId="{9F187276-E179-6E44-A904-F6685B335A6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Cardiac failure          </a:t>
          </a:r>
          <a:r>
            <a:rPr lang="en-US" dirty="0" smtClean="0">
              <a:solidFill>
                <a:srgbClr val="FF0000"/>
              </a:solidFill>
            </a:rPr>
            <a:t>Cirrhosis     </a:t>
          </a:r>
          <a:r>
            <a:rPr lang="en-US" dirty="0" smtClean="0"/>
            <a:t>             Nephrotic syndrome</a:t>
          </a:r>
          <a:endParaRPr lang="en-US" dirty="0"/>
        </a:p>
      </dgm:t>
    </dgm:pt>
    <dgm:pt modelId="{FE86130E-79EA-C64C-ABA6-6E4D0AAB0ED8}" type="parTrans" cxnId="{0452CDCD-56C3-A845-9863-AAB4D7B78BC3}">
      <dgm:prSet/>
      <dgm:spPr/>
      <dgm:t>
        <a:bodyPr/>
        <a:lstStyle/>
        <a:p>
          <a:endParaRPr lang="en-US"/>
        </a:p>
      </dgm:t>
    </dgm:pt>
    <dgm:pt modelId="{F7F2D625-0971-0346-A387-C2CB1DE0FB7B}" type="sibTrans" cxnId="{0452CDCD-56C3-A845-9863-AAB4D7B78BC3}">
      <dgm:prSet/>
      <dgm:spPr/>
      <dgm:t>
        <a:bodyPr/>
        <a:lstStyle/>
        <a:p>
          <a:endParaRPr lang="en-US"/>
        </a:p>
      </dgm:t>
    </dgm:pt>
    <dgm:pt modelId="{0A434129-C71C-F146-8345-60715268C974}" type="pres">
      <dgm:prSet presAssocID="{A9C286D0-8C3D-5148-82AA-93A928A9D4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B3FD6A-1D57-B841-B62E-31B512AE1861}" type="pres">
      <dgm:prSet presAssocID="{B7B5D44B-2EC6-3947-86C2-A18106785FF5}" presName="hierRoot1" presStyleCnt="0">
        <dgm:presLayoutVars>
          <dgm:hierBranch val="init"/>
        </dgm:presLayoutVars>
      </dgm:prSet>
      <dgm:spPr/>
    </dgm:pt>
    <dgm:pt modelId="{FE18741E-19ED-574E-BACC-918F7566CF31}" type="pres">
      <dgm:prSet presAssocID="{B7B5D44B-2EC6-3947-86C2-A18106785FF5}" presName="rootComposite1" presStyleCnt="0"/>
      <dgm:spPr/>
    </dgm:pt>
    <dgm:pt modelId="{ABF18565-13A4-A04C-B030-0640D1A52252}" type="pres">
      <dgm:prSet presAssocID="{B7B5D44B-2EC6-3947-86C2-A18106785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0DF7A-C3B2-3245-92B2-05B83C6ED197}" type="pres">
      <dgm:prSet presAssocID="{B7B5D44B-2EC6-3947-86C2-A18106785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153371-7F4E-144A-9C42-7DF7450AC0BE}" type="pres">
      <dgm:prSet presAssocID="{B7B5D44B-2EC6-3947-86C2-A18106785FF5}" presName="hierChild2" presStyleCnt="0"/>
      <dgm:spPr/>
    </dgm:pt>
    <dgm:pt modelId="{FF00BCFC-2C9D-4244-A4EC-C62E766B8130}" type="pres">
      <dgm:prSet presAssocID="{5BCD944A-A10D-4D46-B19E-FF47BCDE1A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589555-D22A-8E42-8CFF-172EA6299455}" type="pres">
      <dgm:prSet presAssocID="{8301FE5E-AF38-0949-8978-71547FD115E6}" presName="hierRoot2" presStyleCnt="0">
        <dgm:presLayoutVars>
          <dgm:hierBranch val="init"/>
        </dgm:presLayoutVars>
      </dgm:prSet>
      <dgm:spPr/>
    </dgm:pt>
    <dgm:pt modelId="{32AE1BA4-28FC-7E44-A0BC-5DEDA07A732C}" type="pres">
      <dgm:prSet presAssocID="{8301FE5E-AF38-0949-8978-71547FD115E6}" presName="rootComposite" presStyleCnt="0"/>
      <dgm:spPr/>
    </dgm:pt>
    <dgm:pt modelId="{4E03A7D1-0352-DA4C-AE71-F560A7A8357B}" type="pres">
      <dgm:prSet presAssocID="{8301FE5E-AF38-0949-8978-71547FD11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99B02-55CB-2149-8D80-A8DF12C19ABB}" type="pres">
      <dgm:prSet presAssocID="{8301FE5E-AF38-0949-8978-71547FD115E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8ED33AB-C251-0447-9405-8C181B5FD78B}" type="pres">
      <dgm:prSet presAssocID="{8301FE5E-AF38-0949-8978-71547FD115E6}" presName="hierChild4" presStyleCnt="0"/>
      <dgm:spPr/>
    </dgm:pt>
    <dgm:pt modelId="{800648B0-A9E9-6942-A278-0BE5A2C2BD5C}" type="pres">
      <dgm:prSet presAssocID="{22D21E94-9EC1-F046-AEE6-E6425D445D5D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5CC5676-FC21-6541-80DA-22E9F6EC4971}" type="pres">
      <dgm:prSet presAssocID="{1F015A7C-357E-1B45-AB2C-43781A2554CF}" presName="hierRoot2" presStyleCnt="0">
        <dgm:presLayoutVars>
          <dgm:hierBranch val="init"/>
        </dgm:presLayoutVars>
      </dgm:prSet>
      <dgm:spPr/>
    </dgm:pt>
    <dgm:pt modelId="{A6820769-DF53-784A-B77E-3D880FAE207D}" type="pres">
      <dgm:prSet presAssocID="{1F015A7C-357E-1B45-AB2C-43781A2554CF}" presName="rootComposite" presStyleCnt="0"/>
      <dgm:spPr/>
    </dgm:pt>
    <dgm:pt modelId="{26E9F76B-0892-9E47-ACCA-368A574E7BA0}" type="pres">
      <dgm:prSet presAssocID="{1F015A7C-357E-1B45-AB2C-43781A2554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3F94-F9A5-F447-A482-A2618C1FE819}" type="pres">
      <dgm:prSet presAssocID="{1F015A7C-357E-1B45-AB2C-43781A2554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732793-5FC9-3945-B268-27130533C18A}" type="pres">
      <dgm:prSet presAssocID="{1F015A7C-357E-1B45-AB2C-43781A2554CF}" presName="hierChild4" presStyleCnt="0"/>
      <dgm:spPr/>
    </dgm:pt>
    <dgm:pt modelId="{E9C2A44C-DE79-8046-8502-9FA0768103A5}" type="pres">
      <dgm:prSet presAssocID="{1F015A7C-357E-1B45-AB2C-43781A2554CF}" presName="hierChild5" presStyleCnt="0"/>
      <dgm:spPr/>
    </dgm:pt>
    <dgm:pt modelId="{F70897E7-BF4D-2E4E-AC13-98A54E39809E}" type="pres">
      <dgm:prSet presAssocID="{8301FE5E-AF38-0949-8978-71547FD115E6}" presName="hierChild5" presStyleCnt="0"/>
      <dgm:spPr/>
    </dgm:pt>
    <dgm:pt modelId="{40F06DBC-4817-2941-A0BC-F6D6E582066C}" type="pres">
      <dgm:prSet presAssocID="{08B45D54-F6AE-B842-A1AE-35355D7378B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7754E1A-A7A4-BA42-B290-560127018E09}" type="pres">
      <dgm:prSet presAssocID="{4596E224-F7C0-5941-96EF-E8E679F2A0D1}" presName="hierRoot2" presStyleCnt="0">
        <dgm:presLayoutVars>
          <dgm:hierBranch val="init"/>
        </dgm:presLayoutVars>
      </dgm:prSet>
      <dgm:spPr/>
    </dgm:pt>
    <dgm:pt modelId="{062E18FE-414C-2D4F-A135-5EE44846CBCA}" type="pres">
      <dgm:prSet presAssocID="{4596E224-F7C0-5941-96EF-E8E679F2A0D1}" presName="rootComposite" presStyleCnt="0"/>
      <dgm:spPr/>
    </dgm:pt>
    <dgm:pt modelId="{A5F9751B-B7D9-0B44-8725-13C091A459DA}" type="pres">
      <dgm:prSet presAssocID="{4596E224-F7C0-5941-96EF-E8E679F2A0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B17A6-15F6-844E-A615-00FD44A7A226}" type="pres">
      <dgm:prSet presAssocID="{4596E224-F7C0-5941-96EF-E8E679F2A0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1F853AC6-04B2-2441-9296-C52F56181E27}" type="pres">
      <dgm:prSet presAssocID="{4596E224-F7C0-5941-96EF-E8E679F2A0D1}" presName="hierChild4" presStyleCnt="0"/>
      <dgm:spPr/>
    </dgm:pt>
    <dgm:pt modelId="{5CDA096A-AF06-7D42-9A73-BFB288FE4AD3}" type="pres">
      <dgm:prSet presAssocID="{1E0DDC14-38D3-4741-86B6-0BE84184B2B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74CA1531-3B8D-AB41-A293-41AF0816FC6D}" type="pres">
      <dgm:prSet presAssocID="{03B6DD0F-CE9C-FF41-8EA9-57EDA67543CB}" presName="hierRoot2" presStyleCnt="0">
        <dgm:presLayoutVars>
          <dgm:hierBranch val="init"/>
        </dgm:presLayoutVars>
      </dgm:prSet>
      <dgm:spPr/>
    </dgm:pt>
    <dgm:pt modelId="{BABFF419-EBB5-9D4D-A2C5-40BFF2021C9D}" type="pres">
      <dgm:prSet presAssocID="{03B6DD0F-CE9C-FF41-8EA9-57EDA67543CB}" presName="rootComposite" presStyleCnt="0"/>
      <dgm:spPr/>
    </dgm:pt>
    <dgm:pt modelId="{7CEA173A-6E41-B543-9B6C-70EA9403099E}" type="pres">
      <dgm:prSet presAssocID="{03B6DD0F-CE9C-FF41-8EA9-57EDA67543C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199DE-845A-0F48-9C60-E29C3FAB0F3F}" type="pres">
      <dgm:prSet presAssocID="{03B6DD0F-CE9C-FF41-8EA9-57EDA67543CB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F1AA6C-25A6-934D-9727-7BB96B4DAF61}" type="pres">
      <dgm:prSet presAssocID="{03B6DD0F-CE9C-FF41-8EA9-57EDA67543CB}" presName="hierChild4" presStyleCnt="0"/>
      <dgm:spPr/>
    </dgm:pt>
    <dgm:pt modelId="{8D24626E-947A-5D4F-A930-FF74614CC243}" type="pres">
      <dgm:prSet presAssocID="{03B6DD0F-CE9C-FF41-8EA9-57EDA67543CB}" presName="hierChild5" presStyleCnt="0"/>
      <dgm:spPr/>
    </dgm:pt>
    <dgm:pt modelId="{CAD5ACF4-7B10-8145-BCE4-42DCEFDB97AD}" type="pres">
      <dgm:prSet presAssocID="{4596E224-F7C0-5941-96EF-E8E679F2A0D1}" presName="hierChild5" presStyleCnt="0"/>
      <dgm:spPr/>
    </dgm:pt>
    <dgm:pt modelId="{E0B0C843-3391-8C43-ACFE-8C2A6573A315}" type="pres">
      <dgm:prSet presAssocID="{1C12012A-74BE-984E-8C18-E1C4A414653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911953-26D7-9744-A23F-553373CCE700}" type="pres">
      <dgm:prSet presAssocID="{744CCE6A-8CC3-F344-8119-E988D447682B}" presName="hierRoot2" presStyleCnt="0">
        <dgm:presLayoutVars>
          <dgm:hierBranch val="init"/>
        </dgm:presLayoutVars>
      </dgm:prSet>
      <dgm:spPr/>
    </dgm:pt>
    <dgm:pt modelId="{39DA6C26-33EC-034C-9B81-F5ED2B99DF1B}" type="pres">
      <dgm:prSet presAssocID="{744CCE6A-8CC3-F344-8119-E988D447682B}" presName="rootComposite" presStyleCnt="0"/>
      <dgm:spPr/>
    </dgm:pt>
    <dgm:pt modelId="{05136B7C-2418-0544-B85A-BC9BD57ABF2F}" type="pres">
      <dgm:prSet presAssocID="{744CCE6A-8CC3-F344-8119-E988D447682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689C-8C5A-D349-9DB7-DCE22BB6F099}" type="pres">
      <dgm:prSet presAssocID="{744CCE6A-8CC3-F344-8119-E988D447682B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F8B336-DF13-184B-8553-D1E776E417AC}" type="pres">
      <dgm:prSet presAssocID="{744CCE6A-8CC3-F344-8119-E988D447682B}" presName="hierChild4" presStyleCnt="0"/>
      <dgm:spPr/>
    </dgm:pt>
    <dgm:pt modelId="{421103AD-EE9C-F844-8804-8871240117C2}" type="pres">
      <dgm:prSet presAssocID="{FE86130E-79EA-C64C-ABA6-6E4D0AAB0ED8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95B001D-9BB4-3F42-8486-F96ADD08F945}" type="pres">
      <dgm:prSet presAssocID="{9F187276-E179-6E44-A904-F6685B335A6F}" presName="hierRoot2" presStyleCnt="0">
        <dgm:presLayoutVars>
          <dgm:hierBranch val="init"/>
        </dgm:presLayoutVars>
      </dgm:prSet>
      <dgm:spPr/>
    </dgm:pt>
    <dgm:pt modelId="{B3C8BBB4-EC89-2546-849A-46ABA406AF19}" type="pres">
      <dgm:prSet presAssocID="{9F187276-E179-6E44-A904-F6685B335A6F}" presName="rootComposite" presStyleCnt="0"/>
      <dgm:spPr/>
    </dgm:pt>
    <dgm:pt modelId="{3FB6BBF3-4590-AC42-ABB1-77B752F8DFC0}" type="pres">
      <dgm:prSet presAssocID="{9F187276-E179-6E44-A904-F6685B335A6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AF0D0-C3C1-E747-A0DB-1C5174DB7C1C}" type="pres">
      <dgm:prSet presAssocID="{9F187276-E179-6E44-A904-F6685B335A6F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5D0A7E-0C7A-084F-9D1D-7FFB8F2CA531}" type="pres">
      <dgm:prSet presAssocID="{9F187276-E179-6E44-A904-F6685B335A6F}" presName="hierChild4" presStyleCnt="0"/>
      <dgm:spPr/>
    </dgm:pt>
    <dgm:pt modelId="{DC02F8A8-095E-0F4D-9A9A-57D0FA300FC6}" type="pres">
      <dgm:prSet presAssocID="{9F187276-E179-6E44-A904-F6685B335A6F}" presName="hierChild5" presStyleCnt="0"/>
      <dgm:spPr/>
    </dgm:pt>
    <dgm:pt modelId="{A11B0BC8-F386-D240-8C3F-94C0082B6EDC}" type="pres">
      <dgm:prSet presAssocID="{744CCE6A-8CC3-F344-8119-E988D447682B}" presName="hierChild5" presStyleCnt="0"/>
      <dgm:spPr/>
    </dgm:pt>
    <dgm:pt modelId="{80FC61A2-47FC-BF44-A321-F1C66479F789}" type="pres">
      <dgm:prSet presAssocID="{B7B5D44B-2EC6-3947-86C2-A18106785FF5}" presName="hierChild3" presStyleCnt="0"/>
      <dgm:spPr/>
    </dgm:pt>
  </dgm:ptLst>
  <dgm:cxnLst>
    <dgm:cxn modelId="{D7468DEE-2F47-FE40-9F4D-9A7AD4D53A38}" type="presOf" srcId="{8301FE5E-AF38-0949-8978-71547FD115E6}" destId="{7B099B02-55CB-2149-8D80-A8DF12C19ABB}" srcOrd="1" destOrd="0" presId="urn:microsoft.com/office/officeart/2005/8/layout/orgChart1"/>
    <dgm:cxn modelId="{8D06C266-7838-EA4C-9163-099DD4D58EC0}" srcId="{B7B5D44B-2EC6-3947-86C2-A18106785FF5}" destId="{4596E224-F7C0-5941-96EF-E8E679F2A0D1}" srcOrd="1" destOrd="0" parTransId="{08B45D54-F6AE-B842-A1AE-35355D7378B4}" sibTransId="{25EDF0DD-F98D-A242-A740-2453DD53968C}"/>
    <dgm:cxn modelId="{028CF857-1EEA-D24C-BDA2-A976BB021167}" srcId="{B7B5D44B-2EC6-3947-86C2-A18106785FF5}" destId="{8301FE5E-AF38-0949-8978-71547FD115E6}" srcOrd="0" destOrd="0" parTransId="{5BCD944A-A10D-4D46-B19E-FF47BCDE1AE7}" sibTransId="{8BCE8801-4BFC-1143-96A9-003EAB7D51C1}"/>
    <dgm:cxn modelId="{3E909CFC-7C3F-9F46-A481-F88C03AF2A6D}" type="presOf" srcId="{A9C286D0-8C3D-5148-82AA-93A928A9D445}" destId="{0A434129-C71C-F146-8345-60715268C974}" srcOrd="0" destOrd="0" presId="urn:microsoft.com/office/officeart/2005/8/layout/orgChart1"/>
    <dgm:cxn modelId="{BF616DAE-E6F7-1345-B71B-498540507D20}" type="presOf" srcId="{1F015A7C-357E-1B45-AB2C-43781A2554CF}" destId="{26E9F76B-0892-9E47-ACCA-368A574E7BA0}" srcOrd="0" destOrd="0" presId="urn:microsoft.com/office/officeart/2005/8/layout/orgChart1"/>
    <dgm:cxn modelId="{2AD0CB06-6993-474E-A4E6-50B50F1D3550}" type="presOf" srcId="{1F015A7C-357E-1B45-AB2C-43781A2554CF}" destId="{15D43F94-F9A5-F447-A482-A2618C1FE819}" srcOrd="1" destOrd="0" presId="urn:microsoft.com/office/officeart/2005/8/layout/orgChart1"/>
    <dgm:cxn modelId="{F9D6BD39-DB34-A346-AB80-A9BF79D695CE}" srcId="{8301FE5E-AF38-0949-8978-71547FD115E6}" destId="{1F015A7C-357E-1B45-AB2C-43781A2554CF}" srcOrd="0" destOrd="0" parTransId="{22D21E94-9EC1-F046-AEE6-E6425D445D5D}" sibTransId="{3DD56381-6A9B-F346-AD9A-3FC0EAAC59D2}"/>
    <dgm:cxn modelId="{26266597-C658-9C43-8E3B-73F1432A3EFD}" type="presOf" srcId="{4596E224-F7C0-5941-96EF-E8E679F2A0D1}" destId="{E94B17A6-15F6-844E-A615-00FD44A7A226}" srcOrd="1" destOrd="0" presId="urn:microsoft.com/office/officeart/2005/8/layout/orgChart1"/>
    <dgm:cxn modelId="{4B99BF6C-23E4-0345-BA35-E33B72211E71}" srcId="{4596E224-F7C0-5941-96EF-E8E679F2A0D1}" destId="{03B6DD0F-CE9C-FF41-8EA9-57EDA67543CB}" srcOrd="0" destOrd="0" parTransId="{1E0DDC14-38D3-4741-86B6-0BE84184B2BC}" sibTransId="{30B665AC-B0EC-5542-AECA-D8C795F61E6F}"/>
    <dgm:cxn modelId="{C7310C59-495E-E347-B875-091BCCBC7C3A}" type="presOf" srcId="{08B45D54-F6AE-B842-A1AE-35355D7378B4}" destId="{40F06DBC-4817-2941-A0BC-F6D6E582066C}" srcOrd="0" destOrd="0" presId="urn:microsoft.com/office/officeart/2005/8/layout/orgChart1"/>
    <dgm:cxn modelId="{BC1102C7-5A69-F54D-B1EB-CF898398A85A}" srcId="{A9C286D0-8C3D-5148-82AA-93A928A9D445}" destId="{B7B5D44B-2EC6-3947-86C2-A18106785FF5}" srcOrd="0" destOrd="0" parTransId="{84E87296-FF78-5D44-A535-3186C6FFA1AE}" sibTransId="{D6CB023F-0194-A447-8820-F0C799DE29D4}"/>
    <dgm:cxn modelId="{6F651304-557B-D545-98E5-68C92E12CBBA}" type="presOf" srcId="{22D21E94-9EC1-F046-AEE6-E6425D445D5D}" destId="{800648B0-A9E9-6942-A278-0BE5A2C2BD5C}" srcOrd="0" destOrd="0" presId="urn:microsoft.com/office/officeart/2005/8/layout/orgChart1"/>
    <dgm:cxn modelId="{9CF53B60-34B1-D64A-90A7-FFBAAFD09BA5}" type="presOf" srcId="{9F187276-E179-6E44-A904-F6685B335A6F}" destId="{663AF0D0-C3C1-E747-A0DB-1C5174DB7C1C}" srcOrd="1" destOrd="0" presId="urn:microsoft.com/office/officeart/2005/8/layout/orgChart1"/>
    <dgm:cxn modelId="{BEF34714-99F8-A540-B329-84AD084E0EC8}" type="presOf" srcId="{1E0DDC14-38D3-4741-86B6-0BE84184B2BC}" destId="{5CDA096A-AF06-7D42-9A73-BFB288FE4AD3}" srcOrd="0" destOrd="0" presId="urn:microsoft.com/office/officeart/2005/8/layout/orgChart1"/>
    <dgm:cxn modelId="{9A62EBE7-BDD6-0C44-8F06-157F686BB327}" srcId="{B7B5D44B-2EC6-3947-86C2-A18106785FF5}" destId="{744CCE6A-8CC3-F344-8119-E988D447682B}" srcOrd="2" destOrd="0" parTransId="{1C12012A-74BE-984E-8C18-E1C4A4146534}" sibTransId="{856122CE-7E2F-E14F-8E69-70D08FF0FBEC}"/>
    <dgm:cxn modelId="{662696E0-7ABA-994B-8565-03211D282CA7}" type="presOf" srcId="{9F187276-E179-6E44-A904-F6685B335A6F}" destId="{3FB6BBF3-4590-AC42-ABB1-77B752F8DFC0}" srcOrd="0" destOrd="0" presId="urn:microsoft.com/office/officeart/2005/8/layout/orgChart1"/>
    <dgm:cxn modelId="{C098E6F9-6452-B346-8281-91286530CCC9}" type="presOf" srcId="{B7B5D44B-2EC6-3947-86C2-A18106785FF5}" destId="{ABF18565-13A4-A04C-B030-0640D1A52252}" srcOrd="0" destOrd="0" presId="urn:microsoft.com/office/officeart/2005/8/layout/orgChart1"/>
    <dgm:cxn modelId="{EECC21A4-AEFB-5548-A44C-92D685868DB7}" type="presOf" srcId="{8301FE5E-AF38-0949-8978-71547FD115E6}" destId="{4E03A7D1-0352-DA4C-AE71-F560A7A8357B}" srcOrd="0" destOrd="0" presId="urn:microsoft.com/office/officeart/2005/8/layout/orgChart1"/>
    <dgm:cxn modelId="{78FC69A0-4FEE-434D-A017-75842E27A2A4}" type="presOf" srcId="{FE86130E-79EA-C64C-ABA6-6E4D0AAB0ED8}" destId="{421103AD-EE9C-F844-8804-8871240117C2}" srcOrd="0" destOrd="0" presId="urn:microsoft.com/office/officeart/2005/8/layout/orgChart1"/>
    <dgm:cxn modelId="{AF0306BD-1A11-A342-B459-39C1EE6843B8}" type="presOf" srcId="{5BCD944A-A10D-4D46-B19E-FF47BCDE1AE7}" destId="{FF00BCFC-2C9D-4244-A4EC-C62E766B8130}" srcOrd="0" destOrd="0" presId="urn:microsoft.com/office/officeart/2005/8/layout/orgChart1"/>
    <dgm:cxn modelId="{5D7844F9-C1C5-754A-A2F0-FE7E0BE30679}" type="presOf" srcId="{744CCE6A-8CC3-F344-8119-E988D447682B}" destId="{7B19689C-8C5A-D349-9DB7-DCE22BB6F099}" srcOrd="1" destOrd="0" presId="urn:microsoft.com/office/officeart/2005/8/layout/orgChart1"/>
    <dgm:cxn modelId="{E78A2216-87DC-5741-9844-BF208CE9D9C9}" type="presOf" srcId="{744CCE6A-8CC3-F344-8119-E988D447682B}" destId="{05136B7C-2418-0544-B85A-BC9BD57ABF2F}" srcOrd="0" destOrd="0" presId="urn:microsoft.com/office/officeart/2005/8/layout/orgChart1"/>
    <dgm:cxn modelId="{5B2E3216-D941-FD45-974F-F6502CB7E4D3}" type="presOf" srcId="{1C12012A-74BE-984E-8C18-E1C4A4146534}" destId="{E0B0C843-3391-8C43-ACFE-8C2A6573A315}" srcOrd="0" destOrd="0" presId="urn:microsoft.com/office/officeart/2005/8/layout/orgChart1"/>
    <dgm:cxn modelId="{5B13F193-3D6F-E145-921B-CB2D28A1BD73}" type="presOf" srcId="{B7B5D44B-2EC6-3947-86C2-A18106785FF5}" destId="{4BC0DF7A-C3B2-3245-92B2-05B83C6ED197}" srcOrd="1" destOrd="0" presId="urn:microsoft.com/office/officeart/2005/8/layout/orgChart1"/>
    <dgm:cxn modelId="{5A6BFD22-2496-404A-9EA4-4A265CC28EA5}" type="presOf" srcId="{03B6DD0F-CE9C-FF41-8EA9-57EDA67543CB}" destId="{C4B199DE-845A-0F48-9C60-E29C3FAB0F3F}" srcOrd="1" destOrd="0" presId="urn:microsoft.com/office/officeart/2005/8/layout/orgChart1"/>
    <dgm:cxn modelId="{E938AF04-FBF5-EB43-A076-67D6E925AF72}" type="presOf" srcId="{03B6DD0F-CE9C-FF41-8EA9-57EDA67543CB}" destId="{7CEA173A-6E41-B543-9B6C-70EA9403099E}" srcOrd="0" destOrd="0" presId="urn:microsoft.com/office/officeart/2005/8/layout/orgChart1"/>
    <dgm:cxn modelId="{0452CDCD-56C3-A845-9863-AAB4D7B78BC3}" srcId="{744CCE6A-8CC3-F344-8119-E988D447682B}" destId="{9F187276-E179-6E44-A904-F6685B335A6F}" srcOrd="0" destOrd="0" parTransId="{FE86130E-79EA-C64C-ABA6-6E4D0AAB0ED8}" sibTransId="{F7F2D625-0971-0346-A387-C2CB1DE0FB7B}"/>
    <dgm:cxn modelId="{7DCE0E65-E6EE-F749-A297-291B40F1AFB3}" type="presOf" srcId="{4596E224-F7C0-5941-96EF-E8E679F2A0D1}" destId="{A5F9751B-B7D9-0B44-8725-13C091A459DA}" srcOrd="0" destOrd="0" presId="urn:microsoft.com/office/officeart/2005/8/layout/orgChart1"/>
    <dgm:cxn modelId="{DB01ED4D-61BC-634A-9599-81249587DB5C}" type="presParOf" srcId="{0A434129-C71C-F146-8345-60715268C974}" destId="{80B3FD6A-1D57-B841-B62E-31B512AE1861}" srcOrd="0" destOrd="0" presId="urn:microsoft.com/office/officeart/2005/8/layout/orgChart1"/>
    <dgm:cxn modelId="{06231BC6-C81D-F444-AEE6-7CB099E77A4F}" type="presParOf" srcId="{80B3FD6A-1D57-B841-B62E-31B512AE1861}" destId="{FE18741E-19ED-574E-BACC-918F7566CF31}" srcOrd="0" destOrd="0" presId="urn:microsoft.com/office/officeart/2005/8/layout/orgChart1"/>
    <dgm:cxn modelId="{C892F202-91BD-6C4C-AB53-50330EE7B9A1}" type="presParOf" srcId="{FE18741E-19ED-574E-BACC-918F7566CF31}" destId="{ABF18565-13A4-A04C-B030-0640D1A52252}" srcOrd="0" destOrd="0" presId="urn:microsoft.com/office/officeart/2005/8/layout/orgChart1"/>
    <dgm:cxn modelId="{01B03135-239E-CD4C-B859-F5BA52E8E200}" type="presParOf" srcId="{FE18741E-19ED-574E-BACC-918F7566CF31}" destId="{4BC0DF7A-C3B2-3245-92B2-05B83C6ED197}" srcOrd="1" destOrd="0" presId="urn:microsoft.com/office/officeart/2005/8/layout/orgChart1"/>
    <dgm:cxn modelId="{AC1242F1-766F-2440-B083-67A5C2CAA73E}" type="presParOf" srcId="{80B3FD6A-1D57-B841-B62E-31B512AE1861}" destId="{C5153371-7F4E-144A-9C42-7DF7450AC0BE}" srcOrd="1" destOrd="0" presId="urn:microsoft.com/office/officeart/2005/8/layout/orgChart1"/>
    <dgm:cxn modelId="{45E17C01-FD5F-194F-A399-1B55DF61717D}" type="presParOf" srcId="{C5153371-7F4E-144A-9C42-7DF7450AC0BE}" destId="{FF00BCFC-2C9D-4244-A4EC-C62E766B8130}" srcOrd="0" destOrd="0" presId="urn:microsoft.com/office/officeart/2005/8/layout/orgChart1"/>
    <dgm:cxn modelId="{D1B1898D-E0B2-6740-A09E-88556E0E6350}" type="presParOf" srcId="{C5153371-7F4E-144A-9C42-7DF7450AC0BE}" destId="{DC589555-D22A-8E42-8CFF-172EA6299455}" srcOrd="1" destOrd="0" presId="urn:microsoft.com/office/officeart/2005/8/layout/orgChart1"/>
    <dgm:cxn modelId="{D71D3FB0-D543-0447-AEB4-71D055EED2A1}" type="presParOf" srcId="{DC589555-D22A-8E42-8CFF-172EA6299455}" destId="{32AE1BA4-28FC-7E44-A0BC-5DEDA07A732C}" srcOrd="0" destOrd="0" presId="urn:microsoft.com/office/officeart/2005/8/layout/orgChart1"/>
    <dgm:cxn modelId="{DF014831-B266-394D-B813-82DDE319F10E}" type="presParOf" srcId="{32AE1BA4-28FC-7E44-A0BC-5DEDA07A732C}" destId="{4E03A7D1-0352-DA4C-AE71-F560A7A8357B}" srcOrd="0" destOrd="0" presId="urn:microsoft.com/office/officeart/2005/8/layout/orgChart1"/>
    <dgm:cxn modelId="{8549DBE5-85B4-014E-9BC1-DB0275E18103}" type="presParOf" srcId="{32AE1BA4-28FC-7E44-A0BC-5DEDA07A732C}" destId="{7B099B02-55CB-2149-8D80-A8DF12C19ABB}" srcOrd="1" destOrd="0" presId="urn:microsoft.com/office/officeart/2005/8/layout/orgChart1"/>
    <dgm:cxn modelId="{CCEC8DE2-DDC7-0547-95FB-334F9694BDAC}" type="presParOf" srcId="{DC589555-D22A-8E42-8CFF-172EA6299455}" destId="{38ED33AB-C251-0447-9405-8C181B5FD78B}" srcOrd="1" destOrd="0" presId="urn:microsoft.com/office/officeart/2005/8/layout/orgChart1"/>
    <dgm:cxn modelId="{4A31661B-B528-6143-A701-4443B0C065DC}" type="presParOf" srcId="{38ED33AB-C251-0447-9405-8C181B5FD78B}" destId="{800648B0-A9E9-6942-A278-0BE5A2C2BD5C}" srcOrd="0" destOrd="0" presId="urn:microsoft.com/office/officeart/2005/8/layout/orgChart1"/>
    <dgm:cxn modelId="{E1047064-9B3E-E545-8FC2-DA804D3AE078}" type="presParOf" srcId="{38ED33AB-C251-0447-9405-8C181B5FD78B}" destId="{75CC5676-FC21-6541-80DA-22E9F6EC4971}" srcOrd="1" destOrd="0" presId="urn:microsoft.com/office/officeart/2005/8/layout/orgChart1"/>
    <dgm:cxn modelId="{45F0613E-C34B-A642-BBE3-F312EF470365}" type="presParOf" srcId="{75CC5676-FC21-6541-80DA-22E9F6EC4971}" destId="{A6820769-DF53-784A-B77E-3D880FAE207D}" srcOrd="0" destOrd="0" presId="urn:microsoft.com/office/officeart/2005/8/layout/orgChart1"/>
    <dgm:cxn modelId="{569E3DEB-00A9-8E45-91A6-662273924BF5}" type="presParOf" srcId="{A6820769-DF53-784A-B77E-3D880FAE207D}" destId="{26E9F76B-0892-9E47-ACCA-368A574E7BA0}" srcOrd="0" destOrd="0" presId="urn:microsoft.com/office/officeart/2005/8/layout/orgChart1"/>
    <dgm:cxn modelId="{01307499-592C-1F42-A602-1C181D1FA67D}" type="presParOf" srcId="{A6820769-DF53-784A-B77E-3D880FAE207D}" destId="{15D43F94-F9A5-F447-A482-A2618C1FE819}" srcOrd="1" destOrd="0" presId="urn:microsoft.com/office/officeart/2005/8/layout/orgChart1"/>
    <dgm:cxn modelId="{4CFC15E6-CB36-1E40-BBCD-0E56D92971C3}" type="presParOf" srcId="{75CC5676-FC21-6541-80DA-22E9F6EC4971}" destId="{40732793-5FC9-3945-B268-27130533C18A}" srcOrd="1" destOrd="0" presId="urn:microsoft.com/office/officeart/2005/8/layout/orgChart1"/>
    <dgm:cxn modelId="{3E26D37A-BD59-DC4C-AFBD-657BED20FEFC}" type="presParOf" srcId="{75CC5676-FC21-6541-80DA-22E9F6EC4971}" destId="{E9C2A44C-DE79-8046-8502-9FA0768103A5}" srcOrd="2" destOrd="0" presId="urn:microsoft.com/office/officeart/2005/8/layout/orgChart1"/>
    <dgm:cxn modelId="{A04B4158-D991-F747-9AD4-83B323302034}" type="presParOf" srcId="{DC589555-D22A-8E42-8CFF-172EA6299455}" destId="{F70897E7-BF4D-2E4E-AC13-98A54E39809E}" srcOrd="2" destOrd="0" presId="urn:microsoft.com/office/officeart/2005/8/layout/orgChart1"/>
    <dgm:cxn modelId="{3A67D371-7C12-DD4D-B3E4-F0B3D72FC145}" type="presParOf" srcId="{C5153371-7F4E-144A-9C42-7DF7450AC0BE}" destId="{40F06DBC-4817-2941-A0BC-F6D6E582066C}" srcOrd="2" destOrd="0" presId="urn:microsoft.com/office/officeart/2005/8/layout/orgChart1"/>
    <dgm:cxn modelId="{97F9D14A-ED7D-8742-94DE-0FD5D783DAC2}" type="presParOf" srcId="{C5153371-7F4E-144A-9C42-7DF7450AC0BE}" destId="{57754E1A-A7A4-BA42-B290-560127018E09}" srcOrd="3" destOrd="0" presId="urn:microsoft.com/office/officeart/2005/8/layout/orgChart1"/>
    <dgm:cxn modelId="{3FC124EE-A2A6-BB4A-AF79-E463A3D1C5E5}" type="presParOf" srcId="{57754E1A-A7A4-BA42-B290-560127018E09}" destId="{062E18FE-414C-2D4F-A135-5EE44846CBCA}" srcOrd="0" destOrd="0" presId="urn:microsoft.com/office/officeart/2005/8/layout/orgChart1"/>
    <dgm:cxn modelId="{AD9E0724-8B93-984E-B50F-2DD69135C4E9}" type="presParOf" srcId="{062E18FE-414C-2D4F-A135-5EE44846CBCA}" destId="{A5F9751B-B7D9-0B44-8725-13C091A459DA}" srcOrd="0" destOrd="0" presId="urn:microsoft.com/office/officeart/2005/8/layout/orgChart1"/>
    <dgm:cxn modelId="{C47CA6DE-FA4E-D448-A643-16A3B17C16BA}" type="presParOf" srcId="{062E18FE-414C-2D4F-A135-5EE44846CBCA}" destId="{E94B17A6-15F6-844E-A615-00FD44A7A226}" srcOrd="1" destOrd="0" presId="urn:microsoft.com/office/officeart/2005/8/layout/orgChart1"/>
    <dgm:cxn modelId="{4C47355F-30EC-F744-9F2E-621F1CCBEACB}" type="presParOf" srcId="{57754E1A-A7A4-BA42-B290-560127018E09}" destId="{1F853AC6-04B2-2441-9296-C52F56181E27}" srcOrd="1" destOrd="0" presId="urn:microsoft.com/office/officeart/2005/8/layout/orgChart1"/>
    <dgm:cxn modelId="{A17B5AAD-388F-D94C-9501-3B719A312605}" type="presParOf" srcId="{1F853AC6-04B2-2441-9296-C52F56181E27}" destId="{5CDA096A-AF06-7D42-9A73-BFB288FE4AD3}" srcOrd="0" destOrd="0" presId="urn:microsoft.com/office/officeart/2005/8/layout/orgChart1"/>
    <dgm:cxn modelId="{16BF1601-8DDA-6E40-882E-E1B79CBE7260}" type="presParOf" srcId="{1F853AC6-04B2-2441-9296-C52F56181E27}" destId="{74CA1531-3B8D-AB41-A293-41AF0816FC6D}" srcOrd="1" destOrd="0" presId="urn:microsoft.com/office/officeart/2005/8/layout/orgChart1"/>
    <dgm:cxn modelId="{E49DA7B3-6571-BE42-A4CC-9881CC8FFCF2}" type="presParOf" srcId="{74CA1531-3B8D-AB41-A293-41AF0816FC6D}" destId="{BABFF419-EBB5-9D4D-A2C5-40BFF2021C9D}" srcOrd="0" destOrd="0" presId="urn:microsoft.com/office/officeart/2005/8/layout/orgChart1"/>
    <dgm:cxn modelId="{EDA363F2-E285-564B-9575-3A627FE0F6C2}" type="presParOf" srcId="{BABFF419-EBB5-9D4D-A2C5-40BFF2021C9D}" destId="{7CEA173A-6E41-B543-9B6C-70EA9403099E}" srcOrd="0" destOrd="0" presId="urn:microsoft.com/office/officeart/2005/8/layout/orgChart1"/>
    <dgm:cxn modelId="{2771C89E-175D-0B48-A875-00FD122B1ADD}" type="presParOf" srcId="{BABFF419-EBB5-9D4D-A2C5-40BFF2021C9D}" destId="{C4B199DE-845A-0F48-9C60-E29C3FAB0F3F}" srcOrd="1" destOrd="0" presId="urn:microsoft.com/office/officeart/2005/8/layout/orgChart1"/>
    <dgm:cxn modelId="{3E2919F3-2534-7447-8F2C-87641AC091A4}" type="presParOf" srcId="{74CA1531-3B8D-AB41-A293-41AF0816FC6D}" destId="{F2F1AA6C-25A6-934D-9727-7BB96B4DAF61}" srcOrd="1" destOrd="0" presId="urn:microsoft.com/office/officeart/2005/8/layout/orgChart1"/>
    <dgm:cxn modelId="{C5E15643-3E54-ED4F-B5B9-60B157FD6DF6}" type="presParOf" srcId="{74CA1531-3B8D-AB41-A293-41AF0816FC6D}" destId="{8D24626E-947A-5D4F-A930-FF74614CC243}" srcOrd="2" destOrd="0" presId="urn:microsoft.com/office/officeart/2005/8/layout/orgChart1"/>
    <dgm:cxn modelId="{C8C3F8F5-AEFA-B14E-8379-56A25BCEEF25}" type="presParOf" srcId="{57754E1A-A7A4-BA42-B290-560127018E09}" destId="{CAD5ACF4-7B10-8145-BCE4-42DCEFDB97AD}" srcOrd="2" destOrd="0" presId="urn:microsoft.com/office/officeart/2005/8/layout/orgChart1"/>
    <dgm:cxn modelId="{7F580C21-B0A2-B94A-8087-8372A90136CF}" type="presParOf" srcId="{C5153371-7F4E-144A-9C42-7DF7450AC0BE}" destId="{E0B0C843-3391-8C43-ACFE-8C2A6573A315}" srcOrd="4" destOrd="0" presId="urn:microsoft.com/office/officeart/2005/8/layout/orgChart1"/>
    <dgm:cxn modelId="{FBF054A2-11CB-1D4B-972C-9F4E3B0442E4}" type="presParOf" srcId="{C5153371-7F4E-144A-9C42-7DF7450AC0BE}" destId="{76911953-26D7-9744-A23F-553373CCE700}" srcOrd="5" destOrd="0" presId="urn:microsoft.com/office/officeart/2005/8/layout/orgChart1"/>
    <dgm:cxn modelId="{04B56946-CDB4-0C48-A0B4-235BAC444625}" type="presParOf" srcId="{76911953-26D7-9744-A23F-553373CCE700}" destId="{39DA6C26-33EC-034C-9B81-F5ED2B99DF1B}" srcOrd="0" destOrd="0" presId="urn:microsoft.com/office/officeart/2005/8/layout/orgChart1"/>
    <dgm:cxn modelId="{66682A57-0138-3E4D-B2DF-605BE7741E8A}" type="presParOf" srcId="{39DA6C26-33EC-034C-9B81-F5ED2B99DF1B}" destId="{05136B7C-2418-0544-B85A-BC9BD57ABF2F}" srcOrd="0" destOrd="0" presId="urn:microsoft.com/office/officeart/2005/8/layout/orgChart1"/>
    <dgm:cxn modelId="{1A05AB22-A208-7143-ADBF-DB27E63F6C11}" type="presParOf" srcId="{39DA6C26-33EC-034C-9B81-F5ED2B99DF1B}" destId="{7B19689C-8C5A-D349-9DB7-DCE22BB6F099}" srcOrd="1" destOrd="0" presId="urn:microsoft.com/office/officeart/2005/8/layout/orgChart1"/>
    <dgm:cxn modelId="{C576340C-8A27-644F-A6B3-8CC3FAA1E8EC}" type="presParOf" srcId="{76911953-26D7-9744-A23F-553373CCE700}" destId="{BCF8B336-DF13-184B-8553-D1E776E417AC}" srcOrd="1" destOrd="0" presId="urn:microsoft.com/office/officeart/2005/8/layout/orgChart1"/>
    <dgm:cxn modelId="{CC99C184-6BDC-9D4A-B11C-2542E91A12D7}" type="presParOf" srcId="{BCF8B336-DF13-184B-8553-D1E776E417AC}" destId="{421103AD-EE9C-F844-8804-8871240117C2}" srcOrd="0" destOrd="0" presId="urn:microsoft.com/office/officeart/2005/8/layout/orgChart1"/>
    <dgm:cxn modelId="{16927D74-B143-7949-BEAC-4B973BBA2006}" type="presParOf" srcId="{BCF8B336-DF13-184B-8553-D1E776E417AC}" destId="{695B001D-9BB4-3F42-8486-F96ADD08F945}" srcOrd="1" destOrd="0" presId="urn:microsoft.com/office/officeart/2005/8/layout/orgChart1"/>
    <dgm:cxn modelId="{33F05DEC-A97D-624C-9C56-78AFA6E44445}" type="presParOf" srcId="{695B001D-9BB4-3F42-8486-F96ADD08F945}" destId="{B3C8BBB4-EC89-2546-849A-46ABA406AF19}" srcOrd="0" destOrd="0" presId="urn:microsoft.com/office/officeart/2005/8/layout/orgChart1"/>
    <dgm:cxn modelId="{54732ADB-9935-7443-AF6A-42D434152D13}" type="presParOf" srcId="{B3C8BBB4-EC89-2546-849A-46ABA406AF19}" destId="{3FB6BBF3-4590-AC42-ABB1-77B752F8DFC0}" srcOrd="0" destOrd="0" presId="urn:microsoft.com/office/officeart/2005/8/layout/orgChart1"/>
    <dgm:cxn modelId="{94E51258-51CF-0049-B6BB-37706869E639}" type="presParOf" srcId="{B3C8BBB4-EC89-2546-849A-46ABA406AF19}" destId="{663AF0D0-C3C1-E747-A0DB-1C5174DB7C1C}" srcOrd="1" destOrd="0" presId="urn:microsoft.com/office/officeart/2005/8/layout/orgChart1"/>
    <dgm:cxn modelId="{449E2F38-946E-9847-A2DC-24E1F625A09D}" type="presParOf" srcId="{695B001D-9BB4-3F42-8486-F96ADD08F945}" destId="{B75D0A7E-0C7A-084F-9D1D-7FFB8F2CA531}" srcOrd="1" destOrd="0" presId="urn:microsoft.com/office/officeart/2005/8/layout/orgChart1"/>
    <dgm:cxn modelId="{F293F3A6-5647-9542-9D1A-CCD8F794A5A7}" type="presParOf" srcId="{695B001D-9BB4-3F42-8486-F96ADD08F945}" destId="{DC02F8A8-095E-0F4D-9A9A-57D0FA300FC6}" srcOrd="2" destOrd="0" presId="urn:microsoft.com/office/officeart/2005/8/layout/orgChart1"/>
    <dgm:cxn modelId="{23D11F95-CB6F-E740-BE51-A362CA09986A}" type="presParOf" srcId="{76911953-26D7-9744-A23F-553373CCE700}" destId="{A11B0BC8-F386-D240-8C3F-94C0082B6EDC}" srcOrd="2" destOrd="0" presId="urn:microsoft.com/office/officeart/2005/8/layout/orgChart1"/>
    <dgm:cxn modelId="{A5D404AD-0AD5-B74D-8035-D5A83F42B749}" type="presParOf" srcId="{80B3FD6A-1D57-B841-B62E-31B512AE1861}" destId="{80FC61A2-47FC-BF44-A321-F1C66479F7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26FFF-53BB-7C44-A908-EED4AEB9ACD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C8C49-6B4C-8F43-BB12-844AD954247A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BCFC-2C9D-4244-A4EC-C62E766B8130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18565-13A4-A04C-B030-0640D1A52252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Clinical assessment</a:t>
          </a:r>
          <a:endParaRPr lang="en-US" sz="3000" b="1" kern="1200" dirty="0">
            <a:solidFill>
              <a:srgbClr val="FF0000"/>
            </a:solidFill>
          </a:endParaRPr>
        </a:p>
      </dsp:txBody>
      <dsp:txXfrm>
        <a:off x="2911803" y="807355"/>
        <a:ext cx="2405992" cy="1202996"/>
      </dsp:txXfrm>
    </dsp:sp>
    <dsp:sp modelId="{4E03A7D1-0352-DA4C-AE71-F560A7A8357B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Hypovolaemic</a:t>
          </a:r>
          <a:endParaRPr lang="en-US" sz="3000" kern="1200" dirty="0"/>
        </a:p>
      </dsp:txBody>
      <dsp:txXfrm>
        <a:off x="552" y="2515610"/>
        <a:ext cx="2405992" cy="1202996"/>
      </dsp:txXfrm>
    </dsp:sp>
    <dsp:sp modelId="{8C058E77-5FDE-3E49-ACAB-4306136D3250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Euvolaemic</a:t>
          </a:r>
          <a:endParaRPr lang="en-US" sz="3000" kern="1200" dirty="0"/>
        </a:p>
      </dsp:txBody>
      <dsp:txXfrm>
        <a:off x="2911803" y="2515610"/>
        <a:ext cx="2405992" cy="1202996"/>
      </dsp:txXfrm>
    </dsp:sp>
    <dsp:sp modelId="{ED4F935A-6DD0-8D4A-A393-4BAC09432DE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Hypervolaemic</a:t>
          </a:r>
          <a:endParaRPr lang="en-US" sz="3000" kern="1200" dirty="0"/>
        </a:p>
      </dsp:txBody>
      <dsp:txXfrm>
        <a:off x="5823054" y="2515610"/>
        <a:ext cx="2405992" cy="12029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26FFF-53BB-7C44-A908-EED4AEB9ACD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C8C49-6B4C-8F43-BB12-844AD954247A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BCFC-2C9D-4244-A4EC-C62E766B8130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18565-13A4-A04C-B030-0640D1A52252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Clinical assessment</a:t>
          </a:r>
          <a:endParaRPr lang="en-US" sz="3000" b="1" kern="1200" dirty="0"/>
        </a:p>
      </dsp:txBody>
      <dsp:txXfrm>
        <a:off x="2911803" y="807355"/>
        <a:ext cx="2405992" cy="1202996"/>
      </dsp:txXfrm>
    </dsp:sp>
    <dsp:sp modelId="{4E03A7D1-0352-DA4C-AE71-F560A7A8357B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0000"/>
              </a:solidFill>
            </a:rPr>
            <a:t>Hypovolaemic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552" y="2515610"/>
        <a:ext cx="2405992" cy="1202996"/>
      </dsp:txXfrm>
    </dsp:sp>
    <dsp:sp modelId="{8C058E77-5FDE-3E49-ACAB-4306136D3250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Euvolaemic</a:t>
          </a:r>
          <a:endParaRPr lang="en-US" sz="3000" kern="1200" dirty="0"/>
        </a:p>
      </dsp:txBody>
      <dsp:txXfrm>
        <a:off x="2911803" y="2515610"/>
        <a:ext cx="2405992" cy="1202996"/>
      </dsp:txXfrm>
    </dsp:sp>
    <dsp:sp modelId="{ED4F935A-6DD0-8D4A-A393-4BAC09432DE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Hypervolaemic</a:t>
          </a:r>
          <a:endParaRPr lang="en-US" sz="3000" kern="1200" dirty="0"/>
        </a:p>
      </dsp:txBody>
      <dsp:txXfrm>
        <a:off x="5823054" y="2515610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103AD-EE9C-F844-8804-8871240117C2}">
      <dsp:nvSpPr>
        <dsp:cNvPr id="0" name=""/>
        <dsp:cNvSpPr/>
      </dsp:nvSpPr>
      <dsp:spPr>
        <a:xfrm>
          <a:off x="5649361" y="2823040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0C843-3391-8C43-ACFE-8C2A6573A315}">
      <dsp:nvSpPr>
        <dsp:cNvPr id="0" name=""/>
        <dsp:cNvSpPr/>
      </dsp:nvSpPr>
      <dsp:spPr>
        <a:xfrm>
          <a:off x="3834770" y="1232473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24"/>
              </a:lnTo>
              <a:lnTo>
                <a:pt x="2710684" y="235224"/>
              </a:lnTo>
              <a:lnTo>
                <a:pt x="2710684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A096A-AF06-7D42-9A73-BFB288FE4AD3}">
      <dsp:nvSpPr>
        <dsp:cNvPr id="0" name=""/>
        <dsp:cNvSpPr/>
      </dsp:nvSpPr>
      <dsp:spPr>
        <a:xfrm>
          <a:off x="2938676" y="2823040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6DBC-4817-2941-A0BC-F6D6E582066C}">
      <dsp:nvSpPr>
        <dsp:cNvPr id="0" name=""/>
        <dsp:cNvSpPr/>
      </dsp:nvSpPr>
      <dsp:spPr>
        <a:xfrm>
          <a:off x="3789050" y="1232473"/>
          <a:ext cx="91440" cy="470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648B0-A9E9-6942-A278-0BE5A2C2BD5C}">
      <dsp:nvSpPr>
        <dsp:cNvPr id="0" name=""/>
        <dsp:cNvSpPr/>
      </dsp:nvSpPr>
      <dsp:spPr>
        <a:xfrm>
          <a:off x="227991" y="2823040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BCFC-2C9D-4244-A4EC-C62E766B8130}">
      <dsp:nvSpPr>
        <dsp:cNvPr id="0" name=""/>
        <dsp:cNvSpPr/>
      </dsp:nvSpPr>
      <dsp:spPr>
        <a:xfrm>
          <a:off x="1124085" y="1232473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2710684" y="0"/>
              </a:moveTo>
              <a:lnTo>
                <a:pt x="2710684" y="235224"/>
              </a:lnTo>
              <a:lnTo>
                <a:pt x="0" y="235224"/>
              </a:lnTo>
              <a:lnTo>
                <a:pt x="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18565-13A4-A04C-B030-0640D1A52252}">
      <dsp:nvSpPr>
        <dsp:cNvPr id="0" name=""/>
        <dsp:cNvSpPr/>
      </dsp:nvSpPr>
      <dsp:spPr>
        <a:xfrm>
          <a:off x="2714652" y="112355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Clinical assessment</a:t>
          </a:r>
          <a:endParaRPr lang="en-US" sz="1800" kern="1200" dirty="0"/>
        </a:p>
      </dsp:txBody>
      <dsp:txXfrm>
        <a:off x="2714652" y="112355"/>
        <a:ext cx="2240235" cy="1120117"/>
      </dsp:txXfrm>
    </dsp:sp>
    <dsp:sp modelId="{4E03A7D1-0352-DA4C-AE71-F560A7A8357B}">
      <dsp:nvSpPr>
        <dsp:cNvPr id="0" name=""/>
        <dsp:cNvSpPr/>
      </dsp:nvSpPr>
      <dsp:spPr>
        <a:xfrm>
          <a:off x="3968" y="1702922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Hypovolaemia</a:t>
          </a:r>
          <a:endParaRPr lang="en-US" sz="1800" kern="1200" dirty="0"/>
        </a:p>
      </dsp:txBody>
      <dsp:txXfrm>
        <a:off x="3968" y="1702922"/>
        <a:ext cx="2240235" cy="1120117"/>
      </dsp:txXfrm>
    </dsp:sp>
    <dsp:sp modelId="{26E9F76B-0892-9E47-ACCA-368A574E7BA0}">
      <dsp:nvSpPr>
        <dsp:cNvPr id="0" name=""/>
        <dsp:cNvSpPr/>
      </dsp:nvSpPr>
      <dsp:spPr>
        <a:xfrm>
          <a:off x="564026" y="3293489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Diarrhoea</a:t>
          </a:r>
          <a:br>
            <a:rPr lang="en-US" sz="1800" kern="1200" dirty="0" smtClean="0"/>
          </a:br>
          <a:r>
            <a:rPr lang="en-US" sz="1800" kern="1200" dirty="0" smtClean="0"/>
            <a:t>Vomiting</a:t>
          </a:r>
          <a:br>
            <a:rPr lang="en-US" sz="1800" kern="1200" dirty="0" smtClean="0"/>
          </a:br>
          <a:r>
            <a:rPr lang="en-US" sz="1800" kern="1200" dirty="0" smtClean="0">
              <a:solidFill>
                <a:srgbClr val="FF0000"/>
              </a:solidFill>
            </a:rPr>
            <a:t>Diuretics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Salt losing nephropathy</a:t>
          </a:r>
          <a:endParaRPr lang="en-US" sz="1800" kern="1200" dirty="0"/>
        </a:p>
      </dsp:txBody>
      <dsp:txXfrm>
        <a:off x="564026" y="3293489"/>
        <a:ext cx="2240235" cy="1120117"/>
      </dsp:txXfrm>
    </dsp:sp>
    <dsp:sp modelId="{A5F9751B-B7D9-0B44-8725-13C091A459DA}">
      <dsp:nvSpPr>
        <dsp:cNvPr id="0" name=""/>
        <dsp:cNvSpPr/>
      </dsp:nvSpPr>
      <dsp:spPr>
        <a:xfrm>
          <a:off x="2714652" y="1702922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Euvolaemia</a:t>
          </a:r>
          <a:endParaRPr lang="en-US" sz="1800" kern="1200" dirty="0"/>
        </a:p>
      </dsp:txBody>
      <dsp:txXfrm>
        <a:off x="2714652" y="1702922"/>
        <a:ext cx="2240235" cy="1120117"/>
      </dsp:txXfrm>
    </dsp:sp>
    <dsp:sp modelId="{7CEA173A-6E41-B543-9B6C-70EA9403099E}">
      <dsp:nvSpPr>
        <dsp:cNvPr id="0" name=""/>
        <dsp:cNvSpPr/>
      </dsp:nvSpPr>
      <dsp:spPr>
        <a:xfrm>
          <a:off x="3274711" y="3293489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Hypothyroidism  Adrenal insufficiency SIADH</a:t>
          </a:r>
          <a:endParaRPr lang="en-US" sz="1800" kern="1200" dirty="0"/>
        </a:p>
      </dsp:txBody>
      <dsp:txXfrm>
        <a:off x="3274711" y="3293489"/>
        <a:ext cx="2240235" cy="1120117"/>
      </dsp:txXfrm>
    </dsp:sp>
    <dsp:sp modelId="{05136B7C-2418-0544-B85A-BC9BD57ABF2F}">
      <dsp:nvSpPr>
        <dsp:cNvPr id="0" name=""/>
        <dsp:cNvSpPr/>
      </dsp:nvSpPr>
      <dsp:spPr>
        <a:xfrm>
          <a:off x="5425337" y="1702922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Hypervolaemia</a:t>
          </a:r>
          <a:endParaRPr lang="en-US" sz="1800" kern="1200" dirty="0"/>
        </a:p>
      </dsp:txBody>
      <dsp:txXfrm>
        <a:off x="5425337" y="1702922"/>
        <a:ext cx="2240235" cy="1120117"/>
      </dsp:txXfrm>
    </dsp:sp>
    <dsp:sp modelId="{3FB6BBF3-4590-AC42-ABB1-77B752F8DFC0}">
      <dsp:nvSpPr>
        <dsp:cNvPr id="0" name=""/>
        <dsp:cNvSpPr/>
      </dsp:nvSpPr>
      <dsp:spPr>
        <a:xfrm>
          <a:off x="5985396" y="3293489"/>
          <a:ext cx="2240235" cy="1120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Cardiac failure          </a:t>
          </a:r>
          <a:r>
            <a:rPr lang="en-US" sz="1800" kern="1200" dirty="0" smtClean="0"/>
            <a:t>Cirrhosis                  Nephrotic syndrome</a:t>
          </a:r>
          <a:endParaRPr lang="en-US" sz="1800" kern="1200" dirty="0"/>
        </a:p>
      </dsp:txBody>
      <dsp:txXfrm>
        <a:off x="5985396" y="3293489"/>
        <a:ext cx="2240235" cy="1120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26FFF-53BB-7C44-A908-EED4AEB9ACD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C8C49-6B4C-8F43-BB12-844AD954247A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BCFC-2C9D-4244-A4EC-C62E766B8130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18565-13A4-A04C-B030-0640D1A52252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Clinical assessment</a:t>
          </a:r>
          <a:endParaRPr lang="en-US" sz="3000" b="1" kern="1200" dirty="0">
            <a:solidFill>
              <a:srgbClr val="FF0000"/>
            </a:solidFill>
          </a:endParaRPr>
        </a:p>
      </dsp:txBody>
      <dsp:txXfrm>
        <a:off x="2911803" y="807355"/>
        <a:ext cx="2405992" cy="1202996"/>
      </dsp:txXfrm>
    </dsp:sp>
    <dsp:sp modelId="{4E03A7D1-0352-DA4C-AE71-F560A7A8357B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Hypovolaemic</a:t>
          </a:r>
          <a:endParaRPr lang="en-US" sz="3000" kern="1200" dirty="0"/>
        </a:p>
      </dsp:txBody>
      <dsp:txXfrm>
        <a:off x="552" y="2515610"/>
        <a:ext cx="2405992" cy="1202996"/>
      </dsp:txXfrm>
    </dsp:sp>
    <dsp:sp modelId="{8C058E77-5FDE-3E49-ACAB-4306136D3250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Euvolaemic</a:t>
          </a:r>
          <a:endParaRPr lang="en-US" sz="3000" kern="1200" dirty="0"/>
        </a:p>
      </dsp:txBody>
      <dsp:txXfrm>
        <a:off x="2911803" y="2515610"/>
        <a:ext cx="2405992" cy="1202996"/>
      </dsp:txXfrm>
    </dsp:sp>
    <dsp:sp modelId="{ED4F935A-6DD0-8D4A-A393-4BAC09432DE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Hypervolaemic</a:t>
          </a:r>
          <a:endParaRPr lang="en-US" sz="3000" kern="1200" dirty="0"/>
        </a:p>
      </dsp:txBody>
      <dsp:txXfrm>
        <a:off x="5823054" y="2515610"/>
        <a:ext cx="2405992" cy="1202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26FFF-53BB-7C44-A908-EED4AEB9ACD5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C8C49-6B4C-8F43-BB12-844AD954247A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0BCFC-2C9D-4244-A4EC-C62E766B8130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18565-13A4-A04C-B030-0640D1A52252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Clinical assessment</a:t>
          </a:r>
          <a:endParaRPr lang="en-US" sz="3000" b="1" kern="1200" dirty="0"/>
        </a:p>
      </dsp:txBody>
      <dsp:txXfrm>
        <a:off x="2911803" y="807355"/>
        <a:ext cx="2405992" cy="1202996"/>
      </dsp:txXfrm>
    </dsp:sp>
    <dsp:sp modelId="{4E03A7D1-0352-DA4C-AE71-F560A7A8357B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Hypovolaemic</a:t>
          </a:r>
          <a:endParaRPr lang="en-US" sz="3000" kern="1200" dirty="0"/>
        </a:p>
      </dsp:txBody>
      <dsp:txXfrm>
        <a:off x="552" y="2515610"/>
        <a:ext cx="2405992" cy="1202996"/>
      </dsp:txXfrm>
    </dsp:sp>
    <dsp:sp modelId="{8C058E77-5FDE-3E49-ACAB-4306136D3250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Euvolaemic</a:t>
          </a:r>
          <a:endParaRPr lang="en-US" sz="3000" kern="1200" dirty="0"/>
        </a:p>
      </dsp:txBody>
      <dsp:txXfrm>
        <a:off x="2911803" y="2515610"/>
        <a:ext cx="2405992" cy="1202996"/>
      </dsp:txXfrm>
    </dsp:sp>
    <dsp:sp modelId="{ED4F935A-6DD0-8D4A-A393-4BAC09432DE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0000"/>
              </a:solidFill>
            </a:rPr>
            <a:t>Hypervolaemic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5823054" y="2515610"/>
        <a:ext cx="2405992" cy="12029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332AB-6517-E14E-B791-D26403985B5E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F4A20-0915-7340-893F-5AA723974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728C-AACD-3248-B048-ED5FB1659FFC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Volumes\Untitled\Abu%20Dhabi\Path%20lectures\Macintosh%20HD:Users:amirhsam:Desktop:Signature.doc!OLE_LINK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Electrolyte cases</a:t>
            </a:r>
            <a:endParaRPr lang="en-GB" sz="60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Amir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Lecturer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179250"/>
              </p:ext>
            </p:extLst>
          </p:nvPr>
        </p:nvGraphicFramePr>
        <p:xfrm>
          <a:off x="609600" y="533400"/>
          <a:ext cx="2133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8533333" imgH="2234921" progId="Word.Document.12">
                  <p:link updateAutomatic="1"/>
                </p:oleObj>
              </mc:Choice>
              <mc:Fallback>
                <p:oleObj name="Document" r:id="rId3" imgW="8533333" imgH="2234921" progId="Word.Document.12">
                  <p:link updateAutomatic="1"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2133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CE3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3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2: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 dirty="0" smtClean="0"/>
          </a:p>
          <a:p>
            <a:pPr lvl="0"/>
            <a:r>
              <a:rPr lang="en-GB" sz="3600" dirty="0" smtClean="0"/>
              <a:t>Fluid restriction</a:t>
            </a:r>
          </a:p>
          <a:p>
            <a:pPr lvl="0"/>
            <a:r>
              <a:rPr lang="en-GB" sz="3600" dirty="0" smtClean="0"/>
              <a:t>Treat the underlying cause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3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27" b="1" dirty="0" smtClean="0"/>
              <a:t>A 55-year-old man presents with jaundice. He has a past history of excessive alcohol intake. On examination he has multiple spider naevi, shifting dullness and splenomegaly. </a:t>
            </a:r>
            <a:endParaRPr lang="en-GB" sz="3027" dirty="0" smtClean="0"/>
          </a:p>
          <a:p>
            <a:pPr>
              <a:buNone/>
            </a:pPr>
            <a:r>
              <a:rPr lang="en-US" sz="3027" b="1" u="sng" dirty="0" smtClean="0"/>
              <a:t>Urea &amp; electrolytes:</a:t>
            </a:r>
            <a:endParaRPr lang="en-GB" sz="3027" dirty="0" smtClean="0"/>
          </a:p>
          <a:p>
            <a:r>
              <a:rPr lang="en-US" sz="3027" b="1" dirty="0" smtClean="0"/>
              <a:t>Na</a:t>
            </a:r>
            <a:r>
              <a:rPr lang="en-US" sz="3027" b="1" baseline="30000" dirty="0" smtClean="0"/>
              <a:t>+</a:t>
            </a:r>
            <a:r>
              <a:rPr lang="en-US" sz="3027" b="1" dirty="0" smtClean="0"/>
              <a:t>: 122 mmol/L</a:t>
            </a:r>
            <a:endParaRPr lang="en-GB" sz="3027" dirty="0" smtClean="0"/>
          </a:p>
          <a:p>
            <a:r>
              <a:rPr lang="en-US" sz="3027" b="1" dirty="0" smtClean="0"/>
              <a:t>K</a:t>
            </a:r>
            <a:r>
              <a:rPr lang="en-US" sz="3027" b="1" baseline="30000" dirty="0" smtClean="0"/>
              <a:t>+</a:t>
            </a:r>
            <a:r>
              <a:rPr lang="en-US" sz="3027" b="1" dirty="0" smtClean="0"/>
              <a:t>: 3.5 mmol/L</a:t>
            </a:r>
            <a:endParaRPr lang="en-GB" sz="3027" dirty="0" smtClean="0"/>
          </a:p>
          <a:p>
            <a:r>
              <a:rPr lang="en-US" sz="3027" b="1" dirty="0" smtClean="0"/>
              <a:t>Ur: 2.0 mmol/L</a:t>
            </a:r>
            <a:endParaRPr lang="en-GB" sz="3027" dirty="0" smtClean="0"/>
          </a:p>
          <a:p>
            <a:r>
              <a:rPr lang="en-US" sz="3027" b="1" dirty="0" smtClean="0"/>
              <a:t>Cr: 80 μmol/L</a:t>
            </a:r>
            <a:endParaRPr lang="en-GB" sz="3027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3: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 sz="3600" dirty="0" smtClean="0"/>
          </a:p>
          <a:p>
            <a:pPr lvl="0"/>
            <a:r>
              <a:rPr lang="en-GB" sz="3600" dirty="0" smtClean="0"/>
              <a:t>Fluid restriction</a:t>
            </a:r>
          </a:p>
          <a:p>
            <a:pPr lvl="0"/>
            <a:r>
              <a:rPr lang="en-GB" sz="3600" dirty="0" smtClean="0"/>
              <a:t>Treat the underlying cause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4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40-year-old woman presents with fatigue, weight gain, dry skin and cold intolerance. On examination she looks pale.</a:t>
            </a:r>
            <a:endParaRPr lang="en-GB" sz="2800" dirty="0" smtClean="0"/>
          </a:p>
          <a:p>
            <a:pPr>
              <a:buNone/>
            </a:pPr>
            <a:r>
              <a:rPr lang="en-US" sz="2800" b="1" u="sng" dirty="0" smtClean="0"/>
              <a:t>Urea &amp; electrolytes:</a:t>
            </a:r>
            <a:endParaRPr lang="en-GB" sz="2800" dirty="0" smtClean="0"/>
          </a:p>
          <a:p>
            <a:r>
              <a:rPr lang="en-US" sz="2800" b="1" dirty="0" smtClean="0"/>
              <a:t>Na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130 mmol/L</a:t>
            </a:r>
            <a:endParaRPr lang="en-GB" sz="2800" dirty="0" smtClean="0"/>
          </a:p>
          <a:p>
            <a:r>
              <a:rPr lang="en-US" sz="2800" b="1" dirty="0" smtClean="0"/>
              <a:t>K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4.2 mmol/L</a:t>
            </a:r>
            <a:endParaRPr lang="en-GB" sz="2800" dirty="0" smtClean="0"/>
          </a:p>
          <a:p>
            <a:r>
              <a:rPr lang="en-US" sz="2800" b="1" dirty="0" smtClean="0"/>
              <a:t>Ur: 5.0 mmol/L</a:t>
            </a:r>
            <a:endParaRPr lang="en-GB" sz="2800" dirty="0" smtClean="0"/>
          </a:p>
          <a:p>
            <a:r>
              <a:rPr lang="en-US" sz="2800" b="1" dirty="0" smtClean="0"/>
              <a:t>Cr: 65 μmol/L</a:t>
            </a:r>
            <a:endParaRPr lang="en-GB" sz="2800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0090"/>
                </a:solidFill>
              </a:rPr>
              <a:t>Learning </a:t>
            </a:r>
            <a:r>
              <a:rPr lang="en-GB" b="1" dirty="0">
                <a:solidFill>
                  <a:srgbClr val="000090"/>
                </a:solidFill>
              </a:rPr>
              <a:t>objectives</a:t>
            </a:r>
            <a:r>
              <a:rPr lang="en-GB" dirty="0">
                <a:solidFill>
                  <a:srgbClr val="000090"/>
                </a:solidFill>
              </a:rPr>
              <a:t/>
            </a:r>
            <a:br>
              <a:rPr lang="en-GB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To interpret the clinical data in patients with serum electrolyte abnormalities.</a:t>
            </a:r>
            <a:endParaRPr lang="en-GB" dirty="0" smtClean="0"/>
          </a:p>
          <a:p>
            <a:pPr lvl="0"/>
            <a:r>
              <a:rPr lang="en-US" dirty="0" smtClean="0"/>
              <a:t>To plan the investigations and management of patients with serum electrolyte abnormalities. 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1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8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20880"/>
              </p:ext>
            </p:extLst>
          </p:nvPr>
        </p:nvGraphicFramePr>
        <p:xfrm>
          <a:off x="394490" y="11197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2745" y="5604231"/>
            <a:ext cx="29742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TFTs</a:t>
            </a:r>
          </a:p>
          <a:p>
            <a:pPr algn="ctr"/>
            <a:r>
              <a:rPr lang="en-US" sz="2000" b="1" dirty="0" smtClean="0"/>
              <a:t>Short </a:t>
            </a:r>
            <a:r>
              <a:rPr lang="en-US" sz="2000" b="1" dirty="0" err="1"/>
              <a:t>S</a:t>
            </a:r>
            <a:r>
              <a:rPr lang="en-US" sz="2000" b="1" dirty="0" err="1" smtClean="0"/>
              <a:t>ynacthen</a:t>
            </a:r>
            <a:r>
              <a:rPr lang="en-US" sz="2000" b="1" dirty="0" smtClean="0"/>
              <a:t> test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Plasma &amp; urine osmolality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666" y="5775445"/>
            <a:ext cx="2854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? Clinically </a:t>
            </a:r>
            <a:r>
              <a:rPr lang="en-US" sz="2000" b="1" dirty="0" err="1" smtClean="0"/>
              <a:t>hypovolaemic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7526" y="5893556"/>
            <a:ext cx="2149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? Fluid overloaded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93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4: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b="1" dirty="0" smtClean="0"/>
          </a:p>
          <a:p>
            <a:pPr lvl="0"/>
            <a:r>
              <a:rPr lang="en-GB" sz="4000" dirty="0" smtClean="0"/>
              <a:t>Treat the underlying cause: </a:t>
            </a:r>
          </a:p>
          <a:p>
            <a:pPr lvl="1"/>
            <a:r>
              <a:rPr lang="en-GB" sz="4000" dirty="0" smtClean="0"/>
              <a:t> Thyroxine replacement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0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5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45-yeard-old woman presents with dizziness and nausea. On examination she looks tanned and has postural hypotension.</a:t>
            </a:r>
            <a:endParaRPr lang="en-GB" sz="2800" dirty="0" smtClean="0"/>
          </a:p>
          <a:p>
            <a:pPr>
              <a:buNone/>
            </a:pPr>
            <a:r>
              <a:rPr lang="en-US" sz="2800" b="1" u="sng" dirty="0" smtClean="0"/>
              <a:t>Urea &amp; electrolytes:</a:t>
            </a:r>
            <a:endParaRPr lang="en-GB" sz="2800" dirty="0" smtClean="0"/>
          </a:p>
          <a:p>
            <a:r>
              <a:rPr lang="en-US" sz="2800" b="1" dirty="0" smtClean="0"/>
              <a:t>Na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128 mmol/L</a:t>
            </a:r>
            <a:endParaRPr lang="en-GB" sz="2800" dirty="0" smtClean="0"/>
          </a:p>
          <a:p>
            <a:r>
              <a:rPr lang="en-US" sz="2800" b="1" dirty="0" smtClean="0"/>
              <a:t>K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5.5 mmol/L</a:t>
            </a:r>
            <a:endParaRPr lang="en-GB" sz="2800" dirty="0" smtClean="0"/>
          </a:p>
          <a:p>
            <a:r>
              <a:rPr lang="en-US" sz="2800" b="1" dirty="0" smtClean="0"/>
              <a:t>Ur: 9.0 mmol/L</a:t>
            </a:r>
            <a:endParaRPr lang="en-GB" sz="2800" dirty="0" smtClean="0"/>
          </a:p>
          <a:p>
            <a:r>
              <a:rPr lang="en-US" sz="2800" b="1" dirty="0" smtClean="0"/>
              <a:t>Cr: 110 μmol/L</a:t>
            </a:r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8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20880"/>
              </p:ext>
            </p:extLst>
          </p:nvPr>
        </p:nvGraphicFramePr>
        <p:xfrm>
          <a:off x="394490" y="11197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2745" y="5604231"/>
            <a:ext cx="29742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000" b="1" dirty="0" smtClean="0"/>
              <a:t>TFTs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Short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ynacthen test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Plasma &amp; urine osmolality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666" y="5775445"/>
            <a:ext cx="2854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? Clinically </a:t>
            </a:r>
            <a:r>
              <a:rPr lang="en-US" sz="2000" b="1" dirty="0" err="1" smtClean="0"/>
              <a:t>hypovolaemic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7526" y="5893556"/>
            <a:ext cx="2149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? Fluid overloaded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93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5: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b="1" dirty="0" smtClean="0"/>
          </a:p>
          <a:p>
            <a:pPr lvl="0"/>
            <a:r>
              <a:rPr lang="en-GB" sz="4000" dirty="0" smtClean="0"/>
              <a:t>Treat the underlying cause: </a:t>
            </a:r>
          </a:p>
          <a:p>
            <a:pPr lvl="1"/>
            <a:r>
              <a:rPr lang="en-GB" sz="4000" dirty="0" smtClean="0"/>
              <a:t> Hydrocortisone &amp; Fludrocortisone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0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6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13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 62-year-old man presents with chest pain, cough and weight loss. On examination he looks cachectic. He has a 30 pack year smoking history.</a:t>
            </a:r>
            <a:endParaRPr lang="en-GB" dirty="0" smtClean="0"/>
          </a:p>
          <a:p>
            <a:pPr>
              <a:buNone/>
            </a:pPr>
            <a:r>
              <a:rPr lang="en-US" b="1" u="sng" dirty="0" smtClean="0"/>
              <a:t>Urea &amp; electrolytes:</a:t>
            </a:r>
            <a:endParaRPr lang="en-GB" dirty="0" smtClean="0"/>
          </a:p>
          <a:p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  <a:r>
              <a:rPr lang="en-US" b="1" dirty="0" smtClean="0"/>
              <a:t>: 125 mmol/L</a:t>
            </a:r>
            <a:endParaRPr lang="en-GB" dirty="0" smtClean="0"/>
          </a:p>
          <a:p>
            <a:r>
              <a:rPr lang="en-US" b="1" dirty="0" smtClean="0"/>
              <a:t>K</a:t>
            </a:r>
            <a:r>
              <a:rPr lang="en-US" b="1" baseline="30000" dirty="0" smtClean="0"/>
              <a:t>+</a:t>
            </a:r>
            <a:r>
              <a:rPr lang="en-US" b="1" dirty="0" smtClean="0"/>
              <a:t>: 3.5 mmol/L</a:t>
            </a:r>
            <a:endParaRPr lang="en-GB" dirty="0" smtClean="0"/>
          </a:p>
          <a:p>
            <a:r>
              <a:rPr lang="en-US" b="1" dirty="0" smtClean="0"/>
              <a:t>Ur: 7.0 mmol/L</a:t>
            </a:r>
            <a:endParaRPr lang="en-GB" dirty="0" smtClean="0"/>
          </a:p>
          <a:p>
            <a:r>
              <a:rPr lang="en-US" b="1" dirty="0" smtClean="0"/>
              <a:t>Cr: 85 μmol/L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1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27" b="1" dirty="0" smtClean="0"/>
              <a:t>A 67-year-old man was started on bendroflumethiazide for hypertension 2 weeks ago. On examination he has dry mucous membranes and decreased skin turgor. His past medical history is otherwise unremarkable.</a:t>
            </a:r>
            <a:endParaRPr lang="en-GB" sz="3027" dirty="0" smtClean="0"/>
          </a:p>
          <a:p>
            <a:pPr>
              <a:buNone/>
            </a:pPr>
            <a:r>
              <a:rPr lang="en-US" sz="3027" b="1" u="sng" dirty="0" smtClean="0"/>
              <a:t>Urea &amp; electrolytes:</a:t>
            </a:r>
            <a:endParaRPr lang="en-GB" sz="3027" dirty="0" smtClean="0"/>
          </a:p>
          <a:p>
            <a:r>
              <a:rPr lang="en-US" sz="3027" b="1" dirty="0" smtClean="0"/>
              <a:t>Na</a:t>
            </a:r>
            <a:r>
              <a:rPr lang="en-US" sz="3027" b="1" baseline="30000" dirty="0" smtClean="0"/>
              <a:t>+</a:t>
            </a:r>
            <a:r>
              <a:rPr lang="en-US" sz="3027" b="1" dirty="0" smtClean="0"/>
              <a:t>: 129 mmol/L</a:t>
            </a:r>
            <a:endParaRPr lang="en-GB" sz="3027" dirty="0" smtClean="0"/>
          </a:p>
          <a:p>
            <a:r>
              <a:rPr lang="en-US" sz="3027" b="1" dirty="0" smtClean="0"/>
              <a:t>K</a:t>
            </a:r>
            <a:r>
              <a:rPr lang="en-US" sz="3027" b="1" baseline="30000" dirty="0" smtClean="0"/>
              <a:t>+</a:t>
            </a:r>
            <a:r>
              <a:rPr lang="en-US" sz="3027" b="1" dirty="0" smtClean="0"/>
              <a:t>: 3.5 mmol/L</a:t>
            </a:r>
            <a:endParaRPr lang="en-GB" sz="3027" dirty="0" smtClean="0"/>
          </a:p>
          <a:p>
            <a:r>
              <a:rPr lang="en-US" sz="3027" b="1" dirty="0" smtClean="0"/>
              <a:t>Ur: 8.0 mmol/L</a:t>
            </a:r>
            <a:endParaRPr lang="en-GB" sz="3027" dirty="0" smtClean="0"/>
          </a:p>
          <a:p>
            <a:r>
              <a:rPr lang="en-US" sz="3027" b="1" dirty="0" smtClean="0"/>
              <a:t>Cr: 100 μmol/L</a:t>
            </a:r>
            <a:endParaRPr lang="en-GB" sz="3027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8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20880"/>
              </p:ext>
            </p:extLst>
          </p:nvPr>
        </p:nvGraphicFramePr>
        <p:xfrm>
          <a:off x="394490" y="11197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2745" y="5604231"/>
            <a:ext cx="29742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000" b="1" dirty="0" smtClean="0"/>
              <a:t>TFTs</a:t>
            </a:r>
          </a:p>
          <a:p>
            <a:pPr algn="ctr"/>
            <a:r>
              <a:rPr lang="en-US" sz="2000" b="1" dirty="0" smtClean="0"/>
              <a:t>Short </a:t>
            </a:r>
            <a:r>
              <a:rPr lang="en-US" sz="2000" b="1" dirty="0" err="1"/>
              <a:t>S</a:t>
            </a:r>
            <a:r>
              <a:rPr lang="en-US" sz="2000" b="1" dirty="0" err="1" smtClean="0"/>
              <a:t>ynacthen</a:t>
            </a:r>
            <a:r>
              <a:rPr lang="en-US" sz="2000" b="1" dirty="0" smtClean="0"/>
              <a:t> test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Plasma &amp; urine osmolality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666" y="5775445"/>
            <a:ext cx="2854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? Clinically </a:t>
            </a:r>
            <a:r>
              <a:rPr lang="en-US" sz="2000" b="1" dirty="0" err="1" smtClean="0"/>
              <a:t>hypovolaemic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7526" y="5893556"/>
            <a:ext cx="2149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? Fluid overloaded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93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Diagnosis of SIADH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H</a:t>
            </a:r>
            <a:r>
              <a:rPr lang="en-US" dirty="0" smtClean="0"/>
              <a:t>ypovolaemia</a:t>
            </a:r>
          </a:p>
          <a:p>
            <a:r>
              <a:rPr lang="en-US" dirty="0" smtClean="0"/>
              <a:t>No Hypothyroidism</a:t>
            </a:r>
          </a:p>
          <a:p>
            <a:r>
              <a:rPr lang="en-US" dirty="0" smtClean="0"/>
              <a:t>No Adrenal insufficiency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Reduced plasma osmolality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Increased urine osmolality (&gt;100)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17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Causes of SIADH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CNS pathology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Lung pathology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Drugs (SSRI, TCA, opiates, PPIs, carbamazepine)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Tumours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 flipH="1">
            <a:off x="4350056" y="1446829"/>
            <a:ext cx="1238760" cy="1007501"/>
            <a:chOff x="1690" y="886"/>
            <a:chExt cx="3139" cy="2554"/>
          </a:xfrm>
        </p:grpSpPr>
        <p:sp>
          <p:nvSpPr>
            <p:cNvPr id="5" name="Freeform 5"/>
            <p:cNvSpPr>
              <a:spLocks noChangeAspect="1"/>
            </p:cNvSpPr>
            <p:nvPr/>
          </p:nvSpPr>
          <p:spPr bwMode="auto">
            <a:xfrm>
              <a:off x="1690" y="886"/>
              <a:ext cx="3139" cy="2554"/>
            </a:xfrm>
            <a:custGeom>
              <a:avLst/>
              <a:gdLst>
                <a:gd name="T0" fmla="*/ 138 w 1329"/>
                <a:gd name="T1" fmla="*/ 1081 h 1081"/>
                <a:gd name="T2" fmla="*/ 234 w 1329"/>
                <a:gd name="T3" fmla="*/ 867 h 1081"/>
                <a:gd name="T4" fmla="*/ 100 w 1329"/>
                <a:gd name="T5" fmla="*/ 581 h 1081"/>
                <a:gd name="T6" fmla="*/ 12 w 1329"/>
                <a:gd name="T7" fmla="*/ 429 h 1081"/>
                <a:gd name="T8" fmla="*/ 150 w 1329"/>
                <a:gd name="T9" fmla="*/ 229 h 1081"/>
                <a:gd name="T10" fmla="*/ 343 w 1329"/>
                <a:gd name="T11" fmla="*/ 78 h 1081"/>
                <a:gd name="T12" fmla="*/ 559 w 1329"/>
                <a:gd name="T13" fmla="*/ 28 h 1081"/>
                <a:gd name="T14" fmla="*/ 783 w 1329"/>
                <a:gd name="T15" fmla="*/ 57 h 1081"/>
                <a:gd name="T16" fmla="*/ 988 w 1329"/>
                <a:gd name="T17" fmla="*/ 134 h 1081"/>
                <a:gd name="T18" fmla="*/ 1108 w 1329"/>
                <a:gd name="T19" fmla="*/ 204 h 1081"/>
                <a:gd name="T20" fmla="*/ 1237 w 1329"/>
                <a:gd name="T21" fmla="*/ 312 h 1081"/>
                <a:gd name="T22" fmla="*/ 1285 w 1329"/>
                <a:gd name="T23" fmla="*/ 510 h 1081"/>
                <a:gd name="T24" fmla="*/ 1039 w 1329"/>
                <a:gd name="T25" fmla="*/ 686 h 1081"/>
                <a:gd name="T26" fmla="*/ 952 w 1329"/>
                <a:gd name="T27" fmla="*/ 729 h 1081"/>
                <a:gd name="T28" fmla="*/ 703 w 1329"/>
                <a:gd name="T29" fmla="*/ 752 h 1081"/>
                <a:gd name="T30" fmla="*/ 520 w 1329"/>
                <a:gd name="T31" fmla="*/ 843 h 1081"/>
                <a:gd name="T32" fmla="*/ 284 w 1329"/>
                <a:gd name="T33" fmla="*/ 1081 h 1081"/>
                <a:gd name="T34" fmla="*/ 138 w 1329"/>
                <a:gd name="T35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9" h="1081">
                  <a:moveTo>
                    <a:pt x="138" y="1081"/>
                  </a:moveTo>
                  <a:cubicBezTo>
                    <a:pt x="208" y="981"/>
                    <a:pt x="201" y="896"/>
                    <a:pt x="234" y="867"/>
                  </a:cubicBezTo>
                  <a:cubicBezTo>
                    <a:pt x="92" y="872"/>
                    <a:pt x="24" y="650"/>
                    <a:pt x="100" y="581"/>
                  </a:cubicBezTo>
                  <a:cubicBezTo>
                    <a:pt x="49" y="557"/>
                    <a:pt x="0" y="515"/>
                    <a:pt x="12" y="429"/>
                  </a:cubicBezTo>
                  <a:cubicBezTo>
                    <a:pt x="24" y="343"/>
                    <a:pt x="84" y="268"/>
                    <a:pt x="150" y="229"/>
                  </a:cubicBezTo>
                  <a:cubicBezTo>
                    <a:pt x="174" y="179"/>
                    <a:pt x="279" y="90"/>
                    <a:pt x="343" y="78"/>
                  </a:cubicBezTo>
                  <a:cubicBezTo>
                    <a:pt x="397" y="41"/>
                    <a:pt x="480" y="10"/>
                    <a:pt x="559" y="28"/>
                  </a:cubicBezTo>
                  <a:cubicBezTo>
                    <a:pt x="643" y="0"/>
                    <a:pt x="724" y="13"/>
                    <a:pt x="783" y="57"/>
                  </a:cubicBezTo>
                  <a:cubicBezTo>
                    <a:pt x="847" y="54"/>
                    <a:pt x="935" y="81"/>
                    <a:pt x="988" y="134"/>
                  </a:cubicBezTo>
                  <a:cubicBezTo>
                    <a:pt x="1040" y="146"/>
                    <a:pt x="1030" y="146"/>
                    <a:pt x="1108" y="204"/>
                  </a:cubicBezTo>
                  <a:cubicBezTo>
                    <a:pt x="1160" y="206"/>
                    <a:pt x="1219" y="264"/>
                    <a:pt x="1237" y="312"/>
                  </a:cubicBezTo>
                  <a:cubicBezTo>
                    <a:pt x="1271" y="354"/>
                    <a:pt x="1312" y="405"/>
                    <a:pt x="1285" y="510"/>
                  </a:cubicBezTo>
                  <a:cubicBezTo>
                    <a:pt x="1329" y="564"/>
                    <a:pt x="1187" y="712"/>
                    <a:pt x="1039" y="686"/>
                  </a:cubicBezTo>
                  <a:cubicBezTo>
                    <a:pt x="1015" y="710"/>
                    <a:pt x="995" y="718"/>
                    <a:pt x="952" y="729"/>
                  </a:cubicBezTo>
                  <a:cubicBezTo>
                    <a:pt x="875" y="812"/>
                    <a:pt x="768" y="776"/>
                    <a:pt x="703" y="752"/>
                  </a:cubicBezTo>
                  <a:cubicBezTo>
                    <a:pt x="684" y="802"/>
                    <a:pt x="583" y="838"/>
                    <a:pt x="520" y="843"/>
                  </a:cubicBezTo>
                  <a:cubicBezTo>
                    <a:pt x="427" y="962"/>
                    <a:pt x="371" y="923"/>
                    <a:pt x="284" y="1081"/>
                  </a:cubicBezTo>
                  <a:lnTo>
                    <a:pt x="138" y="1081"/>
                  </a:lnTo>
                  <a:close/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 noChangeAspect="1"/>
            </p:cNvSpPr>
            <p:nvPr/>
          </p:nvSpPr>
          <p:spPr bwMode="auto">
            <a:xfrm>
              <a:off x="1926" y="2237"/>
              <a:ext cx="1424" cy="426"/>
            </a:xfrm>
            <a:custGeom>
              <a:avLst/>
              <a:gdLst>
                <a:gd name="T0" fmla="*/ 0 w 603"/>
                <a:gd name="T1" fmla="*/ 9 h 180"/>
                <a:gd name="T2" fmla="*/ 212 w 603"/>
                <a:gd name="T3" fmla="*/ 34 h 180"/>
                <a:gd name="T4" fmla="*/ 415 w 603"/>
                <a:gd name="T5" fmla="*/ 130 h 180"/>
                <a:gd name="T6" fmla="*/ 603 w 603"/>
                <a:gd name="T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3" h="180">
                  <a:moveTo>
                    <a:pt x="0" y="9"/>
                  </a:moveTo>
                  <a:cubicBezTo>
                    <a:pt x="41" y="0"/>
                    <a:pt x="140" y="8"/>
                    <a:pt x="212" y="34"/>
                  </a:cubicBezTo>
                  <a:cubicBezTo>
                    <a:pt x="284" y="61"/>
                    <a:pt x="308" y="76"/>
                    <a:pt x="415" y="130"/>
                  </a:cubicBezTo>
                  <a:cubicBezTo>
                    <a:pt x="549" y="122"/>
                    <a:pt x="603" y="180"/>
                    <a:pt x="603" y="180"/>
                  </a:cubicBezTo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 noChangeAspect="1"/>
            </p:cNvSpPr>
            <p:nvPr/>
          </p:nvSpPr>
          <p:spPr bwMode="auto">
            <a:xfrm>
              <a:off x="2242" y="2535"/>
              <a:ext cx="636" cy="402"/>
            </a:xfrm>
            <a:custGeom>
              <a:avLst/>
              <a:gdLst>
                <a:gd name="T0" fmla="*/ 269 w 269"/>
                <a:gd name="T1" fmla="*/ 0 h 170"/>
                <a:gd name="T2" fmla="*/ 178 w 269"/>
                <a:gd name="T3" fmla="*/ 46 h 170"/>
                <a:gd name="T4" fmla="*/ 0 w 269"/>
                <a:gd name="T5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" h="170">
                  <a:moveTo>
                    <a:pt x="269" y="0"/>
                  </a:moveTo>
                  <a:cubicBezTo>
                    <a:pt x="243" y="28"/>
                    <a:pt x="202" y="48"/>
                    <a:pt x="178" y="46"/>
                  </a:cubicBezTo>
                  <a:cubicBezTo>
                    <a:pt x="231" y="170"/>
                    <a:pt x="16" y="169"/>
                    <a:pt x="0" y="169"/>
                  </a:cubicBezTo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 noChangeAspect="1"/>
            </p:cNvSpPr>
            <p:nvPr/>
          </p:nvSpPr>
          <p:spPr bwMode="auto">
            <a:xfrm>
              <a:off x="2278" y="2497"/>
              <a:ext cx="385" cy="147"/>
            </a:xfrm>
            <a:custGeom>
              <a:avLst/>
              <a:gdLst>
                <a:gd name="T0" fmla="*/ 163 w 163"/>
                <a:gd name="T1" fmla="*/ 62 h 62"/>
                <a:gd name="T2" fmla="*/ 87 w 163"/>
                <a:gd name="T3" fmla="*/ 32 h 62"/>
                <a:gd name="T4" fmla="*/ 0 w 163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62">
                  <a:moveTo>
                    <a:pt x="163" y="62"/>
                  </a:moveTo>
                  <a:cubicBezTo>
                    <a:pt x="104" y="46"/>
                    <a:pt x="127" y="41"/>
                    <a:pt x="87" y="32"/>
                  </a:cubicBezTo>
                  <a:cubicBezTo>
                    <a:pt x="18" y="16"/>
                    <a:pt x="14" y="6"/>
                    <a:pt x="0" y="0"/>
                  </a:cubicBezTo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 noChangeAspect="1"/>
            </p:cNvSpPr>
            <p:nvPr/>
          </p:nvSpPr>
          <p:spPr bwMode="auto">
            <a:xfrm>
              <a:off x="2658" y="2599"/>
              <a:ext cx="149" cy="210"/>
            </a:xfrm>
            <a:custGeom>
              <a:avLst/>
              <a:gdLst>
                <a:gd name="T0" fmla="*/ 62 w 63"/>
                <a:gd name="T1" fmla="*/ 0 h 89"/>
                <a:gd name="T2" fmla="*/ 0 w 63"/>
                <a:gd name="T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89">
                  <a:moveTo>
                    <a:pt x="62" y="0"/>
                  </a:moveTo>
                  <a:cubicBezTo>
                    <a:pt x="63" y="49"/>
                    <a:pt x="11" y="82"/>
                    <a:pt x="0" y="89"/>
                  </a:cubicBezTo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 noChangeAspect="1"/>
            </p:cNvSpPr>
            <p:nvPr/>
          </p:nvSpPr>
          <p:spPr bwMode="auto">
            <a:xfrm>
              <a:off x="2623" y="1621"/>
              <a:ext cx="1601" cy="886"/>
            </a:xfrm>
            <a:custGeom>
              <a:avLst/>
              <a:gdLst>
                <a:gd name="T0" fmla="*/ 644 w 678"/>
                <a:gd name="T1" fmla="*/ 375 h 375"/>
                <a:gd name="T2" fmla="*/ 636 w 678"/>
                <a:gd name="T3" fmla="*/ 284 h 375"/>
                <a:gd name="T4" fmla="*/ 515 w 678"/>
                <a:gd name="T5" fmla="*/ 195 h 375"/>
                <a:gd name="T6" fmla="*/ 431 w 678"/>
                <a:gd name="T7" fmla="*/ 160 h 375"/>
                <a:gd name="T8" fmla="*/ 308 w 678"/>
                <a:gd name="T9" fmla="*/ 82 h 375"/>
                <a:gd name="T10" fmla="*/ 204 w 678"/>
                <a:gd name="T11" fmla="*/ 70 h 375"/>
                <a:gd name="T12" fmla="*/ 108 w 678"/>
                <a:gd name="T13" fmla="*/ 12 h 375"/>
                <a:gd name="T14" fmla="*/ 0 w 678"/>
                <a:gd name="T15" fmla="*/ 1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8" h="375">
                  <a:moveTo>
                    <a:pt x="644" y="375"/>
                  </a:moveTo>
                  <a:cubicBezTo>
                    <a:pt x="650" y="374"/>
                    <a:pt x="678" y="336"/>
                    <a:pt x="636" y="284"/>
                  </a:cubicBezTo>
                  <a:cubicBezTo>
                    <a:pt x="593" y="231"/>
                    <a:pt x="567" y="217"/>
                    <a:pt x="515" y="195"/>
                  </a:cubicBezTo>
                  <a:cubicBezTo>
                    <a:pt x="463" y="173"/>
                    <a:pt x="545" y="201"/>
                    <a:pt x="431" y="160"/>
                  </a:cubicBezTo>
                  <a:cubicBezTo>
                    <a:pt x="347" y="130"/>
                    <a:pt x="364" y="110"/>
                    <a:pt x="308" y="82"/>
                  </a:cubicBezTo>
                  <a:cubicBezTo>
                    <a:pt x="276" y="66"/>
                    <a:pt x="244" y="96"/>
                    <a:pt x="204" y="70"/>
                  </a:cubicBezTo>
                  <a:cubicBezTo>
                    <a:pt x="140" y="28"/>
                    <a:pt x="173" y="39"/>
                    <a:pt x="108" y="12"/>
                  </a:cubicBezTo>
                  <a:cubicBezTo>
                    <a:pt x="79" y="0"/>
                    <a:pt x="58" y="0"/>
                    <a:pt x="0" y="10"/>
                  </a:cubicBezTo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47"/>
          <p:cNvGrpSpPr>
            <a:grpSpLocks noChangeAspect="1"/>
          </p:cNvGrpSpPr>
          <p:nvPr/>
        </p:nvGrpSpPr>
        <p:grpSpPr bwMode="auto">
          <a:xfrm>
            <a:off x="3855479" y="2419119"/>
            <a:ext cx="989154" cy="1067928"/>
            <a:chOff x="1812" y="1006"/>
            <a:chExt cx="2136" cy="2306"/>
          </a:xfrm>
        </p:grpSpPr>
        <p:sp>
          <p:nvSpPr>
            <p:cNvPr id="12" name="Freeform 137"/>
            <p:cNvSpPr>
              <a:spLocks noChangeAspect="1"/>
            </p:cNvSpPr>
            <p:nvPr/>
          </p:nvSpPr>
          <p:spPr bwMode="auto">
            <a:xfrm>
              <a:off x="1812" y="1050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2"/>
            <p:cNvSpPr>
              <a:spLocks noChangeAspect="1"/>
            </p:cNvSpPr>
            <p:nvPr/>
          </p:nvSpPr>
          <p:spPr bwMode="auto">
            <a:xfrm>
              <a:off x="2763" y="1006"/>
              <a:ext cx="1185" cy="2306"/>
            </a:xfrm>
            <a:custGeom>
              <a:avLst/>
              <a:gdLst>
                <a:gd name="T0" fmla="*/ 130 w 758"/>
                <a:gd name="T1" fmla="*/ 362 h 1474"/>
                <a:gd name="T2" fmla="*/ 372 w 758"/>
                <a:gd name="T3" fmla="*/ 178 h 1474"/>
                <a:gd name="T4" fmla="*/ 668 w 758"/>
                <a:gd name="T5" fmla="*/ 778 h 1474"/>
                <a:gd name="T6" fmla="*/ 500 w 758"/>
                <a:gd name="T7" fmla="*/ 1240 h 1474"/>
                <a:gd name="T8" fmla="*/ 130 w 758"/>
                <a:gd name="T9" fmla="*/ 808 h 1474"/>
                <a:gd name="T10" fmla="*/ 130 w 758"/>
                <a:gd name="T11" fmla="*/ 36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8" h="1474">
                  <a:moveTo>
                    <a:pt x="130" y="362"/>
                  </a:moveTo>
                  <a:cubicBezTo>
                    <a:pt x="114" y="175"/>
                    <a:pt x="170" y="0"/>
                    <a:pt x="372" y="178"/>
                  </a:cubicBezTo>
                  <a:cubicBezTo>
                    <a:pt x="437" y="235"/>
                    <a:pt x="632" y="528"/>
                    <a:pt x="668" y="778"/>
                  </a:cubicBezTo>
                  <a:cubicBezTo>
                    <a:pt x="722" y="1151"/>
                    <a:pt x="758" y="1474"/>
                    <a:pt x="500" y="1240"/>
                  </a:cubicBezTo>
                  <a:cubicBezTo>
                    <a:pt x="203" y="1137"/>
                    <a:pt x="79" y="1351"/>
                    <a:pt x="130" y="808"/>
                  </a:cubicBezTo>
                  <a:cubicBezTo>
                    <a:pt x="73" y="749"/>
                    <a:pt x="0" y="476"/>
                    <a:pt x="130" y="362"/>
                  </a:cubicBezTo>
                  <a:close/>
                </a:path>
              </a:pathLst>
            </a:custGeom>
            <a:solidFill>
              <a:srgbClr val="FFF5EE"/>
            </a:solidFill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8"/>
            <p:cNvSpPr>
              <a:spLocks noChangeAspect="1"/>
            </p:cNvSpPr>
            <p:nvPr/>
          </p:nvSpPr>
          <p:spPr bwMode="auto">
            <a:xfrm>
              <a:off x="2650" y="1416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9"/>
            <p:cNvSpPr>
              <a:spLocks noChangeAspect="1"/>
            </p:cNvSpPr>
            <p:nvPr/>
          </p:nvSpPr>
          <p:spPr bwMode="auto">
            <a:xfrm>
              <a:off x="1988" y="1938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0"/>
            <p:cNvSpPr>
              <a:spLocks noChangeAspect="1"/>
            </p:cNvSpPr>
            <p:nvPr/>
          </p:nvSpPr>
          <p:spPr bwMode="auto">
            <a:xfrm>
              <a:off x="2315" y="2523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1"/>
            <p:cNvSpPr>
              <a:spLocks noChangeAspect="1"/>
            </p:cNvSpPr>
            <p:nvPr/>
          </p:nvSpPr>
          <p:spPr bwMode="auto">
            <a:xfrm>
              <a:off x="1943" y="2065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3"/>
            <p:cNvSpPr>
              <a:spLocks noChangeAspect="1"/>
            </p:cNvSpPr>
            <p:nvPr/>
          </p:nvSpPr>
          <p:spPr bwMode="auto">
            <a:xfrm>
              <a:off x="2966" y="1425"/>
              <a:ext cx="122" cy="147"/>
            </a:xfrm>
            <a:custGeom>
              <a:avLst/>
              <a:gdLst>
                <a:gd name="T0" fmla="*/ 0 w 78"/>
                <a:gd name="T1" fmla="*/ 94 h 94"/>
                <a:gd name="T2" fmla="*/ 78 w 78"/>
                <a:gd name="T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8" h="94">
                  <a:moveTo>
                    <a:pt x="0" y="94"/>
                  </a:moveTo>
                  <a:cubicBezTo>
                    <a:pt x="40" y="58"/>
                    <a:pt x="48" y="68"/>
                    <a:pt x="78" y="0"/>
                  </a:cubicBezTo>
                </a:path>
              </a:pathLst>
            </a:custGeom>
            <a:noFill/>
            <a:ln w="635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44"/>
            <p:cNvSpPr>
              <a:spLocks noChangeAspect="1"/>
            </p:cNvSpPr>
            <p:nvPr/>
          </p:nvSpPr>
          <p:spPr bwMode="auto">
            <a:xfrm>
              <a:off x="2966" y="2240"/>
              <a:ext cx="843" cy="538"/>
            </a:xfrm>
            <a:custGeom>
              <a:avLst/>
              <a:gdLst>
                <a:gd name="T0" fmla="*/ 0 w 539"/>
                <a:gd name="T1" fmla="*/ 19 h 344"/>
                <a:gd name="T2" fmla="*/ 259 w 539"/>
                <a:gd name="T3" fmla="*/ 166 h 344"/>
                <a:gd name="T4" fmla="*/ 290 w 539"/>
                <a:gd name="T5" fmla="*/ 331 h 344"/>
                <a:gd name="T6" fmla="*/ 539 w 539"/>
                <a:gd name="T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344">
                  <a:moveTo>
                    <a:pt x="0" y="19"/>
                  </a:moveTo>
                  <a:cubicBezTo>
                    <a:pt x="55" y="90"/>
                    <a:pt x="265" y="64"/>
                    <a:pt x="259" y="166"/>
                  </a:cubicBezTo>
                  <a:cubicBezTo>
                    <a:pt x="254" y="267"/>
                    <a:pt x="160" y="344"/>
                    <a:pt x="290" y="331"/>
                  </a:cubicBezTo>
                  <a:cubicBezTo>
                    <a:pt x="475" y="313"/>
                    <a:pt x="539" y="40"/>
                    <a:pt x="539" y="0"/>
                  </a:cubicBezTo>
                </a:path>
              </a:pathLst>
            </a:custGeom>
            <a:noFill/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45"/>
            <p:cNvSpPr>
              <a:spLocks noChangeAspect="1"/>
            </p:cNvSpPr>
            <p:nvPr/>
          </p:nvSpPr>
          <p:spPr bwMode="auto">
            <a:xfrm>
              <a:off x="3393" y="2761"/>
              <a:ext cx="152" cy="185"/>
            </a:xfrm>
            <a:custGeom>
              <a:avLst/>
              <a:gdLst>
                <a:gd name="T0" fmla="*/ 4 w 97"/>
                <a:gd name="T1" fmla="*/ 0 h 118"/>
                <a:gd name="T2" fmla="*/ 97 w 97"/>
                <a:gd name="T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7" h="118">
                  <a:moveTo>
                    <a:pt x="4" y="0"/>
                  </a:moveTo>
                  <a:cubicBezTo>
                    <a:pt x="0" y="45"/>
                    <a:pt x="79" y="95"/>
                    <a:pt x="97" y="118"/>
                  </a:cubicBezTo>
                </a:path>
              </a:pathLst>
            </a:custGeom>
            <a:noFill/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630" y="3722435"/>
            <a:ext cx="1826833" cy="12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7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13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20-year-old man presents with polyuria and </a:t>
            </a:r>
            <a:r>
              <a:rPr lang="en-US" sz="2800" b="1" dirty="0" err="1" smtClean="0"/>
              <a:t>polydipsia</a:t>
            </a:r>
            <a:r>
              <a:rPr lang="en-US" sz="2800" b="1" dirty="0" smtClean="0"/>
              <a:t>. On examination he has bitemporal </a:t>
            </a:r>
            <a:r>
              <a:rPr lang="en-US" sz="2800" b="1" dirty="0" err="1" smtClean="0"/>
              <a:t>hemianopia</a:t>
            </a:r>
            <a:r>
              <a:rPr lang="en-US" sz="2800" b="1" dirty="0" smtClean="0"/>
              <a:t>.</a:t>
            </a:r>
            <a:endParaRPr lang="en-GB" sz="2800" dirty="0" smtClean="0"/>
          </a:p>
          <a:p>
            <a:r>
              <a:rPr lang="en-US" sz="2800" b="1" u="sng" dirty="0" smtClean="0"/>
              <a:t>Urea &amp; electrolytes:</a:t>
            </a:r>
            <a:endParaRPr lang="en-GB" sz="2800" dirty="0" smtClean="0"/>
          </a:p>
          <a:p>
            <a:r>
              <a:rPr lang="en-US" sz="2800" b="1" dirty="0" smtClean="0"/>
              <a:t>Na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150 mmol/L</a:t>
            </a:r>
            <a:endParaRPr lang="en-GB" sz="2800" dirty="0" smtClean="0"/>
          </a:p>
          <a:p>
            <a:r>
              <a:rPr lang="en-US" sz="2800" b="1" dirty="0" smtClean="0"/>
              <a:t>K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: 4.0 mmol/L</a:t>
            </a:r>
            <a:endParaRPr lang="en-GB" sz="2800" dirty="0" smtClean="0"/>
          </a:p>
          <a:p>
            <a:r>
              <a:rPr lang="en-US" sz="2800" b="1" dirty="0" smtClean="0"/>
              <a:t>Ur: 5.0 mmol/L</a:t>
            </a:r>
            <a:endParaRPr lang="en-GB" sz="2800" dirty="0" smtClean="0"/>
          </a:p>
          <a:p>
            <a:r>
              <a:rPr lang="en-US" sz="2800" b="1" dirty="0" smtClean="0"/>
              <a:t>Cr: 70 μmol/L</a:t>
            </a:r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Causes of hypernatraemia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dirty="0" err="1" smtClean="0"/>
              <a:t>Ureplaced</a:t>
            </a:r>
            <a:r>
              <a:rPr lang="en-US" dirty="0" smtClean="0"/>
              <a:t> water loss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Gastrointestinal losses</a:t>
            </a:r>
            <a:r>
              <a:rPr lang="en-US" dirty="0"/>
              <a:t>, sweat losses</a:t>
            </a:r>
          </a:p>
          <a:p>
            <a:pPr lvl="1"/>
            <a:r>
              <a:rPr lang="en-US" dirty="0"/>
              <a:t>Renal losses: osmotic diuresis, reduced ADH release/action (</a:t>
            </a:r>
            <a:r>
              <a:rPr lang="en-US" b="1" dirty="0">
                <a:solidFill>
                  <a:srgbClr val="FF0000"/>
                </a:solidFill>
              </a:rPr>
              <a:t>Diabetes insipidus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Patient cannot control water intake e.g. children, elderly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89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sz="3200" b="1" dirty="0" smtClean="0">
                <a:solidFill>
                  <a:srgbClr val="000090"/>
                </a:solidFill>
              </a:rPr>
              <a:t>Control of water balance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pSp>
        <p:nvGrpSpPr>
          <p:cNvPr id="3" name="Group 22"/>
          <p:cNvGrpSpPr>
            <a:grpSpLocks noChangeAspect="1"/>
          </p:cNvGrpSpPr>
          <p:nvPr/>
        </p:nvGrpSpPr>
        <p:grpSpPr bwMode="auto">
          <a:xfrm flipH="1">
            <a:off x="1564261" y="1088325"/>
            <a:ext cx="845707" cy="1193230"/>
            <a:chOff x="2062" y="1006"/>
            <a:chExt cx="1635" cy="2307"/>
          </a:xfrm>
          <a:solidFill>
            <a:srgbClr val="FFFF00"/>
          </a:solidFill>
        </p:grpSpPr>
        <p:sp>
          <p:nvSpPr>
            <p:cNvPr id="5" name="Freeform 20"/>
            <p:cNvSpPr>
              <a:spLocks noChangeAspect="1"/>
            </p:cNvSpPr>
            <p:nvPr/>
          </p:nvSpPr>
          <p:spPr bwMode="auto">
            <a:xfrm>
              <a:off x="2062" y="1006"/>
              <a:ext cx="1635" cy="2307"/>
            </a:xfrm>
            <a:custGeom>
              <a:avLst/>
              <a:gdLst>
                <a:gd name="T0" fmla="*/ 30 w 488"/>
                <a:gd name="T1" fmla="*/ 446 h 688"/>
                <a:gd name="T2" fmla="*/ 293 w 488"/>
                <a:gd name="T3" fmla="*/ 682 h 688"/>
                <a:gd name="T4" fmla="*/ 458 w 488"/>
                <a:gd name="T5" fmla="*/ 483 h 688"/>
                <a:gd name="T6" fmla="*/ 352 w 488"/>
                <a:gd name="T7" fmla="*/ 326 h 688"/>
                <a:gd name="T8" fmla="*/ 432 w 488"/>
                <a:gd name="T9" fmla="*/ 188 h 688"/>
                <a:gd name="T10" fmla="*/ 432 w 488"/>
                <a:gd name="T11" fmla="*/ 188 h 688"/>
                <a:gd name="T12" fmla="*/ 488 w 488"/>
                <a:gd name="T13" fmla="*/ 182 h 688"/>
                <a:gd name="T14" fmla="*/ 488 w 488"/>
                <a:gd name="T15" fmla="*/ 139 h 688"/>
                <a:gd name="T16" fmla="*/ 330 w 488"/>
                <a:gd name="T17" fmla="*/ 207 h 688"/>
                <a:gd name="T18" fmla="*/ 285 w 488"/>
                <a:gd name="T19" fmla="*/ 196 h 688"/>
                <a:gd name="T20" fmla="*/ 86 w 488"/>
                <a:gd name="T21" fmla="*/ 0 h 688"/>
                <a:gd name="T22" fmla="*/ 88 w 488"/>
                <a:gd name="T23" fmla="*/ 64 h 688"/>
                <a:gd name="T24" fmla="*/ 240 w 488"/>
                <a:gd name="T25" fmla="*/ 196 h 688"/>
                <a:gd name="T26" fmla="*/ 73 w 488"/>
                <a:gd name="T27" fmla="*/ 342 h 688"/>
                <a:gd name="T28" fmla="*/ 30 w 488"/>
                <a:gd name="T29" fmla="*/ 446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" h="688">
                  <a:moveTo>
                    <a:pt x="30" y="446"/>
                  </a:moveTo>
                  <a:cubicBezTo>
                    <a:pt x="0" y="460"/>
                    <a:pt x="54" y="688"/>
                    <a:pt x="293" y="682"/>
                  </a:cubicBezTo>
                  <a:cubicBezTo>
                    <a:pt x="436" y="678"/>
                    <a:pt x="485" y="575"/>
                    <a:pt x="458" y="483"/>
                  </a:cubicBezTo>
                  <a:cubicBezTo>
                    <a:pt x="429" y="380"/>
                    <a:pt x="352" y="375"/>
                    <a:pt x="352" y="326"/>
                  </a:cubicBezTo>
                  <a:cubicBezTo>
                    <a:pt x="352" y="259"/>
                    <a:pt x="484" y="195"/>
                    <a:pt x="432" y="188"/>
                  </a:cubicBezTo>
                  <a:cubicBezTo>
                    <a:pt x="432" y="188"/>
                    <a:pt x="432" y="188"/>
                    <a:pt x="432" y="188"/>
                  </a:cubicBezTo>
                  <a:cubicBezTo>
                    <a:pt x="466" y="178"/>
                    <a:pt x="488" y="182"/>
                    <a:pt x="488" y="182"/>
                  </a:cubicBezTo>
                  <a:cubicBezTo>
                    <a:pt x="488" y="139"/>
                    <a:pt x="488" y="139"/>
                    <a:pt x="488" y="139"/>
                  </a:cubicBezTo>
                  <a:cubicBezTo>
                    <a:pt x="449" y="144"/>
                    <a:pt x="381" y="158"/>
                    <a:pt x="330" y="207"/>
                  </a:cubicBezTo>
                  <a:cubicBezTo>
                    <a:pt x="293" y="242"/>
                    <a:pt x="286" y="227"/>
                    <a:pt x="285" y="196"/>
                  </a:cubicBezTo>
                  <a:cubicBezTo>
                    <a:pt x="280" y="78"/>
                    <a:pt x="116" y="14"/>
                    <a:pt x="86" y="0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162" y="99"/>
                    <a:pt x="249" y="137"/>
                    <a:pt x="240" y="196"/>
                  </a:cubicBezTo>
                  <a:cubicBezTo>
                    <a:pt x="230" y="254"/>
                    <a:pt x="123" y="277"/>
                    <a:pt x="73" y="342"/>
                  </a:cubicBezTo>
                  <a:cubicBezTo>
                    <a:pt x="45" y="378"/>
                    <a:pt x="30" y="413"/>
                    <a:pt x="30" y="446"/>
                  </a:cubicBezTo>
                </a:path>
              </a:pathLst>
            </a:custGeom>
            <a:grpFill/>
            <a:ln w="6350" cap="flat">
              <a:solidFill>
                <a:srgbClr val="00009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9"/>
            <p:cNvSpPr>
              <a:spLocks noChangeAspect="1"/>
            </p:cNvSpPr>
            <p:nvPr/>
          </p:nvSpPr>
          <p:spPr bwMode="auto">
            <a:xfrm>
              <a:off x="2162" y="1638"/>
              <a:ext cx="1347" cy="1374"/>
            </a:xfrm>
            <a:custGeom>
              <a:avLst/>
              <a:gdLst>
                <a:gd name="T0" fmla="*/ 402 w 402"/>
                <a:gd name="T1" fmla="*/ 0 h 410"/>
                <a:gd name="T2" fmla="*/ 315 w 402"/>
                <a:gd name="T3" fmla="*/ 44 h 410"/>
                <a:gd name="T4" fmla="*/ 233 w 402"/>
                <a:gd name="T5" fmla="*/ 249 h 410"/>
                <a:gd name="T6" fmla="*/ 54 w 402"/>
                <a:gd name="T7" fmla="*/ 358 h 410"/>
                <a:gd name="T8" fmla="*/ 0 w 402"/>
                <a:gd name="T9" fmla="*/ 258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2" h="410">
                  <a:moveTo>
                    <a:pt x="402" y="0"/>
                  </a:moveTo>
                  <a:cubicBezTo>
                    <a:pt x="378" y="7"/>
                    <a:pt x="348" y="20"/>
                    <a:pt x="315" y="44"/>
                  </a:cubicBezTo>
                  <a:cubicBezTo>
                    <a:pt x="267" y="81"/>
                    <a:pt x="243" y="155"/>
                    <a:pt x="233" y="249"/>
                  </a:cubicBezTo>
                  <a:cubicBezTo>
                    <a:pt x="223" y="343"/>
                    <a:pt x="121" y="410"/>
                    <a:pt x="54" y="358"/>
                  </a:cubicBezTo>
                  <a:cubicBezTo>
                    <a:pt x="18" y="329"/>
                    <a:pt x="0" y="295"/>
                    <a:pt x="0" y="258"/>
                  </a:cubicBezTo>
                </a:path>
              </a:pathLst>
            </a:custGeom>
            <a:grpFill/>
            <a:ln w="6350" cap="flat">
              <a:solidFill>
                <a:srgbClr val="000090"/>
              </a:solidFill>
              <a:prstDash val="solid"/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"/>
          <p:cNvGrpSpPr>
            <a:grpSpLocks noChangeAspect="1"/>
          </p:cNvGrpSpPr>
          <p:nvPr/>
        </p:nvGrpSpPr>
        <p:grpSpPr bwMode="auto">
          <a:xfrm rot="19284702">
            <a:off x="1201661" y="406438"/>
            <a:ext cx="1023141" cy="1715370"/>
            <a:chOff x="2022" y="816"/>
            <a:chExt cx="1716" cy="2877"/>
          </a:xfrm>
        </p:grpSpPr>
        <p:sp>
          <p:nvSpPr>
            <p:cNvPr id="42" name="Freeform 5"/>
            <p:cNvSpPr>
              <a:spLocks noChangeAspect="1"/>
            </p:cNvSpPr>
            <p:nvPr/>
          </p:nvSpPr>
          <p:spPr bwMode="auto">
            <a:xfrm>
              <a:off x="2022" y="816"/>
              <a:ext cx="1716" cy="2877"/>
            </a:xfrm>
            <a:custGeom>
              <a:avLst/>
              <a:gdLst>
                <a:gd name="T0" fmla="*/ 632 w 1071"/>
                <a:gd name="T1" fmla="*/ 690 h 1795"/>
                <a:gd name="T2" fmla="*/ 837 w 1071"/>
                <a:gd name="T3" fmla="*/ 880 h 1795"/>
                <a:gd name="T4" fmla="*/ 665 w 1071"/>
                <a:gd name="T5" fmla="*/ 649 h 1795"/>
                <a:gd name="T6" fmla="*/ 773 w 1071"/>
                <a:gd name="T7" fmla="*/ 484 h 1795"/>
                <a:gd name="T8" fmla="*/ 1071 w 1071"/>
                <a:gd name="T9" fmla="*/ 482 h 1795"/>
                <a:gd name="T10" fmla="*/ 776 w 1071"/>
                <a:gd name="T11" fmla="*/ 430 h 1795"/>
                <a:gd name="T12" fmla="*/ 667 w 1071"/>
                <a:gd name="T13" fmla="*/ 255 h 1795"/>
                <a:gd name="T14" fmla="*/ 837 w 1071"/>
                <a:gd name="T15" fmla="*/ 21 h 1795"/>
                <a:gd name="T16" fmla="*/ 630 w 1071"/>
                <a:gd name="T17" fmla="*/ 230 h 1795"/>
                <a:gd name="T18" fmla="*/ 460 w 1071"/>
                <a:gd name="T19" fmla="*/ 221 h 1795"/>
                <a:gd name="T20" fmla="*/ 285 w 1071"/>
                <a:gd name="T21" fmla="*/ 0 h 1795"/>
                <a:gd name="T22" fmla="*/ 414 w 1071"/>
                <a:gd name="T23" fmla="*/ 245 h 1795"/>
                <a:gd name="T24" fmla="*/ 302 w 1071"/>
                <a:gd name="T25" fmla="*/ 424 h 1795"/>
                <a:gd name="T26" fmla="*/ 0 w 1071"/>
                <a:gd name="T27" fmla="*/ 474 h 1795"/>
                <a:gd name="T28" fmla="*/ 296 w 1071"/>
                <a:gd name="T29" fmla="*/ 479 h 1795"/>
                <a:gd name="T30" fmla="*/ 403 w 1071"/>
                <a:gd name="T31" fmla="*/ 648 h 1795"/>
                <a:gd name="T32" fmla="*/ 233 w 1071"/>
                <a:gd name="T33" fmla="*/ 872 h 1795"/>
                <a:gd name="T34" fmla="*/ 449 w 1071"/>
                <a:gd name="T35" fmla="*/ 689 h 1795"/>
                <a:gd name="T36" fmla="*/ 521 w 1071"/>
                <a:gd name="T37" fmla="*/ 698 h 1795"/>
                <a:gd name="T38" fmla="*/ 520 w 1071"/>
                <a:gd name="T39" fmla="*/ 1646 h 1795"/>
                <a:gd name="T40" fmla="*/ 432 w 1071"/>
                <a:gd name="T41" fmla="*/ 1778 h 1795"/>
                <a:gd name="T42" fmla="*/ 538 w 1071"/>
                <a:gd name="T43" fmla="*/ 1772 h 1795"/>
                <a:gd name="T44" fmla="*/ 648 w 1071"/>
                <a:gd name="T45" fmla="*/ 1778 h 1795"/>
                <a:gd name="T46" fmla="*/ 554 w 1071"/>
                <a:gd name="T47" fmla="*/ 1652 h 1795"/>
                <a:gd name="T48" fmla="*/ 552 w 1071"/>
                <a:gd name="T49" fmla="*/ 700 h 1795"/>
                <a:gd name="T50" fmla="*/ 632 w 1071"/>
                <a:gd name="T51" fmla="*/ 690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1" h="1795">
                  <a:moveTo>
                    <a:pt x="632" y="690"/>
                  </a:moveTo>
                  <a:cubicBezTo>
                    <a:pt x="659" y="701"/>
                    <a:pt x="821" y="860"/>
                    <a:pt x="837" y="880"/>
                  </a:cubicBezTo>
                  <a:cubicBezTo>
                    <a:pt x="797" y="839"/>
                    <a:pt x="664" y="683"/>
                    <a:pt x="665" y="649"/>
                  </a:cubicBezTo>
                  <a:cubicBezTo>
                    <a:pt x="666" y="615"/>
                    <a:pt x="727" y="504"/>
                    <a:pt x="773" y="484"/>
                  </a:cubicBezTo>
                  <a:cubicBezTo>
                    <a:pt x="819" y="465"/>
                    <a:pt x="1032" y="474"/>
                    <a:pt x="1071" y="482"/>
                  </a:cubicBezTo>
                  <a:cubicBezTo>
                    <a:pt x="992" y="465"/>
                    <a:pt x="846" y="456"/>
                    <a:pt x="776" y="430"/>
                  </a:cubicBezTo>
                  <a:cubicBezTo>
                    <a:pt x="706" y="405"/>
                    <a:pt x="661" y="293"/>
                    <a:pt x="667" y="255"/>
                  </a:cubicBezTo>
                  <a:cubicBezTo>
                    <a:pt x="672" y="218"/>
                    <a:pt x="804" y="55"/>
                    <a:pt x="837" y="21"/>
                  </a:cubicBezTo>
                  <a:cubicBezTo>
                    <a:pt x="826" y="33"/>
                    <a:pt x="668" y="201"/>
                    <a:pt x="630" y="230"/>
                  </a:cubicBezTo>
                  <a:cubicBezTo>
                    <a:pt x="592" y="260"/>
                    <a:pt x="496" y="248"/>
                    <a:pt x="460" y="221"/>
                  </a:cubicBezTo>
                  <a:cubicBezTo>
                    <a:pt x="424" y="194"/>
                    <a:pt x="316" y="36"/>
                    <a:pt x="285" y="0"/>
                  </a:cubicBezTo>
                  <a:cubicBezTo>
                    <a:pt x="305" y="23"/>
                    <a:pt x="406" y="219"/>
                    <a:pt x="414" y="245"/>
                  </a:cubicBezTo>
                  <a:cubicBezTo>
                    <a:pt x="422" y="272"/>
                    <a:pt x="331" y="394"/>
                    <a:pt x="302" y="424"/>
                  </a:cubicBezTo>
                  <a:cubicBezTo>
                    <a:pt x="277" y="450"/>
                    <a:pt x="53" y="470"/>
                    <a:pt x="0" y="474"/>
                  </a:cubicBezTo>
                  <a:cubicBezTo>
                    <a:pt x="50" y="479"/>
                    <a:pt x="266" y="467"/>
                    <a:pt x="296" y="479"/>
                  </a:cubicBezTo>
                  <a:cubicBezTo>
                    <a:pt x="339" y="496"/>
                    <a:pt x="407" y="624"/>
                    <a:pt x="403" y="648"/>
                  </a:cubicBezTo>
                  <a:cubicBezTo>
                    <a:pt x="399" y="672"/>
                    <a:pt x="254" y="839"/>
                    <a:pt x="233" y="872"/>
                  </a:cubicBezTo>
                  <a:cubicBezTo>
                    <a:pt x="309" y="792"/>
                    <a:pt x="424" y="700"/>
                    <a:pt x="449" y="689"/>
                  </a:cubicBezTo>
                  <a:cubicBezTo>
                    <a:pt x="473" y="678"/>
                    <a:pt x="512" y="689"/>
                    <a:pt x="521" y="698"/>
                  </a:cubicBezTo>
                  <a:cubicBezTo>
                    <a:pt x="530" y="708"/>
                    <a:pt x="532" y="1607"/>
                    <a:pt x="520" y="1646"/>
                  </a:cubicBezTo>
                  <a:cubicBezTo>
                    <a:pt x="508" y="1686"/>
                    <a:pt x="411" y="1752"/>
                    <a:pt x="432" y="1778"/>
                  </a:cubicBezTo>
                  <a:cubicBezTo>
                    <a:pt x="442" y="1791"/>
                    <a:pt x="490" y="1771"/>
                    <a:pt x="538" y="1772"/>
                  </a:cubicBezTo>
                  <a:cubicBezTo>
                    <a:pt x="589" y="1773"/>
                    <a:pt x="641" y="1795"/>
                    <a:pt x="648" y="1778"/>
                  </a:cubicBezTo>
                  <a:cubicBezTo>
                    <a:pt x="662" y="1746"/>
                    <a:pt x="566" y="1695"/>
                    <a:pt x="554" y="1652"/>
                  </a:cubicBezTo>
                  <a:cubicBezTo>
                    <a:pt x="543" y="1608"/>
                    <a:pt x="542" y="714"/>
                    <a:pt x="552" y="700"/>
                  </a:cubicBezTo>
                  <a:cubicBezTo>
                    <a:pt x="561" y="685"/>
                    <a:pt x="604" y="680"/>
                    <a:pt x="632" y="690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6"/>
            <p:cNvSpPr>
              <a:spLocks noChangeAspect="1" noChangeArrowheads="1"/>
            </p:cNvSpPr>
            <p:nvPr/>
          </p:nvSpPr>
          <p:spPr bwMode="auto">
            <a:xfrm>
              <a:off x="2736" y="1392"/>
              <a:ext cx="288" cy="336"/>
            </a:xfrm>
            <a:prstGeom prst="ellipse">
              <a:avLst/>
            </a:prstGeom>
            <a:solidFill>
              <a:srgbClr val="99CCFF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704426" y="1939045"/>
            <a:ext cx="33015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ADH (vasopressin)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7" name="Group 44"/>
          <p:cNvGrpSpPr>
            <a:grpSpLocks noChangeAspect="1"/>
          </p:cNvGrpSpPr>
          <p:nvPr/>
        </p:nvGrpSpPr>
        <p:grpSpPr bwMode="auto">
          <a:xfrm>
            <a:off x="1434655" y="3314616"/>
            <a:ext cx="1556760" cy="1243155"/>
            <a:chOff x="1728" y="1248"/>
            <a:chExt cx="2303" cy="1839"/>
          </a:xfrm>
        </p:grpSpPr>
        <p:grpSp>
          <p:nvGrpSpPr>
            <p:cNvPr id="8" name="Group 23"/>
            <p:cNvGrpSpPr>
              <a:grpSpLocks noChangeAspect="1"/>
            </p:cNvGrpSpPr>
            <p:nvPr/>
          </p:nvGrpSpPr>
          <p:grpSpPr bwMode="auto">
            <a:xfrm>
              <a:off x="1728" y="1404"/>
              <a:ext cx="1167" cy="1683"/>
              <a:chOff x="1805" y="2214"/>
              <a:chExt cx="547" cy="789"/>
            </a:xfrm>
          </p:grpSpPr>
          <p:sp>
            <p:nvSpPr>
              <p:cNvPr id="61" name="Freeform 15"/>
              <p:cNvSpPr>
                <a:spLocks noChangeAspect="1"/>
              </p:cNvSpPr>
              <p:nvPr/>
            </p:nvSpPr>
            <p:spPr bwMode="auto">
              <a:xfrm>
                <a:off x="1805" y="2214"/>
                <a:ext cx="542" cy="662"/>
              </a:xfrm>
              <a:custGeom>
                <a:avLst/>
                <a:gdLst>
                  <a:gd name="T0" fmla="*/ 300 w 406"/>
                  <a:gd name="T1" fmla="*/ 199 h 495"/>
                  <a:gd name="T2" fmla="*/ 350 w 406"/>
                  <a:gd name="T3" fmla="*/ 58 h 495"/>
                  <a:gd name="T4" fmla="*/ 180 w 406"/>
                  <a:gd name="T5" fmla="*/ 28 h 495"/>
                  <a:gd name="T6" fmla="*/ 175 w 406"/>
                  <a:gd name="T7" fmla="*/ 477 h 495"/>
                  <a:gd name="T8" fmla="*/ 254 w 406"/>
                  <a:gd name="T9" fmla="*/ 316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495">
                    <a:moveTo>
                      <a:pt x="300" y="199"/>
                    </a:moveTo>
                    <a:cubicBezTo>
                      <a:pt x="342" y="218"/>
                      <a:pt x="406" y="116"/>
                      <a:pt x="350" y="58"/>
                    </a:cubicBezTo>
                    <a:cubicBezTo>
                      <a:pt x="294" y="1"/>
                      <a:pt x="226" y="0"/>
                      <a:pt x="180" y="28"/>
                    </a:cubicBezTo>
                    <a:cubicBezTo>
                      <a:pt x="11" y="131"/>
                      <a:pt x="0" y="446"/>
                      <a:pt x="175" y="477"/>
                    </a:cubicBezTo>
                    <a:cubicBezTo>
                      <a:pt x="279" y="495"/>
                      <a:pt x="343" y="345"/>
                      <a:pt x="254" y="316"/>
                    </a:cubicBezTo>
                  </a:path>
                </a:pathLst>
              </a:custGeom>
              <a:solidFill>
                <a:srgbClr val="FFF5EE"/>
              </a:solidFill>
              <a:ln w="6350" cap="rnd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16"/>
              <p:cNvSpPr>
                <a:spLocks noChangeAspect="1"/>
              </p:cNvSpPr>
              <p:nvPr/>
            </p:nvSpPr>
            <p:spPr bwMode="auto">
              <a:xfrm>
                <a:off x="1983" y="2372"/>
                <a:ext cx="369" cy="631"/>
              </a:xfrm>
              <a:custGeom>
                <a:avLst/>
                <a:gdLst>
                  <a:gd name="T0" fmla="*/ 121 w 277"/>
                  <a:gd name="T1" fmla="*/ 198 h 472"/>
                  <a:gd name="T2" fmla="*/ 201 w 277"/>
                  <a:gd name="T3" fmla="*/ 472 h 472"/>
                  <a:gd name="T4" fmla="*/ 222 w 277"/>
                  <a:gd name="T5" fmla="*/ 470 h 472"/>
                  <a:gd name="T6" fmla="*/ 167 w 277"/>
                  <a:gd name="T7" fmla="*/ 81 h 472"/>
                  <a:gd name="T8" fmla="*/ 164 w 277"/>
                  <a:gd name="T9" fmla="*/ 77 h 472"/>
                  <a:gd name="T10" fmla="*/ 164 w 277"/>
                  <a:gd name="T11" fmla="*/ 6 h 472"/>
                  <a:gd name="T12" fmla="*/ 121 w 277"/>
                  <a:gd name="T13" fmla="*/ 0 h 472"/>
                  <a:gd name="T14" fmla="*/ 94 w 277"/>
                  <a:gd name="T15" fmla="*/ 8 h 472"/>
                  <a:gd name="T16" fmla="*/ 68 w 277"/>
                  <a:gd name="T17" fmla="*/ 26 h 472"/>
                  <a:gd name="T18" fmla="*/ 50 w 277"/>
                  <a:gd name="T19" fmla="*/ 43 h 472"/>
                  <a:gd name="T20" fmla="*/ 24 w 277"/>
                  <a:gd name="T21" fmla="*/ 71 h 472"/>
                  <a:gd name="T22" fmla="*/ 16 w 277"/>
                  <a:gd name="T23" fmla="*/ 124 h 472"/>
                  <a:gd name="T24" fmla="*/ 11 w 277"/>
                  <a:gd name="T25" fmla="*/ 152 h 472"/>
                  <a:gd name="T26" fmla="*/ 0 w 277"/>
                  <a:gd name="T27" fmla="*/ 206 h 472"/>
                  <a:gd name="T28" fmla="*/ 22 w 277"/>
                  <a:gd name="T29" fmla="*/ 233 h 472"/>
                  <a:gd name="T30" fmla="*/ 58 w 277"/>
                  <a:gd name="T31" fmla="*/ 240 h 472"/>
                  <a:gd name="T32" fmla="*/ 89 w 277"/>
                  <a:gd name="T33" fmla="*/ 246 h 472"/>
                  <a:gd name="T34" fmla="*/ 116 w 277"/>
                  <a:gd name="T35" fmla="*/ 201 h 472"/>
                  <a:gd name="T36" fmla="*/ 121 w 277"/>
                  <a:gd name="T37" fmla="*/ 198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7" h="472">
                    <a:moveTo>
                      <a:pt x="121" y="198"/>
                    </a:moveTo>
                    <a:cubicBezTo>
                      <a:pt x="235" y="154"/>
                      <a:pt x="174" y="422"/>
                      <a:pt x="201" y="472"/>
                    </a:cubicBezTo>
                    <a:cubicBezTo>
                      <a:pt x="210" y="470"/>
                      <a:pt x="206" y="472"/>
                      <a:pt x="222" y="470"/>
                    </a:cubicBezTo>
                    <a:cubicBezTo>
                      <a:pt x="184" y="423"/>
                      <a:pt x="277" y="157"/>
                      <a:pt x="167" y="81"/>
                    </a:cubicBezTo>
                    <a:cubicBezTo>
                      <a:pt x="164" y="77"/>
                      <a:pt x="164" y="77"/>
                      <a:pt x="164" y="77"/>
                    </a:cubicBezTo>
                    <a:cubicBezTo>
                      <a:pt x="151" y="53"/>
                      <a:pt x="151" y="31"/>
                      <a:pt x="164" y="6"/>
                    </a:cubicBezTo>
                    <a:cubicBezTo>
                      <a:pt x="149" y="29"/>
                      <a:pt x="137" y="31"/>
                      <a:pt x="121" y="0"/>
                    </a:cubicBezTo>
                    <a:cubicBezTo>
                      <a:pt x="132" y="69"/>
                      <a:pt x="120" y="57"/>
                      <a:pt x="94" y="8"/>
                    </a:cubicBezTo>
                    <a:cubicBezTo>
                      <a:pt x="96" y="34"/>
                      <a:pt x="81" y="37"/>
                      <a:pt x="68" y="26"/>
                    </a:cubicBezTo>
                    <a:cubicBezTo>
                      <a:pt x="90" y="53"/>
                      <a:pt x="104" y="92"/>
                      <a:pt x="50" y="43"/>
                    </a:cubicBezTo>
                    <a:cubicBezTo>
                      <a:pt x="54" y="56"/>
                      <a:pt x="47" y="74"/>
                      <a:pt x="24" y="71"/>
                    </a:cubicBezTo>
                    <a:cubicBezTo>
                      <a:pt x="100" y="105"/>
                      <a:pt x="87" y="131"/>
                      <a:pt x="16" y="124"/>
                    </a:cubicBezTo>
                    <a:cubicBezTo>
                      <a:pt x="30" y="139"/>
                      <a:pt x="23" y="148"/>
                      <a:pt x="11" y="152"/>
                    </a:cubicBezTo>
                    <a:cubicBezTo>
                      <a:pt x="25" y="157"/>
                      <a:pt x="88" y="174"/>
                      <a:pt x="0" y="206"/>
                    </a:cubicBezTo>
                    <a:cubicBezTo>
                      <a:pt x="17" y="203"/>
                      <a:pt x="33" y="215"/>
                      <a:pt x="22" y="233"/>
                    </a:cubicBezTo>
                    <a:cubicBezTo>
                      <a:pt x="53" y="201"/>
                      <a:pt x="87" y="199"/>
                      <a:pt x="58" y="240"/>
                    </a:cubicBezTo>
                    <a:cubicBezTo>
                      <a:pt x="64" y="234"/>
                      <a:pt x="83" y="224"/>
                      <a:pt x="89" y="246"/>
                    </a:cubicBezTo>
                    <a:cubicBezTo>
                      <a:pt x="98" y="216"/>
                      <a:pt x="110" y="204"/>
                      <a:pt x="116" y="201"/>
                    </a:cubicBezTo>
                    <a:lnTo>
                      <a:pt x="121" y="198"/>
                    </a:lnTo>
                    <a:close/>
                  </a:path>
                </a:pathLst>
              </a:custGeom>
              <a:solidFill>
                <a:srgbClr val="EAEAEA"/>
              </a:solidFill>
              <a:ln w="6350" cap="rnd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17"/>
              <p:cNvSpPr>
                <a:spLocks noChangeAspect="1"/>
              </p:cNvSpPr>
              <p:nvPr/>
            </p:nvSpPr>
            <p:spPr bwMode="auto">
              <a:xfrm>
                <a:off x="2108" y="2297"/>
                <a:ext cx="148" cy="83"/>
              </a:xfrm>
              <a:custGeom>
                <a:avLst/>
                <a:gdLst>
                  <a:gd name="T0" fmla="*/ 27 w 111"/>
                  <a:gd name="T1" fmla="*/ 56 h 62"/>
                  <a:gd name="T2" fmla="*/ 51 w 111"/>
                  <a:gd name="T3" fmla="*/ 2 h 62"/>
                  <a:gd name="T4" fmla="*/ 70 w 111"/>
                  <a:gd name="T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62">
                    <a:moveTo>
                      <a:pt x="27" y="56"/>
                    </a:moveTo>
                    <a:cubicBezTo>
                      <a:pt x="21" y="40"/>
                      <a:pt x="0" y="0"/>
                      <a:pt x="51" y="2"/>
                    </a:cubicBezTo>
                    <a:cubicBezTo>
                      <a:pt x="111" y="4"/>
                      <a:pt x="75" y="55"/>
                      <a:pt x="70" y="62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8"/>
              <p:cNvSpPr>
                <a:spLocks noChangeAspect="1"/>
              </p:cNvSpPr>
              <p:nvPr/>
            </p:nvSpPr>
            <p:spPr bwMode="auto">
              <a:xfrm>
                <a:off x="1993" y="2280"/>
                <a:ext cx="116" cy="127"/>
              </a:xfrm>
              <a:custGeom>
                <a:avLst/>
                <a:gdLst>
                  <a:gd name="T0" fmla="*/ 60 w 87"/>
                  <a:gd name="T1" fmla="*/ 95 h 95"/>
                  <a:gd name="T2" fmla="*/ 40 w 87"/>
                  <a:gd name="T3" fmla="*/ 38 h 95"/>
                  <a:gd name="T4" fmla="*/ 86 w 87"/>
                  <a:gd name="T5" fmla="*/ 7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95">
                    <a:moveTo>
                      <a:pt x="60" y="95"/>
                    </a:moveTo>
                    <a:cubicBezTo>
                      <a:pt x="45" y="87"/>
                      <a:pt x="0" y="70"/>
                      <a:pt x="40" y="38"/>
                    </a:cubicBezTo>
                    <a:cubicBezTo>
                      <a:pt x="87" y="0"/>
                      <a:pt x="85" y="68"/>
                      <a:pt x="86" y="77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9"/>
              <p:cNvSpPr>
                <a:spLocks noChangeAspect="1"/>
              </p:cNvSpPr>
              <p:nvPr/>
            </p:nvSpPr>
            <p:spPr bwMode="auto">
              <a:xfrm>
                <a:off x="1932" y="2335"/>
                <a:ext cx="116" cy="132"/>
              </a:xfrm>
              <a:custGeom>
                <a:avLst/>
                <a:gdLst>
                  <a:gd name="T0" fmla="*/ 62 w 87"/>
                  <a:gd name="T1" fmla="*/ 99 h 99"/>
                  <a:gd name="T2" fmla="*/ 28 w 87"/>
                  <a:gd name="T3" fmla="*/ 50 h 99"/>
                  <a:gd name="T4" fmla="*/ 87 w 87"/>
                  <a:gd name="T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99">
                    <a:moveTo>
                      <a:pt x="62" y="99"/>
                    </a:moveTo>
                    <a:cubicBezTo>
                      <a:pt x="44" y="96"/>
                      <a:pt x="0" y="93"/>
                      <a:pt x="28" y="50"/>
                    </a:cubicBezTo>
                    <a:cubicBezTo>
                      <a:pt x="61" y="0"/>
                      <a:pt x="84" y="61"/>
                      <a:pt x="87" y="69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0"/>
              <p:cNvSpPr>
                <a:spLocks noChangeAspect="1"/>
              </p:cNvSpPr>
              <p:nvPr/>
            </p:nvSpPr>
            <p:spPr bwMode="auto">
              <a:xfrm>
                <a:off x="1903" y="2468"/>
                <a:ext cx="101" cy="149"/>
              </a:xfrm>
              <a:custGeom>
                <a:avLst/>
                <a:gdLst>
                  <a:gd name="T0" fmla="*/ 69 w 76"/>
                  <a:gd name="T1" fmla="*/ 81 h 111"/>
                  <a:gd name="T2" fmla="*/ 3 w 76"/>
                  <a:gd name="T3" fmla="*/ 60 h 111"/>
                  <a:gd name="T4" fmla="*/ 76 w 76"/>
                  <a:gd name="T5" fmla="*/ 5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1">
                    <a:moveTo>
                      <a:pt x="69" y="81"/>
                    </a:moveTo>
                    <a:cubicBezTo>
                      <a:pt x="49" y="87"/>
                      <a:pt x="0" y="111"/>
                      <a:pt x="3" y="60"/>
                    </a:cubicBezTo>
                    <a:cubicBezTo>
                      <a:pt x="8" y="0"/>
                      <a:pt x="68" y="46"/>
                      <a:pt x="76" y="52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1"/>
              <p:cNvSpPr>
                <a:spLocks noChangeAspect="1"/>
              </p:cNvSpPr>
              <p:nvPr/>
            </p:nvSpPr>
            <p:spPr bwMode="auto">
              <a:xfrm>
                <a:off x="1881" y="2647"/>
                <a:ext cx="131" cy="118"/>
              </a:xfrm>
              <a:custGeom>
                <a:avLst/>
                <a:gdLst>
                  <a:gd name="T0" fmla="*/ 98 w 98"/>
                  <a:gd name="T1" fmla="*/ 27 h 88"/>
                  <a:gd name="T2" fmla="*/ 37 w 98"/>
                  <a:gd name="T3" fmla="*/ 48 h 88"/>
                  <a:gd name="T4" fmla="*/ 76 w 98"/>
                  <a:gd name="T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" h="88">
                    <a:moveTo>
                      <a:pt x="98" y="27"/>
                    </a:moveTo>
                    <a:cubicBezTo>
                      <a:pt x="90" y="43"/>
                      <a:pt x="69" y="88"/>
                      <a:pt x="37" y="48"/>
                    </a:cubicBezTo>
                    <a:cubicBezTo>
                      <a:pt x="0" y="0"/>
                      <a:pt x="68" y="0"/>
                      <a:pt x="76" y="0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2"/>
              <p:cNvSpPr>
                <a:spLocks noChangeAspect="1"/>
              </p:cNvSpPr>
              <p:nvPr/>
            </p:nvSpPr>
            <p:spPr bwMode="auto">
              <a:xfrm>
                <a:off x="1977" y="2693"/>
                <a:ext cx="140" cy="106"/>
              </a:xfrm>
              <a:custGeom>
                <a:avLst/>
                <a:gdLst>
                  <a:gd name="T0" fmla="*/ 94 w 105"/>
                  <a:gd name="T1" fmla="*/ 9 h 79"/>
                  <a:gd name="T2" fmla="*/ 57 w 105"/>
                  <a:gd name="T3" fmla="*/ 61 h 79"/>
                  <a:gd name="T4" fmla="*/ 62 w 105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79">
                    <a:moveTo>
                      <a:pt x="94" y="9"/>
                    </a:moveTo>
                    <a:cubicBezTo>
                      <a:pt x="94" y="27"/>
                      <a:pt x="105" y="79"/>
                      <a:pt x="57" y="61"/>
                    </a:cubicBezTo>
                    <a:cubicBezTo>
                      <a:pt x="0" y="40"/>
                      <a:pt x="54" y="5"/>
                      <a:pt x="62" y="0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3"/>
            <p:cNvGrpSpPr>
              <a:grpSpLocks noChangeAspect="1"/>
            </p:cNvGrpSpPr>
            <p:nvPr/>
          </p:nvGrpSpPr>
          <p:grpSpPr bwMode="auto">
            <a:xfrm flipH="1">
              <a:off x="2864" y="1248"/>
              <a:ext cx="1167" cy="1683"/>
              <a:chOff x="1805" y="2214"/>
              <a:chExt cx="547" cy="789"/>
            </a:xfrm>
          </p:grpSpPr>
          <p:sp>
            <p:nvSpPr>
              <p:cNvPr id="53" name="Freeform 34"/>
              <p:cNvSpPr>
                <a:spLocks noChangeAspect="1"/>
              </p:cNvSpPr>
              <p:nvPr/>
            </p:nvSpPr>
            <p:spPr bwMode="auto">
              <a:xfrm>
                <a:off x="1805" y="2214"/>
                <a:ext cx="542" cy="662"/>
              </a:xfrm>
              <a:custGeom>
                <a:avLst/>
                <a:gdLst>
                  <a:gd name="T0" fmla="*/ 300 w 406"/>
                  <a:gd name="T1" fmla="*/ 199 h 495"/>
                  <a:gd name="T2" fmla="*/ 350 w 406"/>
                  <a:gd name="T3" fmla="*/ 58 h 495"/>
                  <a:gd name="T4" fmla="*/ 180 w 406"/>
                  <a:gd name="T5" fmla="*/ 28 h 495"/>
                  <a:gd name="T6" fmla="*/ 175 w 406"/>
                  <a:gd name="T7" fmla="*/ 477 h 495"/>
                  <a:gd name="T8" fmla="*/ 254 w 406"/>
                  <a:gd name="T9" fmla="*/ 316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495">
                    <a:moveTo>
                      <a:pt x="300" y="199"/>
                    </a:moveTo>
                    <a:cubicBezTo>
                      <a:pt x="342" y="218"/>
                      <a:pt x="406" y="116"/>
                      <a:pt x="350" y="58"/>
                    </a:cubicBezTo>
                    <a:cubicBezTo>
                      <a:pt x="294" y="1"/>
                      <a:pt x="226" y="0"/>
                      <a:pt x="180" y="28"/>
                    </a:cubicBezTo>
                    <a:cubicBezTo>
                      <a:pt x="11" y="131"/>
                      <a:pt x="0" y="446"/>
                      <a:pt x="175" y="477"/>
                    </a:cubicBezTo>
                    <a:cubicBezTo>
                      <a:pt x="279" y="495"/>
                      <a:pt x="343" y="345"/>
                      <a:pt x="254" y="316"/>
                    </a:cubicBezTo>
                  </a:path>
                </a:pathLst>
              </a:custGeom>
              <a:solidFill>
                <a:srgbClr val="FFF5EE"/>
              </a:solidFill>
              <a:ln w="6350" cap="rnd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35"/>
              <p:cNvSpPr>
                <a:spLocks noChangeAspect="1"/>
              </p:cNvSpPr>
              <p:nvPr/>
            </p:nvSpPr>
            <p:spPr bwMode="auto">
              <a:xfrm>
                <a:off x="1983" y="2372"/>
                <a:ext cx="369" cy="631"/>
              </a:xfrm>
              <a:custGeom>
                <a:avLst/>
                <a:gdLst>
                  <a:gd name="T0" fmla="*/ 121 w 277"/>
                  <a:gd name="T1" fmla="*/ 198 h 472"/>
                  <a:gd name="T2" fmla="*/ 201 w 277"/>
                  <a:gd name="T3" fmla="*/ 472 h 472"/>
                  <a:gd name="T4" fmla="*/ 222 w 277"/>
                  <a:gd name="T5" fmla="*/ 470 h 472"/>
                  <a:gd name="T6" fmla="*/ 167 w 277"/>
                  <a:gd name="T7" fmla="*/ 81 h 472"/>
                  <a:gd name="T8" fmla="*/ 164 w 277"/>
                  <a:gd name="T9" fmla="*/ 77 h 472"/>
                  <a:gd name="T10" fmla="*/ 164 w 277"/>
                  <a:gd name="T11" fmla="*/ 6 h 472"/>
                  <a:gd name="T12" fmla="*/ 121 w 277"/>
                  <a:gd name="T13" fmla="*/ 0 h 472"/>
                  <a:gd name="T14" fmla="*/ 94 w 277"/>
                  <a:gd name="T15" fmla="*/ 8 h 472"/>
                  <a:gd name="T16" fmla="*/ 68 w 277"/>
                  <a:gd name="T17" fmla="*/ 26 h 472"/>
                  <a:gd name="T18" fmla="*/ 50 w 277"/>
                  <a:gd name="T19" fmla="*/ 43 h 472"/>
                  <a:gd name="T20" fmla="*/ 24 w 277"/>
                  <a:gd name="T21" fmla="*/ 71 h 472"/>
                  <a:gd name="T22" fmla="*/ 16 w 277"/>
                  <a:gd name="T23" fmla="*/ 124 h 472"/>
                  <a:gd name="T24" fmla="*/ 11 w 277"/>
                  <a:gd name="T25" fmla="*/ 152 h 472"/>
                  <a:gd name="T26" fmla="*/ 0 w 277"/>
                  <a:gd name="T27" fmla="*/ 206 h 472"/>
                  <a:gd name="T28" fmla="*/ 22 w 277"/>
                  <a:gd name="T29" fmla="*/ 233 h 472"/>
                  <a:gd name="T30" fmla="*/ 58 w 277"/>
                  <a:gd name="T31" fmla="*/ 240 h 472"/>
                  <a:gd name="T32" fmla="*/ 89 w 277"/>
                  <a:gd name="T33" fmla="*/ 246 h 472"/>
                  <a:gd name="T34" fmla="*/ 116 w 277"/>
                  <a:gd name="T35" fmla="*/ 201 h 472"/>
                  <a:gd name="T36" fmla="*/ 121 w 277"/>
                  <a:gd name="T37" fmla="*/ 198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7" h="472">
                    <a:moveTo>
                      <a:pt x="121" y="198"/>
                    </a:moveTo>
                    <a:cubicBezTo>
                      <a:pt x="235" y="154"/>
                      <a:pt x="174" y="422"/>
                      <a:pt x="201" y="472"/>
                    </a:cubicBezTo>
                    <a:cubicBezTo>
                      <a:pt x="210" y="470"/>
                      <a:pt x="206" y="472"/>
                      <a:pt x="222" y="470"/>
                    </a:cubicBezTo>
                    <a:cubicBezTo>
                      <a:pt x="184" y="423"/>
                      <a:pt x="277" y="157"/>
                      <a:pt x="167" y="81"/>
                    </a:cubicBezTo>
                    <a:cubicBezTo>
                      <a:pt x="164" y="77"/>
                      <a:pt x="164" y="77"/>
                      <a:pt x="164" y="77"/>
                    </a:cubicBezTo>
                    <a:cubicBezTo>
                      <a:pt x="151" y="53"/>
                      <a:pt x="151" y="31"/>
                      <a:pt x="164" y="6"/>
                    </a:cubicBezTo>
                    <a:cubicBezTo>
                      <a:pt x="149" y="29"/>
                      <a:pt x="137" y="31"/>
                      <a:pt x="121" y="0"/>
                    </a:cubicBezTo>
                    <a:cubicBezTo>
                      <a:pt x="132" y="69"/>
                      <a:pt x="120" y="57"/>
                      <a:pt x="94" y="8"/>
                    </a:cubicBezTo>
                    <a:cubicBezTo>
                      <a:pt x="96" y="34"/>
                      <a:pt x="81" y="37"/>
                      <a:pt x="68" y="26"/>
                    </a:cubicBezTo>
                    <a:cubicBezTo>
                      <a:pt x="90" y="53"/>
                      <a:pt x="104" y="92"/>
                      <a:pt x="50" y="43"/>
                    </a:cubicBezTo>
                    <a:cubicBezTo>
                      <a:pt x="54" y="56"/>
                      <a:pt x="47" y="74"/>
                      <a:pt x="24" y="71"/>
                    </a:cubicBezTo>
                    <a:cubicBezTo>
                      <a:pt x="100" y="105"/>
                      <a:pt x="87" y="131"/>
                      <a:pt x="16" y="124"/>
                    </a:cubicBezTo>
                    <a:cubicBezTo>
                      <a:pt x="30" y="139"/>
                      <a:pt x="23" y="148"/>
                      <a:pt x="11" y="152"/>
                    </a:cubicBezTo>
                    <a:cubicBezTo>
                      <a:pt x="25" y="157"/>
                      <a:pt x="88" y="174"/>
                      <a:pt x="0" y="206"/>
                    </a:cubicBezTo>
                    <a:cubicBezTo>
                      <a:pt x="17" y="203"/>
                      <a:pt x="33" y="215"/>
                      <a:pt x="22" y="233"/>
                    </a:cubicBezTo>
                    <a:cubicBezTo>
                      <a:pt x="53" y="201"/>
                      <a:pt x="87" y="199"/>
                      <a:pt x="58" y="240"/>
                    </a:cubicBezTo>
                    <a:cubicBezTo>
                      <a:pt x="64" y="234"/>
                      <a:pt x="83" y="224"/>
                      <a:pt x="89" y="246"/>
                    </a:cubicBezTo>
                    <a:cubicBezTo>
                      <a:pt x="98" y="216"/>
                      <a:pt x="110" y="204"/>
                      <a:pt x="116" y="201"/>
                    </a:cubicBezTo>
                    <a:lnTo>
                      <a:pt x="121" y="198"/>
                    </a:lnTo>
                    <a:close/>
                  </a:path>
                </a:pathLst>
              </a:custGeom>
              <a:solidFill>
                <a:srgbClr val="EAEAEA"/>
              </a:solidFill>
              <a:ln w="6350" cap="rnd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36"/>
              <p:cNvSpPr>
                <a:spLocks noChangeAspect="1"/>
              </p:cNvSpPr>
              <p:nvPr/>
            </p:nvSpPr>
            <p:spPr bwMode="auto">
              <a:xfrm>
                <a:off x="2108" y="2297"/>
                <a:ext cx="148" cy="83"/>
              </a:xfrm>
              <a:custGeom>
                <a:avLst/>
                <a:gdLst>
                  <a:gd name="T0" fmla="*/ 27 w 111"/>
                  <a:gd name="T1" fmla="*/ 56 h 62"/>
                  <a:gd name="T2" fmla="*/ 51 w 111"/>
                  <a:gd name="T3" fmla="*/ 2 h 62"/>
                  <a:gd name="T4" fmla="*/ 70 w 111"/>
                  <a:gd name="T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62">
                    <a:moveTo>
                      <a:pt x="27" y="56"/>
                    </a:moveTo>
                    <a:cubicBezTo>
                      <a:pt x="21" y="40"/>
                      <a:pt x="0" y="0"/>
                      <a:pt x="51" y="2"/>
                    </a:cubicBezTo>
                    <a:cubicBezTo>
                      <a:pt x="111" y="4"/>
                      <a:pt x="75" y="55"/>
                      <a:pt x="70" y="62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37"/>
              <p:cNvSpPr>
                <a:spLocks noChangeAspect="1"/>
              </p:cNvSpPr>
              <p:nvPr/>
            </p:nvSpPr>
            <p:spPr bwMode="auto">
              <a:xfrm>
                <a:off x="1993" y="2280"/>
                <a:ext cx="116" cy="127"/>
              </a:xfrm>
              <a:custGeom>
                <a:avLst/>
                <a:gdLst>
                  <a:gd name="T0" fmla="*/ 60 w 87"/>
                  <a:gd name="T1" fmla="*/ 95 h 95"/>
                  <a:gd name="T2" fmla="*/ 40 w 87"/>
                  <a:gd name="T3" fmla="*/ 38 h 95"/>
                  <a:gd name="T4" fmla="*/ 86 w 87"/>
                  <a:gd name="T5" fmla="*/ 7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95">
                    <a:moveTo>
                      <a:pt x="60" y="95"/>
                    </a:moveTo>
                    <a:cubicBezTo>
                      <a:pt x="45" y="87"/>
                      <a:pt x="0" y="70"/>
                      <a:pt x="40" y="38"/>
                    </a:cubicBezTo>
                    <a:cubicBezTo>
                      <a:pt x="87" y="0"/>
                      <a:pt x="85" y="68"/>
                      <a:pt x="86" y="77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38"/>
              <p:cNvSpPr>
                <a:spLocks noChangeAspect="1"/>
              </p:cNvSpPr>
              <p:nvPr/>
            </p:nvSpPr>
            <p:spPr bwMode="auto">
              <a:xfrm>
                <a:off x="1932" y="2335"/>
                <a:ext cx="116" cy="132"/>
              </a:xfrm>
              <a:custGeom>
                <a:avLst/>
                <a:gdLst>
                  <a:gd name="T0" fmla="*/ 62 w 87"/>
                  <a:gd name="T1" fmla="*/ 99 h 99"/>
                  <a:gd name="T2" fmla="*/ 28 w 87"/>
                  <a:gd name="T3" fmla="*/ 50 h 99"/>
                  <a:gd name="T4" fmla="*/ 87 w 87"/>
                  <a:gd name="T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99">
                    <a:moveTo>
                      <a:pt x="62" y="99"/>
                    </a:moveTo>
                    <a:cubicBezTo>
                      <a:pt x="44" y="96"/>
                      <a:pt x="0" y="93"/>
                      <a:pt x="28" y="50"/>
                    </a:cubicBezTo>
                    <a:cubicBezTo>
                      <a:pt x="61" y="0"/>
                      <a:pt x="84" y="61"/>
                      <a:pt x="87" y="69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39"/>
              <p:cNvSpPr>
                <a:spLocks noChangeAspect="1"/>
              </p:cNvSpPr>
              <p:nvPr/>
            </p:nvSpPr>
            <p:spPr bwMode="auto">
              <a:xfrm>
                <a:off x="1903" y="2468"/>
                <a:ext cx="101" cy="149"/>
              </a:xfrm>
              <a:custGeom>
                <a:avLst/>
                <a:gdLst>
                  <a:gd name="T0" fmla="*/ 69 w 76"/>
                  <a:gd name="T1" fmla="*/ 81 h 111"/>
                  <a:gd name="T2" fmla="*/ 3 w 76"/>
                  <a:gd name="T3" fmla="*/ 60 h 111"/>
                  <a:gd name="T4" fmla="*/ 76 w 76"/>
                  <a:gd name="T5" fmla="*/ 5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1">
                    <a:moveTo>
                      <a:pt x="69" y="81"/>
                    </a:moveTo>
                    <a:cubicBezTo>
                      <a:pt x="49" y="87"/>
                      <a:pt x="0" y="111"/>
                      <a:pt x="3" y="60"/>
                    </a:cubicBezTo>
                    <a:cubicBezTo>
                      <a:pt x="8" y="0"/>
                      <a:pt x="68" y="46"/>
                      <a:pt x="76" y="52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40"/>
              <p:cNvSpPr>
                <a:spLocks noChangeAspect="1"/>
              </p:cNvSpPr>
              <p:nvPr/>
            </p:nvSpPr>
            <p:spPr bwMode="auto">
              <a:xfrm>
                <a:off x="1881" y="2647"/>
                <a:ext cx="131" cy="118"/>
              </a:xfrm>
              <a:custGeom>
                <a:avLst/>
                <a:gdLst>
                  <a:gd name="T0" fmla="*/ 98 w 98"/>
                  <a:gd name="T1" fmla="*/ 27 h 88"/>
                  <a:gd name="T2" fmla="*/ 37 w 98"/>
                  <a:gd name="T3" fmla="*/ 48 h 88"/>
                  <a:gd name="T4" fmla="*/ 76 w 98"/>
                  <a:gd name="T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" h="88">
                    <a:moveTo>
                      <a:pt x="98" y="27"/>
                    </a:moveTo>
                    <a:cubicBezTo>
                      <a:pt x="90" y="43"/>
                      <a:pt x="69" y="88"/>
                      <a:pt x="37" y="48"/>
                    </a:cubicBezTo>
                    <a:cubicBezTo>
                      <a:pt x="0" y="0"/>
                      <a:pt x="68" y="0"/>
                      <a:pt x="76" y="0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 noChangeAspect="1"/>
              </p:cNvSpPr>
              <p:nvPr/>
            </p:nvSpPr>
            <p:spPr bwMode="auto">
              <a:xfrm>
                <a:off x="1977" y="2693"/>
                <a:ext cx="140" cy="106"/>
              </a:xfrm>
              <a:custGeom>
                <a:avLst/>
                <a:gdLst>
                  <a:gd name="T0" fmla="*/ 94 w 105"/>
                  <a:gd name="T1" fmla="*/ 9 h 79"/>
                  <a:gd name="T2" fmla="*/ 57 w 105"/>
                  <a:gd name="T3" fmla="*/ 61 h 79"/>
                  <a:gd name="T4" fmla="*/ 62 w 105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79">
                    <a:moveTo>
                      <a:pt x="94" y="9"/>
                    </a:moveTo>
                    <a:cubicBezTo>
                      <a:pt x="94" y="27"/>
                      <a:pt x="105" y="79"/>
                      <a:pt x="57" y="61"/>
                    </a:cubicBezTo>
                    <a:cubicBezTo>
                      <a:pt x="0" y="40"/>
                      <a:pt x="54" y="5"/>
                      <a:pt x="62" y="0"/>
                    </a:cubicBezTo>
                  </a:path>
                </a:pathLst>
              </a:custGeom>
              <a:noFill/>
              <a:ln w="6350" cap="rnd">
                <a:solidFill>
                  <a:srgbClr val="FF66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5880880" y="4007672"/>
            <a:ext cx="29541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water retention</a:t>
            </a:r>
          </a:p>
          <a:p>
            <a:pPr algn="ctr"/>
            <a:r>
              <a:rPr lang="en-US" sz="2200" b="1" dirty="0" smtClean="0">
                <a:solidFill>
                  <a:srgbClr val="000090"/>
                </a:solidFill>
              </a:rPr>
              <a:t>through water channels (aquaporin-2)</a:t>
            </a:r>
          </a:p>
          <a:p>
            <a:endParaRPr lang="en-US" dirty="0"/>
          </a:p>
        </p:txBody>
      </p:sp>
      <p:sp>
        <p:nvSpPr>
          <p:cNvPr id="71" name="AutoShape 351"/>
          <p:cNvSpPr>
            <a:spLocks noChangeAspect="1" noChangeArrowheads="1"/>
          </p:cNvSpPr>
          <p:nvPr/>
        </p:nvSpPr>
        <p:spPr bwMode="auto">
          <a:xfrm flipV="1">
            <a:off x="2333348" y="1940478"/>
            <a:ext cx="361767" cy="1266185"/>
          </a:xfrm>
          <a:prstGeom prst="upArrow">
            <a:avLst>
              <a:gd name="adj1" fmla="val 52083"/>
              <a:gd name="adj2" fmla="val 82299"/>
            </a:avLst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8"/>
          <p:cNvGrpSpPr>
            <a:grpSpLocks noChangeAspect="1"/>
          </p:cNvGrpSpPr>
          <p:nvPr/>
        </p:nvGrpSpPr>
        <p:grpSpPr bwMode="auto">
          <a:xfrm>
            <a:off x="3220822" y="3444499"/>
            <a:ext cx="1657142" cy="2404385"/>
            <a:chOff x="1968" y="628"/>
            <a:chExt cx="2384" cy="3459"/>
          </a:xfrm>
        </p:grpSpPr>
        <p:sp>
          <p:nvSpPr>
            <p:cNvPr id="79" name="Freeform 39"/>
            <p:cNvSpPr>
              <a:spLocks noChangeAspect="1"/>
            </p:cNvSpPr>
            <p:nvPr/>
          </p:nvSpPr>
          <p:spPr bwMode="auto">
            <a:xfrm>
              <a:off x="1968" y="628"/>
              <a:ext cx="2384" cy="3459"/>
            </a:xfrm>
            <a:custGeom>
              <a:avLst/>
              <a:gdLst>
                <a:gd name="T0" fmla="*/ 72 w 1788"/>
                <a:gd name="T1" fmla="*/ 2196 h 2591"/>
                <a:gd name="T2" fmla="*/ 72 w 1788"/>
                <a:gd name="T3" fmla="*/ 1135 h 2591"/>
                <a:gd name="T4" fmla="*/ 66 w 1788"/>
                <a:gd name="T5" fmla="*/ 1134 h 2591"/>
                <a:gd name="T6" fmla="*/ 15 w 1788"/>
                <a:gd name="T7" fmla="*/ 1099 h 2591"/>
                <a:gd name="T8" fmla="*/ 0 w 1788"/>
                <a:gd name="T9" fmla="*/ 1044 h 2591"/>
                <a:gd name="T10" fmla="*/ 0 w 1788"/>
                <a:gd name="T11" fmla="*/ 0 h 2591"/>
                <a:gd name="T12" fmla="*/ 48 w 1788"/>
                <a:gd name="T13" fmla="*/ 0 h 2591"/>
                <a:gd name="T14" fmla="*/ 48 w 1788"/>
                <a:gd name="T15" fmla="*/ 1044 h 2591"/>
                <a:gd name="T16" fmla="*/ 59 w 1788"/>
                <a:gd name="T17" fmla="*/ 1077 h 2591"/>
                <a:gd name="T18" fmla="*/ 83 w 1788"/>
                <a:gd name="T19" fmla="*/ 1089 h 2591"/>
                <a:gd name="T20" fmla="*/ 120 w 1788"/>
                <a:gd name="T21" fmla="*/ 1116 h 2591"/>
                <a:gd name="T22" fmla="*/ 120 w 1788"/>
                <a:gd name="T23" fmla="*/ 2196 h 2591"/>
                <a:gd name="T24" fmla="*/ 233 w 1788"/>
                <a:gd name="T25" fmla="*/ 2457 h 2591"/>
                <a:gd name="T26" fmla="*/ 487 w 1788"/>
                <a:gd name="T27" fmla="*/ 2543 h 2591"/>
                <a:gd name="T28" fmla="*/ 747 w 1788"/>
                <a:gd name="T29" fmla="*/ 2455 h 2591"/>
                <a:gd name="T30" fmla="*/ 864 w 1788"/>
                <a:gd name="T31" fmla="*/ 2196 h 2591"/>
                <a:gd name="T32" fmla="*/ 864 w 1788"/>
                <a:gd name="T33" fmla="*/ 936 h 2591"/>
                <a:gd name="T34" fmla="*/ 864 w 1788"/>
                <a:gd name="T35" fmla="*/ 912 h 2591"/>
                <a:gd name="T36" fmla="*/ 912 w 1788"/>
                <a:gd name="T37" fmla="*/ 909 h 2591"/>
                <a:gd name="T38" fmla="*/ 930 w 1788"/>
                <a:gd name="T39" fmla="*/ 894 h 2591"/>
                <a:gd name="T40" fmla="*/ 936 w 1788"/>
                <a:gd name="T41" fmla="*/ 864 h 2591"/>
                <a:gd name="T42" fmla="*/ 936 w 1788"/>
                <a:gd name="T43" fmla="*/ 612 h 2591"/>
                <a:gd name="T44" fmla="*/ 953 w 1788"/>
                <a:gd name="T45" fmla="*/ 509 h 2591"/>
                <a:gd name="T46" fmla="*/ 1012 w 1788"/>
                <a:gd name="T47" fmla="*/ 453 h 2591"/>
                <a:gd name="T48" fmla="*/ 1068 w 1788"/>
                <a:gd name="T49" fmla="*/ 444 h 2591"/>
                <a:gd name="T50" fmla="*/ 1788 w 1788"/>
                <a:gd name="T51" fmla="*/ 444 h 2591"/>
                <a:gd name="T52" fmla="*/ 1788 w 1788"/>
                <a:gd name="T53" fmla="*/ 492 h 2591"/>
                <a:gd name="T54" fmla="*/ 1068 w 1788"/>
                <a:gd name="T55" fmla="*/ 492 h 2591"/>
                <a:gd name="T56" fmla="*/ 1029 w 1788"/>
                <a:gd name="T57" fmla="*/ 498 h 2591"/>
                <a:gd name="T58" fmla="*/ 1006 w 1788"/>
                <a:gd name="T59" fmla="*/ 514 h 2591"/>
                <a:gd name="T60" fmla="*/ 984 w 1788"/>
                <a:gd name="T61" fmla="*/ 612 h 2591"/>
                <a:gd name="T62" fmla="*/ 984 w 1788"/>
                <a:gd name="T63" fmla="*/ 864 h 2591"/>
                <a:gd name="T64" fmla="*/ 973 w 1788"/>
                <a:gd name="T65" fmla="*/ 917 h 2591"/>
                <a:gd name="T66" fmla="*/ 943 w 1788"/>
                <a:gd name="T67" fmla="*/ 948 h 2591"/>
                <a:gd name="T68" fmla="*/ 912 w 1788"/>
                <a:gd name="T69" fmla="*/ 958 h 2591"/>
                <a:gd name="T70" fmla="*/ 912 w 1788"/>
                <a:gd name="T71" fmla="*/ 2196 h 2591"/>
                <a:gd name="T72" fmla="*/ 777 w 1788"/>
                <a:gd name="T73" fmla="*/ 2492 h 2591"/>
                <a:gd name="T74" fmla="*/ 487 w 1788"/>
                <a:gd name="T75" fmla="*/ 2591 h 2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88" h="2591">
                  <a:moveTo>
                    <a:pt x="202" y="2494"/>
                  </a:moveTo>
                  <a:cubicBezTo>
                    <a:pt x="124" y="2428"/>
                    <a:pt x="72" y="2327"/>
                    <a:pt x="72" y="2196"/>
                  </a:cubicBezTo>
                  <a:cubicBezTo>
                    <a:pt x="72" y="2196"/>
                    <a:pt x="72" y="2196"/>
                    <a:pt x="72" y="2196"/>
                  </a:cubicBezTo>
                  <a:cubicBezTo>
                    <a:pt x="72" y="1815"/>
                    <a:pt x="72" y="1308"/>
                    <a:pt x="72" y="1135"/>
                  </a:cubicBezTo>
                  <a:cubicBezTo>
                    <a:pt x="72" y="1135"/>
                    <a:pt x="72" y="1135"/>
                    <a:pt x="72" y="1135"/>
                  </a:cubicBezTo>
                  <a:cubicBezTo>
                    <a:pt x="70" y="1135"/>
                    <a:pt x="68" y="1134"/>
                    <a:pt x="66" y="1134"/>
                  </a:cubicBezTo>
                  <a:cubicBezTo>
                    <a:pt x="66" y="1134"/>
                    <a:pt x="66" y="1134"/>
                    <a:pt x="66" y="1134"/>
                  </a:cubicBezTo>
                  <a:cubicBezTo>
                    <a:pt x="51" y="1129"/>
                    <a:pt x="30" y="1120"/>
                    <a:pt x="15" y="1099"/>
                  </a:cubicBezTo>
                  <a:cubicBezTo>
                    <a:pt x="15" y="1099"/>
                    <a:pt x="15" y="1099"/>
                    <a:pt x="15" y="1099"/>
                  </a:cubicBezTo>
                  <a:cubicBezTo>
                    <a:pt x="6" y="1085"/>
                    <a:pt x="0" y="1066"/>
                    <a:pt x="0" y="1044"/>
                  </a:cubicBezTo>
                  <a:cubicBezTo>
                    <a:pt x="0" y="1044"/>
                    <a:pt x="0" y="1044"/>
                    <a:pt x="0" y="1044"/>
                  </a:cubicBezTo>
                  <a:cubicBezTo>
                    <a:pt x="0" y="915"/>
                    <a:pt x="0" y="3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36"/>
                    <a:pt x="48" y="915"/>
                    <a:pt x="48" y="1044"/>
                  </a:cubicBezTo>
                  <a:cubicBezTo>
                    <a:pt x="48" y="1044"/>
                    <a:pt x="48" y="1044"/>
                    <a:pt x="48" y="1044"/>
                  </a:cubicBezTo>
                  <a:cubicBezTo>
                    <a:pt x="48" y="1063"/>
                    <a:pt x="53" y="1071"/>
                    <a:pt x="59" y="1077"/>
                  </a:cubicBezTo>
                  <a:cubicBezTo>
                    <a:pt x="59" y="1077"/>
                    <a:pt x="59" y="1077"/>
                    <a:pt x="59" y="1077"/>
                  </a:cubicBezTo>
                  <a:cubicBezTo>
                    <a:pt x="66" y="1083"/>
                    <a:pt x="75" y="1087"/>
                    <a:pt x="83" y="1089"/>
                  </a:cubicBezTo>
                  <a:cubicBezTo>
                    <a:pt x="83" y="1089"/>
                    <a:pt x="83" y="1089"/>
                    <a:pt x="83" y="1089"/>
                  </a:cubicBezTo>
                  <a:cubicBezTo>
                    <a:pt x="97" y="1091"/>
                    <a:pt x="120" y="1095"/>
                    <a:pt x="120" y="1095"/>
                  </a:cubicBezTo>
                  <a:cubicBezTo>
                    <a:pt x="121" y="1102"/>
                    <a:pt x="120" y="1111"/>
                    <a:pt x="120" y="1116"/>
                  </a:cubicBezTo>
                  <a:cubicBezTo>
                    <a:pt x="120" y="1116"/>
                    <a:pt x="120" y="1116"/>
                    <a:pt x="120" y="1116"/>
                  </a:cubicBezTo>
                  <a:cubicBezTo>
                    <a:pt x="120" y="1267"/>
                    <a:pt x="120" y="1800"/>
                    <a:pt x="120" y="2196"/>
                  </a:cubicBezTo>
                  <a:cubicBezTo>
                    <a:pt x="120" y="2196"/>
                    <a:pt x="120" y="2196"/>
                    <a:pt x="120" y="2196"/>
                  </a:cubicBezTo>
                  <a:cubicBezTo>
                    <a:pt x="120" y="2315"/>
                    <a:pt x="165" y="2399"/>
                    <a:pt x="233" y="2457"/>
                  </a:cubicBezTo>
                  <a:cubicBezTo>
                    <a:pt x="233" y="2457"/>
                    <a:pt x="233" y="2457"/>
                    <a:pt x="233" y="2457"/>
                  </a:cubicBezTo>
                  <a:cubicBezTo>
                    <a:pt x="301" y="2514"/>
                    <a:pt x="393" y="2543"/>
                    <a:pt x="487" y="2543"/>
                  </a:cubicBezTo>
                  <a:cubicBezTo>
                    <a:pt x="487" y="2543"/>
                    <a:pt x="487" y="2543"/>
                    <a:pt x="487" y="2543"/>
                  </a:cubicBezTo>
                  <a:cubicBezTo>
                    <a:pt x="582" y="2543"/>
                    <a:pt x="677" y="2513"/>
                    <a:pt x="747" y="2455"/>
                  </a:cubicBezTo>
                  <a:cubicBezTo>
                    <a:pt x="747" y="2455"/>
                    <a:pt x="747" y="2455"/>
                    <a:pt x="747" y="2455"/>
                  </a:cubicBezTo>
                  <a:cubicBezTo>
                    <a:pt x="817" y="2397"/>
                    <a:pt x="864" y="2312"/>
                    <a:pt x="864" y="2196"/>
                  </a:cubicBezTo>
                  <a:cubicBezTo>
                    <a:pt x="864" y="2196"/>
                    <a:pt x="864" y="2196"/>
                    <a:pt x="864" y="2196"/>
                  </a:cubicBezTo>
                  <a:cubicBezTo>
                    <a:pt x="864" y="1999"/>
                    <a:pt x="864" y="1170"/>
                    <a:pt x="864" y="936"/>
                  </a:cubicBezTo>
                  <a:cubicBezTo>
                    <a:pt x="864" y="936"/>
                    <a:pt x="864" y="936"/>
                    <a:pt x="864" y="936"/>
                  </a:cubicBezTo>
                  <a:cubicBezTo>
                    <a:pt x="864" y="912"/>
                    <a:pt x="864" y="912"/>
                    <a:pt x="864" y="912"/>
                  </a:cubicBezTo>
                  <a:cubicBezTo>
                    <a:pt x="888" y="912"/>
                    <a:pt x="888" y="912"/>
                    <a:pt x="888" y="912"/>
                  </a:cubicBezTo>
                  <a:cubicBezTo>
                    <a:pt x="894" y="912"/>
                    <a:pt x="904" y="912"/>
                    <a:pt x="912" y="909"/>
                  </a:cubicBezTo>
                  <a:cubicBezTo>
                    <a:pt x="912" y="909"/>
                    <a:pt x="912" y="909"/>
                    <a:pt x="912" y="909"/>
                  </a:cubicBezTo>
                  <a:cubicBezTo>
                    <a:pt x="920" y="907"/>
                    <a:pt x="925" y="903"/>
                    <a:pt x="930" y="894"/>
                  </a:cubicBezTo>
                  <a:cubicBezTo>
                    <a:pt x="930" y="894"/>
                    <a:pt x="930" y="894"/>
                    <a:pt x="930" y="894"/>
                  </a:cubicBezTo>
                  <a:cubicBezTo>
                    <a:pt x="933" y="888"/>
                    <a:pt x="936" y="879"/>
                    <a:pt x="936" y="864"/>
                  </a:cubicBezTo>
                  <a:cubicBezTo>
                    <a:pt x="936" y="864"/>
                    <a:pt x="936" y="864"/>
                    <a:pt x="936" y="864"/>
                  </a:cubicBezTo>
                  <a:cubicBezTo>
                    <a:pt x="936" y="802"/>
                    <a:pt x="936" y="702"/>
                    <a:pt x="936" y="612"/>
                  </a:cubicBezTo>
                  <a:cubicBezTo>
                    <a:pt x="936" y="612"/>
                    <a:pt x="936" y="612"/>
                    <a:pt x="936" y="612"/>
                  </a:cubicBezTo>
                  <a:cubicBezTo>
                    <a:pt x="936" y="570"/>
                    <a:pt x="941" y="536"/>
                    <a:pt x="953" y="509"/>
                  </a:cubicBezTo>
                  <a:cubicBezTo>
                    <a:pt x="953" y="509"/>
                    <a:pt x="953" y="509"/>
                    <a:pt x="953" y="509"/>
                  </a:cubicBezTo>
                  <a:cubicBezTo>
                    <a:pt x="965" y="482"/>
                    <a:pt x="987" y="462"/>
                    <a:pt x="1012" y="453"/>
                  </a:cubicBezTo>
                  <a:cubicBezTo>
                    <a:pt x="1012" y="453"/>
                    <a:pt x="1012" y="453"/>
                    <a:pt x="1012" y="453"/>
                  </a:cubicBezTo>
                  <a:cubicBezTo>
                    <a:pt x="1029" y="446"/>
                    <a:pt x="1048" y="444"/>
                    <a:pt x="1068" y="444"/>
                  </a:cubicBezTo>
                  <a:cubicBezTo>
                    <a:pt x="1068" y="444"/>
                    <a:pt x="1068" y="444"/>
                    <a:pt x="1068" y="444"/>
                  </a:cubicBezTo>
                  <a:cubicBezTo>
                    <a:pt x="1122" y="444"/>
                    <a:pt x="1770" y="444"/>
                    <a:pt x="1788" y="444"/>
                  </a:cubicBezTo>
                  <a:cubicBezTo>
                    <a:pt x="1788" y="444"/>
                    <a:pt x="1788" y="444"/>
                    <a:pt x="1788" y="444"/>
                  </a:cubicBezTo>
                  <a:cubicBezTo>
                    <a:pt x="1788" y="492"/>
                    <a:pt x="1788" y="492"/>
                    <a:pt x="1788" y="492"/>
                  </a:cubicBezTo>
                  <a:cubicBezTo>
                    <a:pt x="1770" y="492"/>
                    <a:pt x="1122" y="492"/>
                    <a:pt x="1068" y="492"/>
                  </a:cubicBezTo>
                  <a:cubicBezTo>
                    <a:pt x="1068" y="492"/>
                    <a:pt x="1068" y="492"/>
                    <a:pt x="1068" y="492"/>
                  </a:cubicBezTo>
                  <a:cubicBezTo>
                    <a:pt x="1052" y="492"/>
                    <a:pt x="1039" y="494"/>
                    <a:pt x="1029" y="498"/>
                  </a:cubicBezTo>
                  <a:cubicBezTo>
                    <a:pt x="1029" y="498"/>
                    <a:pt x="1029" y="498"/>
                    <a:pt x="1029" y="498"/>
                  </a:cubicBezTo>
                  <a:cubicBezTo>
                    <a:pt x="1019" y="502"/>
                    <a:pt x="1012" y="507"/>
                    <a:pt x="1006" y="514"/>
                  </a:cubicBezTo>
                  <a:cubicBezTo>
                    <a:pt x="1006" y="514"/>
                    <a:pt x="1006" y="514"/>
                    <a:pt x="1006" y="514"/>
                  </a:cubicBezTo>
                  <a:cubicBezTo>
                    <a:pt x="993" y="530"/>
                    <a:pt x="984" y="560"/>
                    <a:pt x="984" y="612"/>
                  </a:cubicBezTo>
                  <a:cubicBezTo>
                    <a:pt x="984" y="612"/>
                    <a:pt x="984" y="612"/>
                    <a:pt x="984" y="612"/>
                  </a:cubicBezTo>
                  <a:cubicBezTo>
                    <a:pt x="984" y="702"/>
                    <a:pt x="984" y="802"/>
                    <a:pt x="984" y="864"/>
                  </a:cubicBezTo>
                  <a:cubicBezTo>
                    <a:pt x="984" y="864"/>
                    <a:pt x="984" y="864"/>
                    <a:pt x="984" y="864"/>
                  </a:cubicBezTo>
                  <a:cubicBezTo>
                    <a:pt x="984" y="885"/>
                    <a:pt x="980" y="903"/>
                    <a:pt x="973" y="917"/>
                  </a:cubicBezTo>
                  <a:cubicBezTo>
                    <a:pt x="973" y="917"/>
                    <a:pt x="973" y="917"/>
                    <a:pt x="973" y="917"/>
                  </a:cubicBezTo>
                  <a:cubicBezTo>
                    <a:pt x="965" y="931"/>
                    <a:pt x="954" y="941"/>
                    <a:pt x="943" y="948"/>
                  </a:cubicBezTo>
                  <a:cubicBezTo>
                    <a:pt x="943" y="948"/>
                    <a:pt x="943" y="948"/>
                    <a:pt x="943" y="948"/>
                  </a:cubicBezTo>
                  <a:cubicBezTo>
                    <a:pt x="932" y="954"/>
                    <a:pt x="921" y="957"/>
                    <a:pt x="912" y="958"/>
                  </a:cubicBezTo>
                  <a:cubicBezTo>
                    <a:pt x="912" y="958"/>
                    <a:pt x="912" y="958"/>
                    <a:pt x="912" y="958"/>
                  </a:cubicBezTo>
                  <a:cubicBezTo>
                    <a:pt x="912" y="1219"/>
                    <a:pt x="912" y="2004"/>
                    <a:pt x="912" y="2196"/>
                  </a:cubicBezTo>
                  <a:cubicBezTo>
                    <a:pt x="912" y="2196"/>
                    <a:pt x="912" y="2196"/>
                    <a:pt x="912" y="2196"/>
                  </a:cubicBezTo>
                  <a:cubicBezTo>
                    <a:pt x="912" y="2325"/>
                    <a:pt x="858" y="2426"/>
                    <a:pt x="777" y="2492"/>
                  </a:cubicBezTo>
                  <a:cubicBezTo>
                    <a:pt x="777" y="2492"/>
                    <a:pt x="777" y="2492"/>
                    <a:pt x="777" y="2492"/>
                  </a:cubicBezTo>
                  <a:cubicBezTo>
                    <a:pt x="697" y="2558"/>
                    <a:pt x="591" y="2591"/>
                    <a:pt x="487" y="2591"/>
                  </a:cubicBezTo>
                  <a:cubicBezTo>
                    <a:pt x="487" y="2591"/>
                    <a:pt x="487" y="2591"/>
                    <a:pt x="487" y="2591"/>
                  </a:cubicBezTo>
                  <a:cubicBezTo>
                    <a:pt x="384" y="2591"/>
                    <a:pt x="281" y="2560"/>
                    <a:pt x="202" y="2494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ChangeAspect="1"/>
            </p:cNvSpPr>
            <p:nvPr/>
          </p:nvSpPr>
          <p:spPr bwMode="auto">
            <a:xfrm>
              <a:off x="2304" y="628"/>
              <a:ext cx="2048" cy="3206"/>
            </a:xfrm>
            <a:custGeom>
              <a:avLst/>
              <a:gdLst>
                <a:gd name="T0" fmla="*/ 0 w 1536"/>
                <a:gd name="T1" fmla="*/ 2196 h 2402"/>
                <a:gd name="T2" fmla="*/ 0 w 1536"/>
                <a:gd name="T3" fmla="*/ 1116 h 2402"/>
                <a:gd name="T4" fmla="*/ 0 w 1536"/>
                <a:gd name="T5" fmla="*/ 1092 h 2402"/>
                <a:gd name="T6" fmla="*/ 48 w 1536"/>
                <a:gd name="T7" fmla="*/ 1089 h 2402"/>
                <a:gd name="T8" fmla="*/ 66 w 1536"/>
                <a:gd name="T9" fmla="*/ 1074 h 2402"/>
                <a:gd name="T10" fmla="*/ 72 w 1536"/>
                <a:gd name="T11" fmla="*/ 1044 h 2402"/>
                <a:gd name="T12" fmla="*/ 72 w 1536"/>
                <a:gd name="T13" fmla="*/ 0 h 2402"/>
                <a:gd name="T14" fmla="*/ 120 w 1536"/>
                <a:gd name="T15" fmla="*/ 0 h 2402"/>
                <a:gd name="T16" fmla="*/ 120 w 1536"/>
                <a:gd name="T17" fmla="*/ 1044 h 2402"/>
                <a:gd name="T18" fmla="*/ 109 w 1536"/>
                <a:gd name="T19" fmla="*/ 1097 h 2402"/>
                <a:gd name="T20" fmla="*/ 79 w 1536"/>
                <a:gd name="T21" fmla="*/ 1128 h 2402"/>
                <a:gd name="T22" fmla="*/ 48 w 1536"/>
                <a:gd name="T23" fmla="*/ 1138 h 2402"/>
                <a:gd name="T24" fmla="*/ 48 w 1536"/>
                <a:gd name="T25" fmla="*/ 2196 h 2402"/>
                <a:gd name="T26" fmla="*/ 104 w 1536"/>
                <a:gd name="T27" fmla="*/ 2314 h 2402"/>
                <a:gd name="T28" fmla="*/ 234 w 1536"/>
                <a:gd name="T29" fmla="*/ 2354 h 2402"/>
                <a:gd name="T30" fmla="*/ 372 w 1536"/>
                <a:gd name="T31" fmla="*/ 2312 h 2402"/>
                <a:gd name="T32" fmla="*/ 432 w 1536"/>
                <a:gd name="T33" fmla="*/ 2196 h 2402"/>
                <a:gd name="T34" fmla="*/ 432 w 1536"/>
                <a:gd name="T35" fmla="*/ 958 h 2402"/>
                <a:gd name="T36" fmla="*/ 418 w 1536"/>
                <a:gd name="T37" fmla="*/ 955 h 2402"/>
                <a:gd name="T38" fmla="*/ 371 w 1536"/>
                <a:gd name="T39" fmla="*/ 917 h 2402"/>
                <a:gd name="T40" fmla="*/ 360 w 1536"/>
                <a:gd name="T41" fmla="*/ 864 h 2402"/>
                <a:gd name="T42" fmla="*/ 361 w 1536"/>
                <a:gd name="T43" fmla="*/ 489 h 2402"/>
                <a:gd name="T44" fmla="*/ 360 w 1536"/>
                <a:gd name="T45" fmla="*/ 343 h 2402"/>
                <a:gd name="T46" fmla="*/ 360 w 1536"/>
                <a:gd name="T47" fmla="*/ 332 h 2402"/>
                <a:gd name="T48" fmla="*/ 392 w 1536"/>
                <a:gd name="T49" fmla="*/ 204 h 2402"/>
                <a:gd name="T50" fmla="*/ 492 w 1536"/>
                <a:gd name="T51" fmla="*/ 156 h 2402"/>
                <a:gd name="T52" fmla="*/ 1536 w 1536"/>
                <a:gd name="T53" fmla="*/ 156 h 2402"/>
                <a:gd name="T54" fmla="*/ 492 w 1536"/>
                <a:gd name="T55" fmla="*/ 204 h 2402"/>
                <a:gd name="T56" fmla="*/ 431 w 1536"/>
                <a:gd name="T57" fmla="*/ 232 h 2402"/>
                <a:gd name="T58" fmla="*/ 408 w 1536"/>
                <a:gd name="T59" fmla="*/ 332 h 2402"/>
                <a:gd name="T60" fmla="*/ 408 w 1536"/>
                <a:gd name="T61" fmla="*/ 341 h 2402"/>
                <a:gd name="T62" fmla="*/ 409 w 1536"/>
                <a:gd name="T63" fmla="*/ 489 h 2402"/>
                <a:gd name="T64" fmla="*/ 408 w 1536"/>
                <a:gd name="T65" fmla="*/ 864 h 2402"/>
                <a:gd name="T66" fmla="*/ 414 w 1536"/>
                <a:gd name="T67" fmla="*/ 894 h 2402"/>
                <a:gd name="T68" fmla="*/ 425 w 1536"/>
                <a:gd name="T69" fmla="*/ 906 h 2402"/>
                <a:gd name="T70" fmla="*/ 456 w 1536"/>
                <a:gd name="T71" fmla="*/ 912 h 2402"/>
                <a:gd name="T72" fmla="*/ 480 w 1536"/>
                <a:gd name="T73" fmla="*/ 912 h 2402"/>
                <a:gd name="T74" fmla="*/ 480 w 1536"/>
                <a:gd name="T75" fmla="*/ 2196 h 2402"/>
                <a:gd name="T76" fmla="*/ 400 w 1536"/>
                <a:gd name="T77" fmla="*/ 2351 h 2402"/>
                <a:gd name="T78" fmla="*/ 234 w 1536"/>
                <a:gd name="T79" fmla="*/ 2402 h 2402"/>
                <a:gd name="T80" fmla="*/ 75 w 1536"/>
                <a:gd name="T81" fmla="*/ 2353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36" h="2402">
                  <a:moveTo>
                    <a:pt x="75" y="2353"/>
                  </a:moveTo>
                  <a:cubicBezTo>
                    <a:pt x="30" y="2319"/>
                    <a:pt x="0" y="2265"/>
                    <a:pt x="0" y="2196"/>
                  </a:cubicBezTo>
                  <a:cubicBezTo>
                    <a:pt x="0" y="2196"/>
                    <a:pt x="0" y="2196"/>
                    <a:pt x="0" y="2196"/>
                  </a:cubicBezTo>
                  <a:cubicBezTo>
                    <a:pt x="0" y="2142"/>
                    <a:pt x="0" y="1170"/>
                    <a:pt x="0" y="1116"/>
                  </a:cubicBezTo>
                  <a:cubicBezTo>
                    <a:pt x="0" y="1116"/>
                    <a:pt x="0" y="1116"/>
                    <a:pt x="0" y="1116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24" y="1092"/>
                    <a:pt x="24" y="1092"/>
                    <a:pt x="24" y="1092"/>
                  </a:cubicBezTo>
                  <a:cubicBezTo>
                    <a:pt x="31" y="1092"/>
                    <a:pt x="40" y="1092"/>
                    <a:pt x="48" y="1089"/>
                  </a:cubicBezTo>
                  <a:cubicBezTo>
                    <a:pt x="48" y="1089"/>
                    <a:pt x="48" y="1089"/>
                    <a:pt x="48" y="1089"/>
                  </a:cubicBezTo>
                  <a:cubicBezTo>
                    <a:pt x="56" y="1087"/>
                    <a:pt x="61" y="1083"/>
                    <a:pt x="66" y="1074"/>
                  </a:cubicBezTo>
                  <a:cubicBezTo>
                    <a:pt x="66" y="1074"/>
                    <a:pt x="66" y="1074"/>
                    <a:pt x="66" y="1074"/>
                  </a:cubicBezTo>
                  <a:cubicBezTo>
                    <a:pt x="69" y="1068"/>
                    <a:pt x="72" y="1059"/>
                    <a:pt x="72" y="1044"/>
                  </a:cubicBezTo>
                  <a:cubicBezTo>
                    <a:pt x="72" y="1044"/>
                    <a:pt x="72" y="1044"/>
                    <a:pt x="72" y="1044"/>
                  </a:cubicBezTo>
                  <a:cubicBezTo>
                    <a:pt x="72" y="1026"/>
                    <a:pt x="72" y="36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36"/>
                    <a:pt x="120" y="1026"/>
                    <a:pt x="120" y="1044"/>
                  </a:cubicBezTo>
                  <a:cubicBezTo>
                    <a:pt x="120" y="1044"/>
                    <a:pt x="120" y="1044"/>
                    <a:pt x="120" y="1044"/>
                  </a:cubicBezTo>
                  <a:cubicBezTo>
                    <a:pt x="120" y="1065"/>
                    <a:pt x="116" y="1083"/>
                    <a:pt x="109" y="1097"/>
                  </a:cubicBezTo>
                  <a:cubicBezTo>
                    <a:pt x="109" y="1097"/>
                    <a:pt x="109" y="1097"/>
                    <a:pt x="109" y="1097"/>
                  </a:cubicBezTo>
                  <a:cubicBezTo>
                    <a:pt x="101" y="1111"/>
                    <a:pt x="90" y="1121"/>
                    <a:pt x="79" y="1128"/>
                  </a:cubicBezTo>
                  <a:cubicBezTo>
                    <a:pt x="79" y="1128"/>
                    <a:pt x="79" y="1128"/>
                    <a:pt x="79" y="1128"/>
                  </a:cubicBezTo>
                  <a:cubicBezTo>
                    <a:pt x="68" y="1134"/>
                    <a:pt x="57" y="1137"/>
                    <a:pt x="48" y="1138"/>
                  </a:cubicBezTo>
                  <a:cubicBezTo>
                    <a:pt x="48" y="1138"/>
                    <a:pt x="48" y="1138"/>
                    <a:pt x="48" y="1138"/>
                  </a:cubicBezTo>
                  <a:cubicBezTo>
                    <a:pt x="48" y="1295"/>
                    <a:pt x="48" y="2146"/>
                    <a:pt x="48" y="2196"/>
                  </a:cubicBezTo>
                  <a:cubicBezTo>
                    <a:pt x="48" y="2196"/>
                    <a:pt x="48" y="2196"/>
                    <a:pt x="48" y="2196"/>
                  </a:cubicBezTo>
                  <a:cubicBezTo>
                    <a:pt x="48" y="2251"/>
                    <a:pt x="70" y="2288"/>
                    <a:pt x="104" y="2314"/>
                  </a:cubicBezTo>
                  <a:cubicBezTo>
                    <a:pt x="104" y="2314"/>
                    <a:pt x="104" y="2314"/>
                    <a:pt x="104" y="2314"/>
                  </a:cubicBezTo>
                  <a:cubicBezTo>
                    <a:pt x="138" y="2341"/>
                    <a:pt x="185" y="2354"/>
                    <a:pt x="234" y="2354"/>
                  </a:cubicBezTo>
                  <a:cubicBezTo>
                    <a:pt x="234" y="2354"/>
                    <a:pt x="234" y="2354"/>
                    <a:pt x="234" y="2354"/>
                  </a:cubicBezTo>
                  <a:cubicBezTo>
                    <a:pt x="284" y="2354"/>
                    <a:pt x="335" y="2340"/>
                    <a:pt x="372" y="2312"/>
                  </a:cubicBezTo>
                  <a:cubicBezTo>
                    <a:pt x="372" y="2312"/>
                    <a:pt x="372" y="2312"/>
                    <a:pt x="372" y="2312"/>
                  </a:cubicBezTo>
                  <a:cubicBezTo>
                    <a:pt x="409" y="2285"/>
                    <a:pt x="432" y="2248"/>
                    <a:pt x="432" y="2196"/>
                  </a:cubicBezTo>
                  <a:cubicBezTo>
                    <a:pt x="432" y="2196"/>
                    <a:pt x="432" y="2196"/>
                    <a:pt x="432" y="2196"/>
                  </a:cubicBezTo>
                  <a:cubicBezTo>
                    <a:pt x="432" y="2079"/>
                    <a:pt x="432" y="1120"/>
                    <a:pt x="432" y="958"/>
                  </a:cubicBezTo>
                  <a:cubicBezTo>
                    <a:pt x="432" y="958"/>
                    <a:pt x="432" y="958"/>
                    <a:pt x="432" y="958"/>
                  </a:cubicBezTo>
                  <a:cubicBezTo>
                    <a:pt x="428" y="958"/>
                    <a:pt x="423" y="957"/>
                    <a:pt x="418" y="955"/>
                  </a:cubicBezTo>
                  <a:cubicBezTo>
                    <a:pt x="418" y="955"/>
                    <a:pt x="418" y="955"/>
                    <a:pt x="418" y="955"/>
                  </a:cubicBezTo>
                  <a:cubicBezTo>
                    <a:pt x="402" y="950"/>
                    <a:pt x="383" y="938"/>
                    <a:pt x="371" y="917"/>
                  </a:cubicBezTo>
                  <a:cubicBezTo>
                    <a:pt x="371" y="917"/>
                    <a:pt x="371" y="917"/>
                    <a:pt x="371" y="917"/>
                  </a:cubicBezTo>
                  <a:cubicBezTo>
                    <a:pt x="364" y="903"/>
                    <a:pt x="360" y="885"/>
                    <a:pt x="360" y="864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60" y="803"/>
                    <a:pt x="361" y="623"/>
                    <a:pt x="361" y="489"/>
                  </a:cubicBezTo>
                  <a:cubicBezTo>
                    <a:pt x="361" y="489"/>
                    <a:pt x="361" y="489"/>
                    <a:pt x="361" y="489"/>
                  </a:cubicBezTo>
                  <a:cubicBezTo>
                    <a:pt x="361" y="422"/>
                    <a:pt x="361" y="366"/>
                    <a:pt x="360" y="343"/>
                  </a:cubicBezTo>
                  <a:cubicBezTo>
                    <a:pt x="360" y="343"/>
                    <a:pt x="360" y="343"/>
                    <a:pt x="360" y="343"/>
                  </a:cubicBezTo>
                  <a:cubicBezTo>
                    <a:pt x="360" y="339"/>
                    <a:pt x="360" y="335"/>
                    <a:pt x="360" y="332"/>
                  </a:cubicBezTo>
                  <a:cubicBezTo>
                    <a:pt x="360" y="332"/>
                    <a:pt x="360" y="332"/>
                    <a:pt x="360" y="332"/>
                  </a:cubicBezTo>
                  <a:cubicBezTo>
                    <a:pt x="360" y="278"/>
                    <a:pt x="370" y="235"/>
                    <a:pt x="392" y="204"/>
                  </a:cubicBezTo>
                  <a:cubicBezTo>
                    <a:pt x="392" y="204"/>
                    <a:pt x="392" y="204"/>
                    <a:pt x="392" y="204"/>
                  </a:cubicBezTo>
                  <a:cubicBezTo>
                    <a:pt x="415" y="172"/>
                    <a:pt x="452" y="156"/>
                    <a:pt x="492" y="156"/>
                  </a:cubicBezTo>
                  <a:cubicBezTo>
                    <a:pt x="492" y="156"/>
                    <a:pt x="492" y="156"/>
                    <a:pt x="492" y="156"/>
                  </a:cubicBezTo>
                  <a:cubicBezTo>
                    <a:pt x="654" y="156"/>
                    <a:pt x="1500" y="156"/>
                    <a:pt x="1536" y="156"/>
                  </a:cubicBezTo>
                  <a:cubicBezTo>
                    <a:pt x="1536" y="156"/>
                    <a:pt x="1536" y="156"/>
                    <a:pt x="1536" y="156"/>
                  </a:cubicBezTo>
                  <a:cubicBezTo>
                    <a:pt x="1536" y="204"/>
                    <a:pt x="1536" y="204"/>
                    <a:pt x="1536" y="204"/>
                  </a:cubicBezTo>
                  <a:cubicBezTo>
                    <a:pt x="1500" y="204"/>
                    <a:pt x="654" y="204"/>
                    <a:pt x="492" y="204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63" y="204"/>
                    <a:pt x="445" y="213"/>
                    <a:pt x="431" y="232"/>
                  </a:cubicBezTo>
                  <a:cubicBezTo>
                    <a:pt x="431" y="232"/>
                    <a:pt x="431" y="232"/>
                    <a:pt x="431" y="232"/>
                  </a:cubicBezTo>
                  <a:cubicBezTo>
                    <a:pt x="417" y="251"/>
                    <a:pt x="408" y="284"/>
                    <a:pt x="408" y="332"/>
                  </a:cubicBezTo>
                  <a:cubicBezTo>
                    <a:pt x="408" y="332"/>
                    <a:pt x="408" y="332"/>
                    <a:pt x="408" y="332"/>
                  </a:cubicBezTo>
                  <a:cubicBezTo>
                    <a:pt x="408" y="335"/>
                    <a:pt x="408" y="338"/>
                    <a:pt x="408" y="341"/>
                  </a:cubicBezTo>
                  <a:cubicBezTo>
                    <a:pt x="408" y="341"/>
                    <a:pt x="408" y="341"/>
                    <a:pt x="408" y="341"/>
                  </a:cubicBezTo>
                  <a:cubicBezTo>
                    <a:pt x="409" y="366"/>
                    <a:pt x="409" y="422"/>
                    <a:pt x="409" y="489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09" y="623"/>
                    <a:pt x="408" y="803"/>
                    <a:pt x="408" y="864"/>
                  </a:cubicBezTo>
                  <a:cubicBezTo>
                    <a:pt x="408" y="864"/>
                    <a:pt x="408" y="864"/>
                    <a:pt x="408" y="864"/>
                  </a:cubicBezTo>
                  <a:cubicBezTo>
                    <a:pt x="408" y="879"/>
                    <a:pt x="411" y="888"/>
                    <a:pt x="414" y="894"/>
                  </a:cubicBezTo>
                  <a:cubicBezTo>
                    <a:pt x="414" y="894"/>
                    <a:pt x="414" y="894"/>
                    <a:pt x="414" y="894"/>
                  </a:cubicBezTo>
                  <a:cubicBezTo>
                    <a:pt x="417" y="900"/>
                    <a:pt x="421" y="904"/>
                    <a:pt x="425" y="906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4" y="911"/>
                    <a:pt x="447" y="912"/>
                    <a:pt x="456" y="912"/>
                  </a:cubicBezTo>
                  <a:cubicBezTo>
                    <a:pt x="456" y="912"/>
                    <a:pt x="456" y="912"/>
                    <a:pt x="456" y="912"/>
                  </a:cubicBezTo>
                  <a:cubicBezTo>
                    <a:pt x="480" y="912"/>
                    <a:pt x="480" y="912"/>
                    <a:pt x="480" y="912"/>
                  </a:cubicBezTo>
                  <a:cubicBezTo>
                    <a:pt x="480" y="936"/>
                    <a:pt x="480" y="936"/>
                    <a:pt x="480" y="936"/>
                  </a:cubicBezTo>
                  <a:cubicBezTo>
                    <a:pt x="480" y="972"/>
                    <a:pt x="480" y="2070"/>
                    <a:pt x="480" y="2196"/>
                  </a:cubicBezTo>
                  <a:cubicBezTo>
                    <a:pt x="480" y="2196"/>
                    <a:pt x="480" y="2196"/>
                    <a:pt x="480" y="2196"/>
                  </a:cubicBezTo>
                  <a:cubicBezTo>
                    <a:pt x="480" y="2263"/>
                    <a:pt x="447" y="2317"/>
                    <a:pt x="400" y="2351"/>
                  </a:cubicBezTo>
                  <a:cubicBezTo>
                    <a:pt x="400" y="2351"/>
                    <a:pt x="400" y="2351"/>
                    <a:pt x="400" y="2351"/>
                  </a:cubicBezTo>
                  <a:cubicBezTo>
                    <a:pt x="354" y="2385"/>
                    <a:pt x="294" y="2402"/>
                    <a:pt x="234" y="2402"/>
                  </a:cubicBezTo>
                  <a:cubicBezTo>
                    <a:pt x="234" y="2402"/>
                    <a:pt x="234" y="2402"/>
                    <a:pt x="234" y="2402"/>
                  </a:cubicBezTo>
                  <a:cubicBezTo>
                    <a:pt x="177" y="2402"/>
                    <a:pt x="119" y="2387"/>
                    <a:pt x="75" y="2353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2"/>
          <p:cNvGrpSpPr>
            <a:grpSpLocks noChangeAspect="1"/>
          </p:cNvGrpSpPr>
          <p:nvPr/>
        </p:nvGrpSpPr>
        <p:grpSpPr bwMode="auto">
          <a:xfrm>
            <a:off x="4366911" y="3489092"/>
            <a:ext cx="1507473" cy="2263809"/>
            <a:chOff x="1396" y="580"/>
            <a:chExt cx="2320" cy="3484"/>
          </a:xfrm>
          <a:noFill/>
        </p:grpSpPr>
        <p:sp>
          <p:nvSpPr>
            <p:cNvPr id="82" name="Freeform 20"/>
            <p:cNvSpPr>
              <a:spLocks noChangeAspect="1"/>
            </p:cNvSpPr>
            <p:nvPr/>
          </p:nvSpPr>
          <p:spPr bwMode="auto">
            <a:xfrm>
              <a:off x="1398" y="582"/>
              <a:ext cx="2308" cy="3456"/>
            </a:xfrm>
            <a:custGeom>
              <a:avLst/>
              <a:gdLst>
                <a:gd name="T0" fmla="*/ 1152 w 1728"/>
                <a:gd name="T1" fmla="*/ 2592 h 2592"/>
                <a:gd name="T2" fmla="*/ 1296 w 1728"/>
                <a:gd name="T3" fmla="*/ 2448 h 2592"/>
                <a:gd name="T4" fmla="*/ 1296 w 1728"/>
                <a:gd name="T5" fmla="*/ 504 h 2592"/>
                <a:gd name="T6" fmla="*/ 1224 w 1728"/>
                <a:gd name="T7" fmla="*/ 432 h 2592"/>
                <a:gd name="T8" fmla="*/ 0 w 1728"/>
                <a:gd name="T9" fmla="*/ 432 h 2592"/>
                <a:gd name="T10" fmla="*/ 0 w 1728"/>
                <a:gd name="T11" fmla="*/ 144 h 2592"/>
                <a:gd name="T12" fmla="*/ 1224 w 1728"/>
                <a:gd name="T13" fmla="*/ 144 h 2592"/>
                <a:gd name="T14" fmla="*/ 1296 w 1728"/>
                <a:gd name="T15" fmla="*/ 72 h 2592"/>
                <a:gd name="T16" fmla="*/ 1296 w 1728"/>
                <a:gd name="T17" fmla="*/ 0 h 2592"/>
                <a:gd name="T18" fmla="*/ 1584 w 1728"/>
                <a:gd name="T19" fmla="*/ 0 h 2592"/>
                <a:gd name="T20" fmla="*/ 1584 w 1728"/>
                <a:gd name="T21" fmla="*/ 2448 h 2592"/>
                <a:gd name="T22" fmla="*/ 1728 w 1728"/>
                <a:gd name="T23" fmla="*/ 2592 h 2592"/>
                <a:gd name="T24" fmla="*/ 1152 w 1728"/>
                <a:gd name="T25" fmla="*/ 2592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8" h="2592">
                  <a:moveTo>
                    <a:pt x="1152" y="2592"/>
                  </a:moveTo>
                  <a:cubicBezTo>
                    <a:pt x="1152" y="2592"/>
                    <a:pt x="1296" y="2520"/>
                    <a:pt x="1296" y="2448"/>
                  </a:cubicBezTo>
                  <a:cubicBezTo>
                    <a:pt x="1296" y="2376"/>
                    <a:pt x="1296" y="558"/>
                    <a:pt x="1296" y="504"/>
                  </a:cubicBezTo>
                  <a:cubicBezTo>
                    <a:pt x="1296" y="450"/>
                    <a:pt x="1278" y="432"/>
                    <a:pt x="1224" y="432"/>
                  </a:cubicBezTo>
                  <a:cubicBezTo>
                    <a:pt x="1170" y="432"/>
                    <a:pt x="0" y="432"/>
                    <a:pt x="0" y="432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44"/>
                    <a:pt x="1170" y="144"/>
                    <a:pt x="1224" y="144"/>
                  </a:cubicBezTo>
                  <a:cubicBezTo>
                    <a:pt x="1278" y="144"/>
                    <a:pt x="1296" y="126"/>
                    <a:pt x="1296" y="72"/>
                  </a:cubicBezTo>
                  <a:cubicBezTo>
                    <a:pt x="1296" y="36"/>
                    <a:pt x="1296" y="54"/>
                    <a:pt x="1296" y="0"/>
                  </a:cubicBezTo>
                  <a:cubicBezTo>
                    <a:pt x="1350" y="0"/>
                    <a:pt x="1584" y="0"/>
                    <a:pt x="1584" y="0"/>
                  </a:cubicBezTo>
                  <a:cubicBezTo>
                    <a:pt x="1584" y="0"/>
                    <a:pt x="1584" y="2376"/>
                    <a:pt x="1584" y="2448"/>
                  </a:cubicBezTo>
                  <a:cubicBezTo>
                    <a:pt x="1584" y="2520"/>
                    <a:pt x="1728" y="2592"/>
                    <a:pt x="1728" y="2592"/>
                  </a:cubicBezTo>
                  <a:lnTo>
                    <a:pt x="1152" y="2592"/>
                  </a:lnTo>
                  <a:close/>
                </a:path>
              </a:pathLst>
            </a:custGeom>
            <a:grpFill/>
            <a:ln w="12700" cap="flat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1"/>
            <p:cNvSpPr>
              <a:spLocks noChangeAspect="1"/>
            </p:cNvSpPr>
            <p:nvPr/>
          </p:nvSpPr>
          <p:spPr bwMode="auto">
            <a:xfrm>
              <a:off x="3485" y="580"/>
              <a:ext cx="231" cy="3484"/>
            </a:xfrm>
            <a:custGeom>
              <a:avLst/>
              <a:gdLst>
                <a:gd name="T0" fmla="*/ 108 w 173"/>
                <a:gd name="T1" fmla="*/ 2582 h 2610"/>
                <a:gd name="T2" fmla="*/ 27 w 173"/>
                <a:gd name="T3" fmla="*/ 2513 h 2610"/>
                <a:gd name="T4" fmla="*/ 27 w 173"/>
                <a:gd name="T5" fmla="*/ 2513 h 2610"/>
                <a:gd name="T6" fmla="*/ 0 w 173"/>
                <a:gd name="T7" fmla="*/ 2448 h 2610"/>
                <a:gd name="T8" fmla="*/ 0 w 173"/>
                <a:gd name="T9" fmla="*/ 2448 h 2610"/>
                <a:gd name="T10" fmla="*/ 0 w 173"/>
                <a:gd name="T11" fmla="*/ 102 h 2610"/>
                <a:gd name="T12" fmla="*/ 0 w 173"/>
                <a:gd name="T13" fmla="*/ 102 h 2610"/>
                <a:gd name="T14" fmla="*/ 0 w 173"/>
                <a:gd name="T15" fmla="*/ 0 h 2610"/>
                <a:gd name="T16" fmla="*/ 0 w 173"/>
                <a:gd name="T17" fmla="*/ 0 h 2610"/>
                <a:gd name="T18" fmla="*/ 0 w 173"/>
                <a:gd name="T19" fmla="*/ 0 h 2610"/>
                <a:gd name="T20" fmla="*/ 40 w 173"/>
                <a:gd name="T21" fmla="*/ 0 h 2610"/>
                <a:gd name="T22" fmla="*/ 40 w 173"/>
                <a:gd name="T23" fmla="*/ 102 h 2610"/>
                <a:gd name="T24" fmla="*/ 40 w 173"/>
                <a:gd name="T25" fmla="*/ 102 h 2610"/>
                <a:gd name="T26" fmla="*/ 40 w 173"/>
                <a:gd name="T27" fmla="*/ 372 h 2610"/>
                <a:gd name="T28" fmla="*/ 40 w 173"/>
                <a:gd name="T29" fmla="*/ 372 h 2610"/>
                <a:gd name="T30" fmla="*/ 40 w 173"/>
                <a:gd name="T31" fmla="*/ 1197 h 2610"/>
                <a:gd name="T32" fmla="*/ 40 w 173"/>
                <a:gd name="T33" fmla="*/ 1197 h 2610"/>
                <a:gd name="T34" fmla="*/ 40 w 173"/>
                <a:gd name="T35" fmla="*/ 2448 h 2610"/>
                <a:gd name="T36" fmla="*/ 40 w 173"/>
                <a:gd name="T37" fmla="*/ 2448 h 2610"/>
                <a:gd name="T38" fmla="*/ 56 w 173"/>
                <a:gd name="T39" fmla="*/ 2486 h 2610"/>
                <a:gd name="T40" fmla="*/ 56 w 173"/>
                <a:gd name="T41" fmla="*/ 2486 h 2610"/>
                <a:gd name="T42" fmla="*/ 98 w 173"/>
                <a:gd name="T43" fmla="*/ 2526 h 2610"/>
                <a:gd name="T44" fmla="*/ 98 w 173"/>
                <a:gd name="T45" fmla="*/ 2526 h 2610"/>
                <a:gd name="T46" fmla="*/ 172 w 173"/>
                <a:gd name="T47" fmla="*/ 2573 h 2610"/>
                <a:gd name="T48" fmla="*/ 172 w 173"/>
                <a:gd name="T49" fmla="*/ 2573 h 2610"/>
                <a:gd name="T50" fmla="*/ 173 w 173"/>
                <a:gd name="T51" fmla="*/ 2574 h 2610"/>
                <a:gd name="T52" fmla="*/ 173 w 173"/>
                <a:gd name="T53" fmla="*/ 2574 h 2610"/>
                <a:gd name="T54" fmla="*/ 155 w 173"/>
                <a:gd name="T55" fmla="*/ 2610 h 2610"/>
                <a:gd name="T56" fmla="*/ 108 w 173"/>
                <a:gd name="T57" fmla="*/ 2582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3" h="2610">
                  <a:moveTo>
                    <a:pt x="108" y="2582"/>
                  </a:moveTo>
                  <a:cubicBezTo>
                    <a:pt x="81" y="2565"/>
                    <a:pt x="50" y="2542"/>
                    <a:pt x="27" y="2513"/>
                  </a:cubicBezTo>
                  <a:cubicBezTo>
                    <a:pt x="27" y="2513"/>
                    <a:pt x="27" y="2513"/>
                    <a:pt x="27" y="2513"/>
                  </a:cubicBezTo>
                  <a:cubicBezTo>
                    <a:pt x="12" y="2495"/>
                    <a:pt x="0" y="2473"/>
                    <a:pt x="0" y="2448"/>
                  </a:cubicBezTo>
                  <a:cubicBezTo>
                    <a:pt x="0" y="2448"/>
                    <a:pt x="0" y="2448"/>
                    <a:pt x="0" y="2448"/>
                  </a:cubicBezTo>
                  <a:cubicBezTo>
                    <a:pt x="0" y="2385"/>
                    <a:pt x="0" y="558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37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37"/>
                    <a:pt x="40" y="102"/>
                  </a:cubicBezTo>
                  <a:cubicBezTo>
                    <a:pt x="40" y="102"/>
                    <a:pt x="40" y="102"/>
                    <a:pt x="40" y="102"/>
                  </a:cubicBezTo>
                  <a:cubicBezTo>
                    <a:pt x="40" y="167"/>
                    <a:pt x="40" y="260"/>
                    <a:pt x="40" y="372"/>
                  </a:cubicBezTo>
                  <a:cubicBezTo>
                    <a:pt x="40" y="372"/>
                    <a:pt x="40" y="372"/>
                    <a:pt x="40" y="372"/>
                  </a:cubicBezTo>
                  <a:cubicBezTo>
                    <a:pt x="40" y="596"/>
                    <a:pt x="40" y="895"/>
                    <a:pt x="40" y="1197"/>
                  </a:cubicBezTo>
                  <a:cubicBezTo>
                    <a:pt x="40" y="1197"/>
                    <a:pt x="40" y="1197"/>
                    <a:pt x="40" y="1197"/>
                  </a:cubicBezTo>
                  <a:cubicBezTo>
                    <a:pt x="40" y="1800"/>
                    <a:pt x="40" y="2412"/>
                    <a:pt x="40" y="2448"/>
                  </a:cubicBezTo>
                  <a:cubicBezTo>
                    <a:pt x="40" y="2448"/>
                    <a:pt x="40" y="2448"/>
                    <a:pt x="40" y="2448"/>
                  </a:cubicBezTo>
                  <a:cubicBezTo>
                    <a:pt x="40" y="2458"/>
                    <a:pt x="45" y="2472"/>
                    <a:pt x="56" y="2486"/>
                  </a:cubicBezTo>
                  <a:cubicBezTo>
                    <a:pt x="56" y="2486"/>
                    <a:pt x="56" y="2486"/>
                    <a:pt x="56" y="2486"/>
                  </a:cubicBezTo>
                  <a:cubicBezTo>
                    <a:pt x="66" y="2500"/>
                    <a:pt x="82" y="2514"/>
                    <a:pt x="98" y="2526"/>
                  </a:cubicBezTo>
                  <a:cubicBezTo>
                    <a:pt x="98" y="2526"/>
                    <a:pt x="98" y="2526"/>
                    <a:pt x="98" y="2526"/>
                  </a:cubicBezTo>
                  <a:cubicBezTo>
                    <a:pt x="129" y="2551"/>
                    <a:pt x="164" y="2570"/>
                    <a:pt x="172" y="2573"/>
                  </a:cubicBezTo>
                  <a:cubicBezTo>
                    <a:pt x="172" y="2573"/>
                    <a:pt x="172" y="2573"/>
                    <a:pt x="172" y="2573"/>
                  </a:cubicBezTo>
                  <a:cubicBezTo>
                    <a:pt x="173" y="2574"/>
                    <a:pt x="173" y="2574"/>
                    <a:pt x="173" y="2574"/>
                  </a:cubicBezTo>
                  <a:cubicBezTo>
                    <a:pt x="173" y="2574"/>
                    <a:pt x="173" y="2574"/>
                    <a:pt x="173" y="2574"/>
                  </a:cubicBezTo>
                  <a:cubicBezTo>
                    <a:pt x="155" y="2610"/>
                    <a:pt x="155" y="2610"/>
                    <a:pt x="155" y="2610"/>
                  </a:cubicBezTo>
                  <a:cubicBezTo>
                    <a:pt x="155" y="2610"/>
                    <a:pt x="134" y="2599"/>
                    <a:pt x="108" y="2582"/>
                  </a:cubicBezTo>
                  <a:close/>
                </a:path>
              </a:pathLst>
            </a:custGeom>
            <a:grpFill/>
            <a:ln w="6350" cap="flat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"/>
            <p:cNvSpPr>
              <a:spLocks noChangeAspect="1"/>
            </p:cNvSpPr>
            <p:nvPr/>
          </p:nvSpPr>
          <p:spPr bwMode="auto">
            <a:xfrm>
              <a:off x="1396" y="580"/>
              <a:ext cx="1758" cy="219"/>
            </a:xfrm>
            <a:custGeom>
              <a:avLst/>
              <a:gdLst>
                <a:gd name="T0" fmla="*/ 184 w 1316"/>
                <a:gd name="T1" fmla="*/ 164 h 164"/>
                <a:gd name="T2" fmla="*/ 0 w 1316"/>
                <a:gd name="T3" fmla="*/ 164 h 164"/>
                <a:gd name="T4" fmla="*/ 0 w 1316"/>
                <a:gd name="T5" fmla="*/ 164 h 164"/>
                <a:gd name="T6" fmla="*/ 0 w 1316"/>
                <a:gd name="T7" fmla="*/ 124 h 164"/>
                <a:gd name="T8" fmla="*/ 184 w 1316"/>
                <a:gd name="T9" fmla="*/ 124 h 164"/>
                <a:gd name="T10" fmla="*/ 184 w 1316"/>
                <a:gd name="T11" fmla="*/ 124 h 164"/>
                <a:gd name="T12" fmla="*/ 592 w 1316"/>
                <a:gd name="T13" fmla="*/ 124 h 164"/>
                <a:gd name="T14" fmla="*/ 592 w 1316"/>
                <a:gd name="T15" fmla="*/ 124 h 164"/>
                <a:gd name="T16" fmla="*/ 1224 w 1316"/>
                <a:gd name="T17" fmla="*/ 124 h 164"/>
                <a:gd name="T18" fmla="*/ 1224 w 1316"/>
                <a:gd name="T19" fmla="*/ 124 h 164"/>
                <a:gd name="T20" fmla="*/ 1261 w 1316"/>
                <a:gd name="T21" fmla="*/ 118 h 164"/>
                <a:gd name="T22" fmla="*/ 1261 w 1316"/>
                <a:gd name="T23" fmla="*/ 118 h 164"/>
                <a:gd name="T24" fmla="*/ 1273 w 1316"/>
                <a:gd name="T25" fmla="*/ 101 h 164"/>
                <a:gd name="T26" fmla="*/ 1273 w 1316"/>
                <a:gd name="T27" fmla="*/ 101 h 164"/>
                <a:gd name="T28" fmla="*/ 1276 w 1316"/>
                <a:gd name="T29" fmla="*/ 72 h 164"/>
                <a:gd name="T30" fmla="*/ 1276 w 1316"/>
                <a:gd name="T31" fmla="*/ 72 h 164"/>
                <a:gd name="T32" fmla="*/ 1276 w 1316"/>
                <a:gd name="T33" fmla="*/ 0 h 164"/>
                <a:gd name="T34" fmla="*/ 1276 w 1316"/>
                <a:gd name="T35" fmla="*/ 0 h 164"/>
                <a:gd name="T36" fmla="*/ 1316 w 1316"/>
                <a:gd name="T37" fmla="*/ 0 h 164"/>
                <a:gd name="T38" fmla="*/ 1316 w 1316"/>
                <a:gd name="T39" fmla="*/ 72 h 164"/>
                <a:gd name="T40" fmla="*/ 1316 w 1316"/>
                <a:gd name="T41" fmla="*/ 72 h 164"/>
                <a:gd name="T42" fmla="*/ 1305 w 1316"/>
                <a:gd name="T43" fmla="*/ 128 h 164"/>
                <a:gd name="T44" fmla="*/ 1305 w 1316"/>
                <a:gd name="T45" fmla="*/ 128 h 164"/>
                <a:gd name="T46" fmla="*/ 1263 w 1316"/>
                <a:gd name="T47" fmla="*/ 160 h 164"/>
                <a:gd name="T48" fmla="*/ 1263 w 1316"/>
                <a:gd name="T49" fmla="*/ 160 h 164"/>
                <a:gd name="T50" fmla="*/ 1224 w 1316"/>
                <a:gd name="T51" fmla="*/ 164 h 164"/>
                <a:gd name="T52" fmla="*/ 1224 w 1316"/>
                <a:gd name="T53" fmla="*/ 164 h 164"/>
                <a:gd name="T54" fmla="*/ 184 w 1316"/>
                <a:gd name="T5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16" h="164">
                  <a:moveTo>
                    <a:pt x="184" y="164"/>
                  </a:moveTo>
                  <a:cubicBezTo>
                    <a:pt x="73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73" y="124"/>
                    <a:pt x="184" y="124"/>
                  </a:cubicBezTo>
                  <a:cubicBezTo>
                    <a:pt x="184" y="124"/>
                    <a:pt x="184" y="124"/>
                    <a:pt x="184" y="124"/>
                  </a:cubicBezTo>
                  <a:cubicBezTo>
                    <a:pt x="294" y="124"/>
                    <a:pt x="442" y="124"/>
                    <a:pt x="592" y="124"/>
                  </a:cubicBezTo>
                  <a:cubicBezTo>
                    <a:pt x="592" y="124"/>
                    <a:pt x="592" y="124"/>
                    <a:pt x="592" y="124"/>
                  </a:cubicBezTo>
                  <a:cubicBezTo>
                    <a:pt x="891" y="124"/>
                    <a:pt x="1197" y="124"/>
                    <a:pt x="1224" y="124"/>
                  </a:cubicBezTo>
                  <a:cubicBezTo>
                    <a:pt x="1224" y="124"/>
                    <a:pt x="1224" y="124"/>
                    <a:pt x="1224" y="124"/>
                  </a:cubicBezTo>
                  <a:cubicBezTo>
                    <a:pt x="1243" y="124"/>
                    <a:pt x="1255" y="121"/>
                    <a:pt x="1261" y="118"/>
                  </a:cubicBezTo>
                  <a:cubicBezTo>
                    <a:pt x="1261" y="118"/>
                    <a:pt x="1261" y="118"/>
                    <a:pt x="1261" y="118"/>
                  </a:cubicBezTo>
                  <a:cubicBezTo>
                    <a:pt x="1267" y="114"/>
                    <a:pt x="1270" y="111"/>
                    <a:pt x="1273" y="101"/>
                  </a:cubicBezTo>
                  <a:cubicBezTo>
                    <a:pt x="1273" y="101"/>
                    <a:pt x="1273" y="101"/>
                    <a:pt x="1273" y="101"/>
                  </a:cubicBezTo>
                  <a:cubicBezTo>
                    <a:pt x="1275" y="94"/>
                    <a:pt x="1276" y="84"/>
                    <a:pt x="1276" y="72"/>
                  </a:cubicBezTo>
                  <a:cubicBezTo>
                    <a:pt x="1276" y="72"/>
                    <a:pt x="1276" y="72"/>
                    <a:pt x="1276" y="72"/>
                  </a:cubicBezTo>
                  <a:cubicBezTo>
                    <a:pt x="1276" y="36"/>
                    <a:pt x="1276" y="54"/>
                    <a:pt x="1276" y="0"/>
                  </a:cubicBezTo>
                  <a:cubicBezTo>
                    <a:pt x="1276" y="0"/>
                    <a:pt x="1276" y="0"/>
                    <a:pt x="1276" y="0"/>
                  </a:cubicBezTo>
                  <a:cubicBezTo>
                    <a:pt x="1316" y="0"/>
                    <a:pt x="1316" y="0"/>
                    <a:pt x="1316" y="0"/>
                  </a:cubicBezTo>
                  <a:cubicBezTo>
                    <a:pt x="1316" y="54"/>
                    <a:pt x="1316" y="36"/>
                    <a:pt x="1316" y="72"/>
                  </a:cubicBezTo>
                  <a:cubicBezTo>
                    <a:pt x="1316" y="72"/>
                    <a:pt x="1316" y="72"/>
                    <a:pt x="1316" y="72"/>
                  </a:cubicBezTo>
                  <a:cubicBezTo>
                    <a:pt x="1316" y="94"/>
                    <a:pt x="1314" y="112"/>
                    <a:pt x="1305" y="128"/>
                  </a:cubicBezTo>
                  <a:cubicBezTo>
                    <a:pt x="1305" y="128"/>
                    <a:pt x="1305" y="128"/>
                    <a:pt x="1305" y="128"/>
                  </a:cubicBezTo>
                  <a:cubicBezTo>
                    <a:pt x="1297" y="144"/>
                    <a:pt x="1281" y="155"/>
                    <a:pt x="1263" y="160"/>
                  </a:cubicBezTo>
                  <a:cubicBezTo>
                    <a:pt x="1263" y="160"/>
                    <a:pt x="1263" y="160"/>
                    <a:pt x="1263" y="160"/>
                  </a:cubicBezTo>
                  <a:cubicBezTo>
                    <a:pt x="1251" y="163"/>
                    <a:pt x="1239" y="164"/>
                    <a:pt x="1224" y="164"/>
                  </a:cubicBezTo>
                  <a:cubicBezTo>
                    <a:pt x="1224" y="164"/>
                    <a:pt x="1224" y="164"/>
                    <a:pt x="1224" y="164"/>
                  </a:cubicBezTo>
                  <a:cubicBezTo>
                    <a:pt x="1183" y="164"/>
                    <a:pt x="515" y="164"/>
                    <a:pt x="184" y="164"/>
                  </a:cubicBezTo>
                  <a:close/>
                </a:path>
              </a:pathLst>
            </a:custGeom>
            <a:grpFill/>
            <a:ln w="6350" cap="flat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3"/>
            <p:cNvSpPr>
              <a:spLocks noChangeAspect="1"/>
            </p:cNvSpPr>
            <p:nvPr/>
          </p:nvSpPr>
          <p:spPr bwMode="auto">
            <a:xfrm>
              <a:off x="1396" y="1130"/>
              <a:ext cx="1758" cy="2934"/>
            </a:xfrm>
            <a:custGeom>
              <a:avLst/>
              <a:gdLst>
                <a:gd name="T0" fmla="*/ 1143 w 1316"/>
                <a:gd name="T1" fmla="*/ 2162 h 2198"/>
                <a:gd name="T2" fmla="*/ 1146 w 1316"/>
                <a:gd name="T3" fmla="*/ 2160 h 2198"/>
                <a:gd name="T4" fmla="*/ 1146 w 1316"/>
                <a:gd name="T5" fmla="*/ 2160 h 2198"/>
                <a:gd name="T6" fmla="*/ 1156 w 1316"/>
                <a:gd name="T7" fmla="*/ 2155 h 2198"/>
                <a:gd name="T8" fmla="*/ 1156 w 1316"/>
                <a:gd name="T9" fmla="*/ 2155 h 2198"/>
                <a:gd name="T10" fmla="*/ 1187 w 1316"/>
                <a:gd name="T11" fmla="*/ 2137 h 2198"/>
                <a:gd name="T12" fmla="*/ 1187 w 1316"/>
                <a:gd name="T13" fmla="*/ 2137 h 2198"/>
                <a:gd name="T14" fmla="*/ 1258 w 1316"/>
                <a:gd name="T15" fmla="*/ 2076 h 2198"/>
                <a:gd name="T16" fmla="*/ 1258 w 1316"/>
                <a:gd name="T17" fmla="*/ 2076 h 2198"/>
                <a:gd name="T18" fmla="*/ 1276 w 1316"/>
                <a:gd name="T19" fmla="*/ 2036 h 2198"/>
                <a:gd name="T20" fmla="*/ 1276 w 1316"/>
                <a:gd name="T21" fmla="*/ 2036 h 2198"/>
                <a:gd name="T22" fmla="*/ 1276 w 1316"/>
                <a:gd name="T23" fmla="*/ 92 h 2198"/>
                <a:gd name="T24" fmla="*/ 1276 w 1316"/>
                <a:gd name="T25" fmla="*/ 92 h 2198"/>
                <a:gd name="T26" fmla="*/ 1270 w 1316"/>
                <a:gd name="T27" fmla="*/ 55 h 2198"/>
                <a:gd name="T28" fmla="*/ 1270 w 1316"/>
                <a:gd name="T29" fmla="*/ 55 h 2198"/>
                <a:gd name="T30" fmla="*/ 1253 w 1316"/>
                <a:gd name="T31" fmla="*/ 43 h 2198"/>
                <a:gd name="T32" fmla="*/ 1253 w 1316"/>
                <a:gd name="T33" fmla="*/ 43 h 2198"/>
                <a:gd name="T34" fmla="*/ 1224 w 1316"/>
                <a:gd name="T35" fmla="*/ 40 h 2198"/>
                <a:gd name="T36" fmla="*/ 1224 w 1316"/>
                <a:gd name="T37" fmla="*/ 40 h 2198"/>
                <a:gd name="T38" fmla="*/ 184 w 1316"/>
                <a:gd name="T39" fmla="*/ 40 h 2198"/>
                <a:gd name="T40" fmla="*/ 184 w 1316"/>
                <a:gd name="T41" fmla="*/ 40 h 2198"/>
                <a:gd name="T42" fmla="*/ 0 w 1316"/>
                <a:gd name="T43" fmla="*/ 40 h 2198"/>
                <a:gd name="T44" fmla="*/ 0 w 1316"/>
                <a:gd name="T45" fmla="*/ 40 h 2198"/>
                <a:gd name="T46" fmla="*/ 0 w 1316"/>
                <a:gd name="T47" fmla="*/ 0 h 2198"/>
                <a:gd name="T48" fmla="*/ 184 w 1316"/>
                <a:gd name="T49" fmla="*/ 0 h 2198"/>
                <a:gd name="T50" fmla="*/ 184 w 1316"/>
                <a:gd name="T51" fmla="*/ 0 h 2198"/>
                <a:gd name="T52" fmla="*/ 592 w 1316"/>
                <a:gd name="T53" fmla="*/ 0 h 2198"/>
                <a:gd name="T54" fmla="*/ 592 w 1316"/>
                <a:gd name="T55" fmla="*/ 0 h 2198"/>
                <a:gd name="T56" fmla="*/ 1224 w 1316"/>
                <a:gd name="T57" fmla="*/ 0 h 2198"/>
                <a:gd name="T58" fmla="*/ 1224 w 1316"/>
                <a:gd name="T59" fmla="*/ 0 h 2198"/>
                <a:gd name="T60" fmla="*/ 1280 w 1316"/>
                <a:gd name="T61" fmla="*/ 11 h 2198"/>
                <a:gd name="T62" fmla="*/ 1280 w 1316"/>
                <a:gd name="T63" fmla="*/ 11 h 2198"/>
                <a:gd name="T64" fmla="*/ 1312 w 1316"/>
                <a:gd name="T65" fmla="*/ 53 h 2198"/>
                <a:gd name="T66" fmla="*/ 1312 w 1316"/>
                <a:gd name="T67" fmla="*/ 53 h 2198"/>
                <a:gd name="T68" fmla="*/ 1316 w 1316"/>
                <a:gd name="T69" fmla="*/ 92 h 2198"/>
                <a:gd name="T70" fmla="*/ 1316 w 1316"/>
                <a:gd name="T71" fmla="*/ 92 h 2198"/>
                <a:gd name="T72" fmla="*/ 1316 w 1316"/>
                <a:gd name="T73" fmla="*/ 2036 h 2198"/>
                <a:gd name="T74" fmla="*/ 1316 w 1316"/>
                <a:gd name="T75" fmla="*/ 2036 h 2198"/>
                <a:gd name="T76" fmla="*/ 1289 w 1316"/>
                <a:gd name="T77" fmla="*/ 2101 h 2198"/>
                <a:gd name="T78" fmla="*/ 1289 w 1316"/>
                <a:gd name="T79" fmla="*/ 2101 h 2198"/>
                <a:gd name="T80" fmla="*/ 1236 w 1316"/>
                <a:gd name="T81" fmla="*/ 2151 h 2198"/>
                <a:gd name="T82" fmla="*/ 1236 w 1316"/>
                <a:gd name="T83" fmla="*/ 2151 h 2198"/>
                <a:gd name="T84" fmla="*/ 1161 w 1316"/>
                <a:gd name="T85" fmla="*/ 2198 h 2198"/>
                <a:gd name="T86" fmla="*/ 1161 w 1316"/>
                <a:gd name="T87" fmla="*/ 2198 h 2198"/>
                <a:gd name="T88" fmla="*/ 1143 w 1316"/>
                <a:gd name="T89" fmla="*/ 2162 h 2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6" h="2198">
                  <a:moveTo>
                    <a:pt x="1143" y="2162"/>
                  </a:moveTo>
                  <a:cubicBezTo>
                    <a:pt x="1143" y="2162"/>
                    <a:pt x="1144" y="2162"/>
                    <a:pt x="1146" y="2160"/>
                  </a:cubicBezTo>
                  <a:cubicBezTo>
                    <a:pt x="1146" y="2160"/>
                    <a:pt x="1146" y="2160"/>
                    <a:pt x="1146" y="2160"/>
                  </a:cubicBezTo>
                  <a:cubicBezTo>
                    <a:pt x="1148" y="2159"/>
                    <a:pt x="1152" y="2158"/>
                    <a:pt x="1156" y="2155"/>
                  </a:cubicBezTo>
                  <a:cubicBezTo>
                    <a:pt x="1156" y="2155"/>
                    <a:pt x="1156" y="2155"/>
                    <a:pt x="1156" y="2155"/>
                  </a:cubicBezTo>
                  <a:cubicBezTo>
                    <a:pt x="1163" y="2151"/>
                    <a:pt x="1174" y="2145"/>
                    <a:pt x="1187" y="2137"/>
                  </a:cubicBezTo>
                  <a:cubicBezTo>
                    <a:pt x="1187" y="2137"/>
                    <a:pt x="1187" y="2137"/>
                    <a:pt x="1187" y="2137"/>
                  </a:cubicBezTo>
                  <a:cubicBezTo>
                    <a:pt x="1211" y="2121"/>
                    <a:pt x="1240" y="2099"/>
                    <a:pt x="1258" y="2076"/>
                  </a:cubicBezTo>
                  <a:cubicBezTo>
                    <a:pt x="1258" y="2076"/>
                    <a:pt x="1258" y="2076"/>
                    <a:pt x="1258" y="2076"/>
                  </a:cubicBezTo>
                  <a:cubicBezTo>
                    <a:pt x="1270" y="2061"/>
                    <a:pt x="1276" y="2047"/>
                    <a:pt x="1276" y="2036"/>
                  </a:cubicBezTo>
                  <a:cubicBezTo>
                    <a:pt x="1276" y="2036"/>
                    <a:pt x="1276" y="2036"/>
                    <a:pt x="1276" y="2036"/>
                  </a:cubicBezTo>
                  <a:cubicBezTo>
                    <a:pt x="1276" y="1964"/>
                    <a:pt x="1276" y="146"/>
                    <a:pt x="1276" y="92"/>
                  </a:cubicBezTo>
                  <a:cubicBezTo>
                    <a:pt x="1276" y="92"/>
                    <a:pt x="1276" y="92"/>
                    <a:pt x="1276" y="92"/>
                  </a:cubicBezTo>
                  <a:cubicBezTo>
                    <a:pt x="1276" y="73"/>
                    <a:pt x="1273" y="61"/>
                    <a:pt x="1270" y="55"/>
                  </a:cubicBezTo>
                  <a:cubicBezTo>
                    <a:pt x="1270" y="55"/>
                    <a:pt x="1270" y="55"/>
                    <a:pt x="1270" y="55"/>
                  </a:cubicBezTo>
                  <a:cubicBezTo>
                    <a:pt x="1266" y="49"/>
                    <a:pt x="1263" y="46"/>
                    <a:pt x="1253" y="43"/>
                  </a:cubicBezTo>
                  <a:cubicBezTo>
                    <a:pt x="1253" y="43"/>
                    <a:pt x="1253" y="43"/>
                    <a:pt x="1253" y="43"/>
                  </a:cubicBezTo>
                  <a:cubicBezTo>
                    <a:pt x="1246" y="41"/>
                    <a:pt x="1236" y="40"/>
                    <a:pt x="1224" y="40"/>
                  </a:cubicBezTo>
                  <a:cubicBezTo>
                    <a:pt x="1224" y="40"/>
                    <a:pt x="1224" y="40"/>
                    <a:pt x="1224" y="40"/>
                  </a:cubicBezTo>
                  <a:cubicBezTo>
                    <a:pt x="1183" y="40"/>
                    <a:pt x="515" y="40"/>
                    <a:pt x="184" y="40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73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73" y="0"/>
                    <a:pt x="184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94" y="0"/>
                    <a:pt x="442" y="0"/>
                    <a:pt x="592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891" y="0"/>
                    <a:pt x="1197" y="0"/>
                    <a:pt x="1224" y="0"/>
                  </a:cubicBezTo>
                  <a:cubicBezTo>
                    <a:pt x="1224" y="0"/>
                    <a:pt x="1224" y="0"/>
                    <a:pt x="1224" y="0"/>
                  </a:cubicBezTo>
                  <a:cubicBezTo>
                    <a:pt x="1246" y="0"/>
                    <a:pt x="1264" y="2"/>
                    <a:pt x="1280" y="11"/>
                  </a:cubicBezTo>
                  <a:cubicBezTo>
                    <a:pt x="1280" y="11"/>
                    <a:pt x="1280" y="11"/>
                    <a:pt x="1280" y="11"/>
                  </a:cubicBezTo>
                  <a:cubicBezTo>
                    <a:pt x="1296" y="19"/>
                    <a:pt x="1307" y="35"/>
                    <a:pt x="1312" y="53"/>
                  </a:cubicBezTo>
                  <a:cubicBezTo>
                    <a:pt x="1312" y="53"/>
                    <a:pt x="1312" y="53"/>
                    <a:pt x="1312" y="53"/>
                  </a:cubicBezTo>
                  <a:cubicBezTo>
                    <a:pt x="1315" y="65"/>
                    <a:pt x="1316" y="77"/>
                    <a:pt x="1316" y="92"/>
                  </a:cubicBezTo>
                  <a:cubicBezTo>
                    <a:pt x="1316" y="92"/>
                    <a:pt x="1316" y="92"/>
                    <a:pt x="1316" y="92"/>
                  </a:cubicBezTo>
                  <a:cubicBezTo>
                    <a:pt x="1316" y="146"/>
                    <a:pt x="1316" y="1964"/>
                    <a:pt x="1316" y="2036"/>
                  </a:cubicBezTo>
                  <a:cubicBezTo>
                    <a:pt x="1316" y="2036"/>
                    <a:pt x="1316" y="2036"/>
                    <a:pt x="1316" y="2036"/>
                  </a:cubicBezTo>
                  <a:cubicBezTo>
                    <a:pt x="1316" y="2061"/>
                    <a:pt x="1304" y="2083"/>
                    <a:pt x="1289" y="2101"/>
                  </a:cubicBezTo>
                  <a:cubicBezTo>
                    <a:pt x="1289" y="2101"/>
                    <a:pt x="1289" y="2101"/>
                    <a:pt x="1289" y="2101"/>
                  </a:cubicBezTo>
                  <a:cubicBezTo>
                    <a:pt x="1274" y="2120"/>
                    <a:pt x="1255" y="2137"/>
                    <a:pt x="1236" y="2151"/>
                  </a:cubicBezTo>
                  <a:cubicBezTo>
                    <a:pt x="1236" y="2151"/>
                    <a:pt x="1236" y="2151"/>
                    <a:pt x="1236" y="2151"/>
                  </a:cubicBezTo>
                  <a:cubicBezTo>
                    <a:pt x="1198" y="2179"/>
                    <a:pt x="1162" y="2198"/>
                    <a:pt x="1161" y="2198"/>
                  </a:cubicBezTo>
                  <a:cubicBezTo>
                    <a:pt x="1161" y="2198"/>
                    <a:pt x="1161" y="2198"/>
                    <a:pt x="1161" y="2198"/>
                  </a:cubicBezTo>
                  <a:cubicBezTo>
                    <a:pt x="1143" y="2162"/>
                    <a:pt x="1143" y="2162"/>
                    <a:pt x="1143" y="2162"/>
                  </a:cubicBezTo>
                  <a:close/>
                </a:path>
              </a:pathLst>
            </a:custGeom>
            <a:grpFill/>
            <a:ln w="6350" cap="flat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" name="AutoShape 40"/>
          <p:cNvSpPr>
            <a:spLocks noChangeArrowheads="1"/>
          </p:cNvSpPr>
          <p:nvPr/>
        </p:nvSpPr>
        <p:spPr bwMode="auto">
          <a:xfrm rot="10800000">
            <a:off x="5533146" y="4113567"/>
            <a:ext cx="382280" cy="1190707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CCFFFF"/>
          </a:solidFill>
          <a:ln w="635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</p:spTree>
    <p:extLst>
      <p:ext uri="{BB962C8B-B14F-4D97-AF65-F5344CB8AC3E}">
        <p14:creationId xmlns:p14="http://schemas.microsoft.com/office/powerpoint/2010/main" val="174237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0090"/>
                </a:solidFill>
              </a:rPr>
              <a:t/>
            </a:r>
            <a:br>
              <a:rPr lang="en-GB" sz="3200" b="1" dirty="0" smtClean="0">
                <a:solidFill>
                  <a:srgbClr val="000090"/>
                </a:solidFill>
              </a:rPr>
            </a:br>
            <a:r>
              <a:rPr lang="en-GB" sz="3200" b="1" dirty="0" smtClean="0">
                <a:solidFill>
                  <a:srgbClr val="000090"/>
                </a:solidFill>
              </a:rPr>
              <a:t>Investigations in suspected diabetes insipidus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Serum glucose (exclude diabetes mellitus)</a:t>
            </a:r>
          </a:p>
          <a:p>
            <a:pPr lvl="0"/>
            <a:r>
              <a:rPr lang="en-GB" dirty="0" smtClean="0"/>
              <a:t>Serum potassium (exclude hypokalaemia)</a:t>
            </a:r>
          </a:p>
          <a:p>
            <a:pPr lvl="0"/>
            <a:r>
              <a:rPr lang="en-GB" dirty="0" smtClean="0"/>
              <a:t>Serum calcium (exclude hypercalcaemia)</a:t>
            </a:r>
          </a:p>
          <a:p>
            <a:pPr lvl="0"/>
            <a:r>
              <a:rPr lang="en-GB" dirty="0" smtClean="0"/>
              <a:t>Plasma &amp; urine osmolality</a:t>
            </a:r>
          </a:p>
          <a:p>
            <a:pPr lvl="0"/>
            <a:r>
              <a:rPr lang="en-GB" dirty="0" smtClean="0"/>
              <a:t>Water deprivation test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89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8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94" b="1" dirty="0" smtClean="0"/>
              <a:t>A 65-year-old man with type 2 diabetes mellitus and hypertension presents with malaise and drowsiness. He is on a basal bolus insulin regimen, </a:t>
            </a:r>
            <a:r>
              <a:rPr lang="en-US" sz="3294" b="1" dirty="0" err="1" smtClean="0"/>
              <a:t>ramipril</a:t>
            </a:r>
            <a:r>
              <a:rPr lang="en-US" sz="3294" b="1" dirty="0" smtClean="0"/>
              <a:t>, </a:t>
            </a:r>
            <a:r>
              <a:rPr lang="en-US" sz="3294" b="1" dirty="0" err="1" smtClean="0"/>
              <a:t>amlodipine</a:t>
            </a:r>
            <a:r>
              <a:rPr lang="en-US" sz="3294" b="1" dirty="0" smtClean="0"/>
              <a:t>, </a:t>
            </a:r>
            <a:r>
              <a:rPr lang="en-US" sz="3294" b="1" dirty="0" err="1" smtClean="0"/>
              <a:t>simvastatin</a:t>
            </a:r>
            <a:r>
              <a:rPr lang="en-US" sz="3294" b="1" dirty="0" smtClean="0"/>
              <a:t> and aspirin.</a:t>
            </a:r>
            <a:endParaRPr lang="en-GB" sz="3294" dirty="0" smtClean="0"/>
          </a:p>
          <a:p>
            <a:r>
              <a:rPr lang="en-US" sz="3294" b="1" u="sng" dirty="0" smtClean="0"/>
              <a:t>Urea &amp; electrolytes:</a:t>
            </a:r>
            <a:endParaRPr lang="en-GB" sz="3294" dirty="0" smtClean="0"/>
          </a:p>
          <a:p>
            <a:r>
              <a:rPr lang="en-US" sz="3294" b="1" dirty="0" smtClean="0"/>
              <a:t>Na</a:t>
            </a:r>
            <a:r>
              <a:rPr lang="en-US" sz="3294" b="1" baseline="30000" dirty="0" smtClean="0"/>
              <a:t>+</a:t>
            </a:r>
            <a:r>
              <a:rPr lang="en-US" sz="3294" b="1" dirty="0" smtClean="0"/>
              <a:t>: 125 mmol/L</a:t>
            </a:r>
            <a:endParaRPr lang="en-GB" sz="3294" dirty="0" smtClean="0"/>
          </a:p>
          <a:p>
            <a:r>
              <a:rPr lang="en-US" sz="3294" b="1" dirty="0" smtClean="0">
                <a:solidFill>
                  <a:srgbClr val="FF0000"/>
                </a:solidFill>
              </a:rPr>
              <a:t>K</a:t>
            </a:r>
            <a:r>
              <a:rPr lang="en-US" sz="3294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294" b="1" dirty="0" smtClean="0">
                <a:solidFill>
                  <a:srgbClr val="FF0000"/>
                </a:solidFill>
              </a:rPr>
              <a:t>: 6.5 mmol/L</a:t>
            </a:r>
            <a:endParaRPr lang="en-GB" sz="3294" dirty="0" smtClean="0">
              <a:solidFill>
                <a:srgbClr val="FF0000"/>
              </a:solidFill>
            </a:endParaRPr>
          </a:p>
          <a:p>
            <a:r>
              <a:rPr lang="en-US" sz="3294" b="1" dirty="0" smtClean="0"/>
              <a:t>Ur: 18.0 mmol/L</a:t>
            </a:r>
            <a:endParaRPr lang="en-GB" sz="3294" dirty="0" smtClean="0"/>
          </a:p>
          <a:p>
            <a:r>
              <a:rPr lang="en-US" sz="3294" b="1" dirty="0" smtClean="0"/>
              <a:t>Cr: 250 μmol/L</a:t>
            </a:r>
            <a:r>
              <a:rPr lang="en-US" b="1" dirty="0" smtClean="0"/>
              <a:t> 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6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8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069624" y="2366059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442" y="2878957"/>
            <a:ext cx="1964625" cy="58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 GFR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44162" y="2955515"/>
            <a:ext cx="0" cy="49679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6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7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5634984" y="-33598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3426" y="308562"/>
            <a:ext cx="193833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ACE inhibitor</a:t>
            </a:r>
          </a:p>
        </p:txBody>
      </p:sp>
    </p:spTree>
    <p:extLst>
      <p:ext uri="{BB962C8B-B14F-4D97-AF65-F5344CB8AC3E}">
        <p14:creationId xmlns:p14="http://schemas.microsoft.com/office/powerpoint/2010/main" val="23582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6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7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547967" y="4899979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3645903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8" y="5102185"/>
            <a:ext cx="197707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63858" y="3649305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5402664" y="4840959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28656" y="5046879"/>
            <a:ext cx="2082521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Addison’s disease</a:t>
            </a:r>
          </a:p>
        </p:txBody>
      </p:sp>
    </p:spTree>
    <p:extLst>
      <p:ext uri="{BB962C8B-B14F-4D97-AF65-F5344CB8AC3E}">
        <p14:creationId xmlns:p14="http://schemas.microsoft.com/office/powerpoint/2010/main" val="22342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0"/>
                </a:solidFill>
              </a:rPr>
              <a:t>Potassium release </a:t>
            </a:r>
            <a:r>
              <a:rPr lang="en-US" sz="4000" b="1" dirty="0">
                <a:solidFill>
                  <a:srgbClr val="000090"/>
                </a:solidFill>
              </a:rPr>
              <a:t>from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Rhabdomyolysis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Acidosis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3581665" y="2274591"/>
            <a:ext cx="2366368" cy="1577578"/>
            <a:chOff x="1152" y="1008"/>
            <a:chExt cx="3456" cy="230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61" y="1008"/>
              <a:ext cx="3443" cy="2299"/>
            </a:xfrm>
            <a:prstGeom prst="rect">
              <a:avLst/>
            </a:prstGeom>
            <a:noFill/>
            <a:ln w="63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1157" y="1010"/>
              <a:ext cx="3445" cy="405"/>
            </a:xfrm>
            <a:custGeom>
              <a:avLst/>
              <a:gdLst>
                <a:gd name="T0" fmla="*/ 2160 w 2160"/>
                <a:gd name="T1" fmla="*/ 182 h 254"/>
                <a:gd name="T2" fmla="*/ 2160 w 2160"/>
                <a:gd name="T3" fmla="*/ 0 h 254"/>
                <a:gd name="T4" fmla="*/ 0 w 2160"/>
                <a:gd name="T5" fmla="*/ 0 h 254"/>
                <a:gd name="T6" fmla="*/ 0 w 2160"/>
                <a:gd name="T7" fmla="*/ 254 h 254"/>
                <a:gd name="T8" fmla="*/ 2160 w 2160"/>
                <a:gd name="T9" fmla="*/ 18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254">
                  <a:moveTo>
                    <a:pt x="2160" y="182"/>
                  </a:moveTo>
                  <a:cubicBezTo>
                    <a:pt x="2160" y="0"/>
                    <a:pt x="2160" y="0"/>
                    <a:pt x="21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419" y="178"/>
                    <a:pt x="1768" y="122"/>
                    <a:pt x="2160" y="182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 bwMode="auto">
            <a:xfrm>
              <a:off x="1157" y="1153"/>
              <a:ext cx="3445" cy="484"/>
            </a:xfrm>
            <a:custGeom>
              <a:avLst/>
              <a:gdLst>
                <a:gd name="T0" fmla="*/ 2160 w 2160"/>
                <a:gd name="T1" fmla="*/ 301 h 303"/>
                <a:gd name="T2" fmla="*/ 2160 w 2160"/>
                <a:gd name="T3" fmla="*/ 92 h 303"/>
                <a:gd name="T4" fmla="*/ 0 w 2160"/>
                <a:gd name="T5" fmla="*/ 164 h 303"/>
                <a:gd name="T6" fmla="*/ 0 w 2160"/>
                <a:gd name="T7" fmla="*/ 290 h 303"/>
                <a:gd name="T8" fmla="*/ 2160 w 2160"/>
                <a:gd name="T9" fmla="*/ 30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303">
                  <a:moveTo>
                    <a:pt x="2160" y="301"/>
                  </a:moveTo>
                  <a:cubicBezTo>
                    <a:pt x="2160" y="92"/>
                    <a:pt x="2160" y="92"/>
                    <a:pt x="2160" y="92"/>
                  </a:cubicBezTo>
                  <a:cubicBezTo>
                    <a:pt x="1728" y="0"/>
                    <a:pt x="432" y="90"/>
                    <a:pt x="0" y="164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589" y="303"/>
                    <a:pt x="1873" y="274"/>
                    <a:pt x="2160" y="30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1157" y="2101"/>
              <a:ext cx="2526" cy="496"/>
            </a:xfrm>
            <a:custGeom>
              <a:avLst/>
              <a:gdLst>
                <a:gd name="T0" fmla="*/ 0 w 1584"/>
                <a:gd name="T1" fmla="*/ 35 h 311"/>
                <a:gd name="T2" fmla="*/ 0 w 1584"/>
                <a:gd name="T3" fmla="*/ 311 h 311"/>
                <a:gd name="T4" fmla="*/ 432 w 1584"/>
                <a:gd name="T5" fmla="*/ 270 h 311"/>
                <a:gd name="T6" fmla="*/ 1584 w 1584"/>
                <a:gd name="T7" fmla="*/ 0 h 311"/>
                <a:gd name="T8" fmla="*/ 0 w 1584"/>
                <a:gd name="T9" fmla="*/ 3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311">
                  <a:moveTo>
                    <a:pt x="0" y="35"/>
                  </a:moveTo>
                  <a:cubicBezTo>
                    <a:pt x="0" y="311"/>
                    <a:pt x="0" y="311"/>
                    <a:pt x="0" y="311"/>
                  </a:cubicBezTo>
                  <a:cubicBezTo>
                    <a:pt x="125" y="298"/>
                    <a:pt x="271" y="273"/>
                    <a:pt x="432" y="270"/>
                  </a:cubicBezTo>
                  <a:cubicBezTo>
                    <a:pt x="774" y="252"/>
                    <a:pt x="1260" y="36"/>
                    <a:pt x="1584" y="0"/>
                  </a:cubicBezTo>
                  <a:cubicBezTo>
                    <a:pt x="1140" y="8"/>
                    <a:pt x="208" y="32"/>
                    <a:pt x="0" y="35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 bwMode="auto">
            <a:xfrm>
              <a:off x="2076" y="2101"/>
              <a:ext cx="2526" cy="514"/>
            </a:xfrm>
            <a:custGeom>
              <a:avLst/>
              <a:gdLst>
                <a:gd name="T0" fmla="*/ 936 w 1584"/>
                <a:gd name="T1" fmla="*/ 36 h 322"/>
                <a:gd name="T2" fmla="*/ 0 w 1584"/>
                <a:gd name="T3" fmla="*/ 288 h 322"/>
                <a:gd name="T4" fmla="*/ 1584 w 1584"/>
                <a:gd name="T5" fmla="*/ 312 h 322"/>
                <a:gd name="T6" fmla="*/ 1584 w 1584"/>
                <a:gd name="T7" fmla="*/ 18 h 322"/>
                <a:gd name="T8" fmla="*/ 936 w 1584"/>
                <a:gd name="T9" fmla="*/ 36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322">
                  <a:moveTo>
                    <a:pt x="936" y="36"/>
                  </a:moveTo>
                  <a:cubicBezTo>
                    <a:pt x="594" y="72"/>
                    <a:pt x="287" y="234"/>
                    <a:pt x="0" y="288"/>
                  </a:cubicBezTo>
                  <a:cubicBezTo>
                    <a:pt x="616" y="277"/>
                    <a:pt x="1267" y="322"/>
                    <a:pt x="1584" y="312"/>
                  </a:cubicBezTo>
                  <a:cubicBezTo>
                    <a:pt x="1584" y="18"/>
                    <a:pt x="1584" y="18"/>
                    <a:pt x="1584" y="18"/>
                  </a:cubicBezTo>
                  <a:cubicBezTo>
                    <a:pt x="1364" y="0"/>
                    <a:pt x="1358" y="28"/>
                    <a:pt x="936" y="36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1157" y="2545"/>
              <a:ext cx="3445" cy="435"/>
            </a:xfrm>
            <a:custGeom>
              <a:avLst/>
              <a:gdLst>
                <a:gd name="T0" fmla="*/ 435 w 2160"/>
                <a:gd name="T1" fmla="*/ 11 h 273"/>
                <a:gd name="T2" fmla="*/ 435 w 2160"/>
                <a:gd name="T3" fmla="*/ 11 h 273"/>
                <a:gd name="T4" fmla="*/ 0 w 2160"/>
                <a:gd name="T5" fmla="*/ 33 h 273"/>
                <a:gd name="T6" fmla="*/ 0 w 2160"/>
                <a:gd name="T7" fmla="*/ 264 h 273"/>
                <a:gd name="T8" fmla="*/ 2160 w 2160"/>
                <a:gd name="T9" fmla="*/ 257 h 273"/>
                <a:gd name="T10" fmla="*/ 2160 w 2160"/>
                <a:gd name="T11" fmla="*/ 34 h 273"/>
                <a:gd name="T12" fmla="*/ 435 w 2160"/>
                <a:gd name="T13" fmla="*/ 1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" h="273">
                  <a:moveTo>
                    <a:pt x="435" y="11"/>
                  </a:moveTo>
                  <a:cubicBezTo>
                    <a:pt x="504" y="10"/>
                    <a:pt x="396" y="10"/>
                    <a:pt x="435" y="11"/>
                  </a:cubicBezTo>
                  <a:cubicBezTo>
                    <a:pt x="274" y="14"/>
                    <a:pt x="125" y="20"/>
                    <a:pt x="0" y="33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348" y="273"/>
                    <a:pt x="1804" y="233"/>
                    <a:pt x="2160" y="257"/>
                  </a:cubicBezTo>
                  <a:cubicBezTo>
                    <a:pt x="2160" y="34"/>
                    <a:pt x="2160" y="34"/>
                    <a:pt x="2160" y="34"/>
                  </a:cubicBezTo>
                  <a:cubicBezTo>
                    <a:pt x="1843" y="44"/>
                    <a:pt x="1051" y="0"/>
                    <a:pt x="435" y="1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>
              <a:off x="1157" y="2916"/>
              <a:ext cx="3445" cy="391"/>
            </a:xfrm>
            <a:custGeom>
              <a:avLst/>
              <a:gdLst>
                <a:gd name="T0" fmla="*/ 0 w 2160"/>
                <a:gd name="T1" fmla="*/ 31 h 245"/>
                <a:gd name="T2" fmla="*/ 0 w 2160"/>
                <a:gd name="T3" fmla="*/ 245 h 245"/>
                <a:gd name="T4" fmla="*/ 2160 w 2160"/>
                <a:gd name="T5" fmla="*/ 245 h 245"/>
                <a:gd name="T6" fmla="*/ 2160 w 2160"/>
                <a:gd name="T7" fmla="*/ 24 h 245"/>
                <a:gd name="T8" fmla="*/ 0 w 2160"/>
                <a:gd name="T9" fmla="*/ 31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245">
                  <a:moveTo>
                    <a:pt x="0" y="31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2160" y="245"/>
                    <a:pt x="2160" y="245"/>
                    <a:pt x="2160" y="245"/>
                  </a:cubicBezTo>
                  <a:cubicBezTo>
                    <a:pt x="2160" y="24"/>
                    <a:pt x="2160" y="24"/>
                    <a:pt x="2160" y="24"/>
                  </a:cubicBezTo>
                  <a:cubicBezTo>
                    <a:pt x="1804" y="0"/>
                    <a:pt x="396" y="65"/>
                    <a:pt x="0" y="3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ChangeAspect="1"/>
            </p:cNvSpPr>
            <p:nvPr/>
          </p:nvSpPr>
          <p:spPr bwMode="auto">
            <a:xfrm>
              <a:off x="1157" y="1642"/>
              <a:ext cx="1837" cy="315"/>
            </a:xfrm>
            <a:custGeom>
              <a:avLst/>
              <a:gdLst>
                <a:gd name="T0" fmla="*/ 0 w 1152"/>
                <a:gd name="T1" fmla="*/ 0 h 198"/>
                <a:gd name="T2" fmla="*/ 0 w 1152"/>
                <a:gd name="T3" fmla="*/ 198 h 198"/>
                <a:gd name="T4" fmla="*/ 1152 w 1152"/>
                <a:gd name="T5" fmla="*/ 18 h 198"/>
                <a:gd name="T6" fmla="*/ 0 w 1152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98">
                  <a:moveTo>
                    <a:pt x="0" y="0"/>
                  </a:moveTo>
                  <a:cubicBezTo>
                    <a:pt x="0" y="198"/>
                    <a:pt x="0" y="198"/>
                    <a:pt x="0" y="198"/>
                  </a:cubicBezTo>
                  <a:cubicBezTo>
                    <a:pt x="270" y="125"/>
                    <a:pt x="859" y="53"/>
                    <a:pt x="1152" y="18"/>
                  </a:cubicBezTo>
                  <a:cubicBezTo>
                    <a:pt x="711" y="14"/>
                    <a:pt x="304" y="7"/>
                    <a:pt x="0" y="0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>
              <a:off x="1157" y="1673"/>
              <a:ext cx="3445" cy="487"/>
            </a:xfrm>
            <a:custGeom>
              <a:avLst/>
              <a:gdLst>
                <a:gd name="T0" fmla="*/ 1296 w 2160"/>
                <a:gd name="T1" fmla="*/ 0 h 305"/>
                <a:gd name="T2" fmla="*/ 0 w 2160"/>
                <a:gd name="T3" fmla="*/ 200 h 305"/>
                <a:gd name="T4" fmla="*/ 0 w 2160"/>
                <a:gd name="T5" fmla="*/ 305 h 305"/>
                <a:gd name="T6" fmla="*/ 1124 w 2160"/>
                <a:gd name="T7" fmla="*/ 270 h 305"/>
                <a:gd name="T8" fmla="*/ 1124 w 2160"/>
                <a:gd name="T9" fmla="*/ 270 h 305"/>
                <a:gd name="T10" fmla="*/ 2160 w 2160"/>
                <a:gd name="T11" fmla="*/ 270 h 305"/>
                <a:gd name="T12" fmla="*/ 2160 w 2160"/>
                <a:gd name="T13" fmla="*/ 18 h 305"/>
                <a:gd name="T14" fmla="*/ 1296 w 2160"/>
                <a:gd name="T15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305">
                  <a:moveTo>
                    <a:pt x="1296" y="0"/>
                  </a:moveTo>
                  <a:cubicBezTo>
                    <a:pt x="1003" y="35"/>
                    <a:pt x="270" y="127"/>
                    <a:pt x="0" y="200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213" y="302"/>
                    <a:pt x="671" y="282"/>
                    <a:pt x="1124" y="270"/>
                  </a:cubicBezTo>
                  <a:cubicBezTo>
                    <a:pt x="1170" y="270"/>
                    <a:pt x="1062" y="270"/>
                    <a:pt x="1124" y="270"/>
                  </a:cubicBezTo>
                  <a:cubicBezTo>
                    <a:pt x="1536" y="258"/>
                    <a:pt x="1945" y="252"/>
                    <a:pt x="2160" y="270"/>
                  </a:cubicBezTo>
                  <a:cubicBezTo>
                    <a:pt x="2160" y="18"/>
                    <a:pt x="2160" y="18"/>
                    <a:pt x="2160" y="18"/>
                  </a:cubicBezTo>
                  <a:cubicBezTo>
                    <a:pt x="2021" y="5"/>
                    <a:pt x="1710" y="4"/>
                    <a:pt x="1296" y="0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3"/>
            <p:cNvGrpSpPr>
              <a:grpSpLocks noChangeAspect="1"/>
            </p:cNvGrpSpPr>
            <p:nvPr/>
          </p:nvGrpSpPr>
          <p:grpSpPr bwMode="auto">
            <a:xfrm>
              <a:off x="2292" y="2136"/>
              <a:ext cx="2241" cy="456"/>
              <a:chOff x="2292" y="2136"/>
              <a:chExt cx="2241" cy="456"/>
            </a:xfrm>
          </p:grpSpPr>
          <p:sp>
            <p:nvSpPr>
              <p:cNvPr id="1585" name="Line 14"/>
              <p:cNvSpPr>
                <a:spLocks noChangeAspect="1" noChangeShapeType="1"/>
              </p:cNvSpPr>
              <p:nvPr/>
            </p:nvSpPr>
            <p:spPr bwMode="auto">
              <a:xfrm>
                <a:off x="4464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" name="Line 15"/>
              <p:cNvSpPr>
                <a:spLocks noChangeAspect="1" noChangeShapeType="1"/>
              </p:cNvSpPr>
              <p:nvPr/>
            </p:nvSpPr>
            <p:spPr bwMode="auto">
              <a:xfrm>
                <a:off x="4464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" name="Line 16"/>
              <p:cNvSpPr>
                <a:spLocks noChangeAspect="1" noChangeShapeType="1"/>
              </p:cNvSpPr>
              <p:nvPr/>
            </p:nvSpPr>
            <p:spPr bwMode="auto">
              <a:xfrm>
                <a:off x="4464" y="2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" name="Line 17"/>
              <p:cNvSpPr>
                <a:spLocks noChangeAspect="1" noChangeShapeType="1"/>
              </p:cNvSpPr>
              <p:nvPr/>
            </p:nvSpPr>
            <p:spPr bwMode="auto">
              <a:xfrm>
                <a:off x="4464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" name="Line 18"/>
              <p:cNvSpPr>
                <a:spLocks noChangeAspect="1" noChangeShapeType="1"/>
              </p:cNvSpPr>
              <p:nvPr/>
            </p:nvSpPr>
            <p:spPr bwMode="auto">
              <a:xfrm>
                <a:off x="4464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" name="Line 19"/>
              <p:cNvSpPr>
                <a:spLocks noChangeAspect="1" noChangeShapeType="1"/>
              </p:cNvSpPr>
              <p:nvPr/>
            </p:nvSpPr>
            <p:spPr bwMode="auto">
              <a:xfrm>
                <a:off x="4464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" name="Line 20"/>
              <p:cNvSpPr>
                <a:spLocks noChangeAspect="1" noChangeShapeType="1"/>
              </p:cNvSpPr>
              <p:nvPr/>
            </p:nvSpPr>
            <p:spPr bwMode="auto">
              <a:xfrm>
                <a:off x="4464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" name="Line 21"/>
              <p:cNvSpPr>
                <a:spLocks noChangeAspect="1" noChangeShapeType="1"/>
              </p:cNvSpPr>
              <p:nvPr/>
            </p:nvSpPr>
            <p:spPr bwMode="auto">
              <a:xfrm>
                <a:off x="4464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3" name="Line 22"/>
              <p:cNvSpPr>
                <a:spLocks noChangeAspect="1" noChangeShapeType="1"/>
              </p:cNvSpPr>
              <p:nvPr/>
            </p:nvSpPr>
            <p:spPr bwMode="auto">
              <a:xfrm>
                <a:off x="4464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4" name="Line 23"/>
              <p:cNvSpPr>
                <a:spLocks noChangeAspect="1" noChangeShapeType="1"/>
              </p:cNvSpPr>
              <p:nvPr/>
            </p:nvSpPr>
            <p:spPr bwMode="auto">
              <a:xfrm>
                <a:off x="4464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5" name="Line 24"/>
              <p:cNvSpPr>
                <a:spLocks noChangeAspect="1" noChangeShapeType="1"/>
              </p:cNvSpPr>
              <p:nvPr/>
            </p:nvSpPr>
            <p:spPr bwMode="auto">
              <a:xfrm>
                <a:off x="4464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6" name="Line 25"/>
              <p:cNvSpPr>
                <a:spLocks noChangeAspect="1" noChangeShapeType="1"/>
              </p:cNvSpPr>
              <p:nvPr/>
            </p:nvSpPr>
            <p:spPr bwMode="auto">
              <a:xfrm>
                <a:off x="4464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" name="Line 26"/>
              <p:cNvSpPr>
                <a:spLocks noChangeAspect="1" noChangeShapeType="1"/>
              </p:cNvSpPr>
              <p:nvPr/>
            </p:nvSpPr>
            <p:spPr bwMode="auto">
              <a:xfrm>
                <a:off x="4464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" name="Line 27"/>
              <p:cNvSpPr>
                <a:spLocks noChangeAspect="1" noChangeShapeType="1"/>
              </p:cNvSpPr>
              <p:nvPr/>
            </p:nvSpPr>
            <p:spPr bwMode="auto">
              <a:xfrm>
                <a:off x="4464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" name="Line 28"/>
              <p:cNvSpPr>
                <a:spLocks noChangeAspect="1" noChangeShapeType="1"/>
              </p:cNvSpPr>
              <p:nvPr/>
            </p:nvSpPr>
            <p:spPr bwMode="auto">
              <a:xfrm>
                <a:off x="4464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0" name="Line 29"/>
              <p:cNvSpPr>
                <a:spLocks noChangeAspect="1" noChangeShapeType="1"/>
              </p:cNvSpPr>
              <p:nvPr/>
            </p:nvSpPr>
            <p:spPr bwMode="auto">
              <a:xfrm>
                <a:off x="4464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1" name="Line 30"/>
              <p:cNvSpPr>
                <a:spLocks noChangeAspect="1" noChangeShapeType="1"/>
              </p:cNvSpPr>
              <p:nvPr/>
            </p:nvSpPr>
            <p:spPr bwMode="auto">
              <a:xfrm>
                <a:off x="4464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2" name="Line 31"/>
              <p:cNvSpPr>
                <a:spLocks noChangeAspect="1" noChangeShapeType="1"/>
              </p:cNvSpPr>
              <p:nvPr/>
            </p:nvSpPr>
            <p:spPr bwMode="auto">
              <a:xfrm>
                <a:off x="4464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3" name="Line 32"/>
              <p:cNvSpPr>
                <a:spLocks noChangeAspect="1" noChangeShapeType="1"/>
              </p:cNvSpPr>
              <p:nvPr/>
            </p:nvSpPr>
            <p:spPr bwMode="auto">
              <a:xfrm>
                <a:off x="4464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4" name="Line 33"/>
              <p:cNvSpPr>
                <a:spLocks noChangeAspect="1" noChangeShapeType="1"/>
              </p:cNvSpPr>
              <p:nvPr/>
            </p:nvSpPr>
            <p:spPr bwMode="auto">
              <a:xfrm>
                <a:off x="4464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5" name="Line 34"/>
              <p:cNvSpPr>
                <a:spLocks noChangeAspect="1" noChangeShapeType="1"/>
              </p:cNvSpPr>
              <p:nvPr/>
            </p:nvSpPr>
            <p:spPr bwMode="auto">
              <a:xfrm>
                <a:off x="4283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6" name="Line 35"/>
              <p:cNvSpPr>
                <a:spLocks noChangeAspect="1" noChangeShapeType="1"/>
              </p:cNvSpPr>
              <p:nvPr/>
            </p:nvSpPr>
            <p:spPr bwMode="auto">
              <a:xfrm>
                <a:off x="4283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" name="Line 36"/>
              <p:cNvSpPr>
                <a:spLocks noChangeAspect="1" noChangeShapeType="1"/>
              </p:cNvSpPr>
              <p:nvPr/>
            </p:nvSpPr>
            <p:spPr bwMode="auto">
              <a:xfrm>
                <a:off x="4283" y="2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" name="Line 37"/>
              <p:cNvSpPr>
                <a:spLocks noChangeAspect="1" noChangeShapeType="1"/>
              </p:cNvSpPr>
              <p:nvPr/>
            </p:nvSpPr>
            <p:spPr bwMode="auto">
              <a:xfrm>
                <a:off x="4283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9" name="Line 38"/>
              <p:cNvSpPr>
                <a:spLocks noChangeAspect="1" noChangeShapeType="1"/>
              </p:cNvSpPr>
              <p:nvPr/>
            </p:nvSpPr>
            <p:spPr bwMode="auto">
              <a:xfrm>
                <a:off x="4283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" name="Line 39"/>
              <p:cNvSpPr>
                <a:spLocks noChangeAspect="1" noChangeShapeType="1"/>
              </p:cNvSpPr>
              <p:nvPr/>
            </p:nvSpPr>
            <p:spPr bwMode="auto">
              <a:xfrm>
                <a:off x="4283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" name="Line 40"/>
              <p:cNvSpPr>
                <a:spLocks noChangeAspect="1" noChangeShapeType="1"/>
              </p:cNvSpPr>
              <p:nvPr/>
            </p:nvSpPr>
            <p:spPr bwMode="auto">
              <a:xfrm>
                <a:off x="4283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2" name="Line 41"/>
              <p:cNvSpPr>
                <a:spLocks noChangeAspect="1" noChangeShapeType="1"/>
              </p:cNvSpPr>
              <p:nvPr/>
            </p:nvSpPr>
            <p:spPr bwMode="auto">
              <a:xfrm>
                <a:off x="4283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3" name="Line 42"/>
              <p:cNvSpPr>
                <a:spLocks noChangeAspect="1" noChangeShapeType="1"/>
              </p:cNvSpPr>
              <p:nvPr/>
            </p:nvSpPr>
            <p:spPr bwMode="auto">
              <a:xfrm>
                <a:off x="4283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4" name="Line 43"/>
              <p:cNvSpPr>
                <a:spLocks noChangeAspect="1" noChangeShapeType="1"/>
              </p:cNvSpPr>
              <p:nvPr/>
            </p:nvSpPr>
            <p:spPr bwMode="auto">
              <a:xfrm>
                <a:off x="4283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5" name="Line 44"/>
              <p:cNvSpPr>
                <a:spLocks noChangeAspect="1" noChangeShapeType="1"/>
              </p:cNvSpPr>
              <p:nvPr/>
            </p:nvSpPr>
            <p:spPr bwMode="auto">
              <a:xfrm>
                <a:off x="4283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6" name="Line 45"/>
              <p:cNvSpPr>
                <a:spLocks noChangeAspect="1" noChangeShapeType="1"/>
              </p:cNvSpPr>
              <p:nvPr/>
            </p:nvSpPr>
            <p:spPr bwMode="auto">
              <a:xfrm>
                <a:off x="4283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7" name="Line 46"/>
              <p:cNvSpPr>
                <a:spLocks noChangeAspect="1" noChangeShapeType="1"/>
              </p:cNvSpPr>
              <p:nvPr/>
            </p:nvSpPr>
            <p:spPr bwMode="auto">
              <a:xfrm>
                <a:off x="4283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8" name="Line 47"/>
              <p:cNvSpPr>
                <a:spLocks noChangeAspect="1" noChangeShapeType="1"/>
              </p:cNvSpPr>
              <p:nvPr/>
            </p:nvSpPr>
            <p:spPr bwMode="auto">
              <a:xfrm>
                <a:off x="4283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" name="Line 48"/>
              <p:cNvSpPr>
                <a:spLocks noChangeAspect="1" noChangeShapeType="1"/>
              </p:cNvSpPr>
              <p:nvPr/>
            </p:nvSpPr>
            <p:spPr bwMode="auto">
              <a:xfrm>
                <a:off x="4283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0" name="Line 49"/>
              <p:cNvSpPr>
                <a:spLocks noChangeAspect="1" noChangeShapeType="1"/>
              </p:cNvSpPr>
              <p:nvPr/>
            </p:nvSpPr>
            <p:spPr bwMode="auto">
              <a:xfrm>
                <a:off x="4283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1" name="Line 50"/>
              <p:cNvSpPr>
                <a:spLocks noChangeAspect="1" noChangeShapeType="1"/>
              </p:cNvSpPr>
              <p:nvPr/>
            </p:nvSpPr>
            <p:spPr bwMode="auto">
              <a:xfrm>
                <a:off x="4283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2" name="Line 51"/>
              <p:cNvSpPr>
                <a:spLocks noChangeAspect="1" noChangeShapeType="1"/>
              </p:cNvSpPr>
              <p:nvPr/>
            </p:nvSpPr>
            <p:spPr bwMode="auto">
              <a:xfrm>
                <a:off x="4283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3" name="Line 52"/>
              <p:cNvSpPr>
                <a:spLocks noChangeAspect="1" noChangeShapeType="1"/>
              </p:cNvSpPr>
              <p:nvPr/>
            </p:nvSpPr>
            <p:spPr bwMode="auto">
              <a:xfrm>
                <a:off x="4283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4" name="Line 53"/>
              <p:cNvSpPr>
                <a:spLocks noChangeAspect="1" noChangeShapeType="1"/>
              </p:cNvSpPr>
              <p:nvPr/>
            </p:nvSpPr>
            <p:spPr bwMode="auto">
              <a:xfrm>
                <a:off x="4283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5" name="Line 54"/>
              <p:cNvSpPr>
                <a:spLocks noChangeAspect="1" noChangeShapeType="1"/>
              </p:cNvSpPr>
              <p:nvPr/>
            </p:nvSpPr>
            <p:spPr bwMode="auto">
              <a:xfrm>
                <a:off x="4102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6" name="Line 55"/>
              <p:cNvSpPr>
                <a:spLocks noChangeAspect="1" noChangeShapeType="1"/>
              </p:cNvSpPr>
              <p:nvPr/>
            </p:nvSpPr>
            <p:spPr bwMode="auto">
              <a:xfrm>
                <a:off x="4102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7" name="Line 56"/>
              <p:cNvSpPr>
                <a:spLocks noChangeAspect="1" noChangeShapeType="1"/>
              </p:cNvSpPr>
              <p:nvPr/>
            </p:nvSpPr>
            <p:spPr bwMode="auto">
              <a:xfrm>
                <a:off x="4102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8" name="Line 57"/>
              <p:cNvSpPr>
                <a:spLocks noChangeAspect="1" noChangeShapeType="1"/>
              </p:cNvSpPr>
              <p:nvPr/>
            </p:nvSpPr>
            <p:spPr bwMode="auto">
              <a:xfrm>
                <a:off x="4102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9" name="Line 58"/>
              <p:cNvSpPr>
                <a:spLocks noChangeAspect="1" noChangeShapeType="1"/>
              </p:cNvSpPr>
              <p:nvPr/>
            </p:nvSpPr>
            <p:spPr bwMode="auto">
              <a:xfrm>
                <a:off x="4102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0" name="Line 59"/>
              <p:cNvSpPr>
                <a:spLocks noChangeAspect="1" noChangeShapeType="1"/>
              </p:cNvSpPr>
              <p:nvPr/>
            </p:nvSpPr>
            <p:spPr bwMode="auto">
              <a:xfrm>
                <a:off x="4102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1" name="Line 60"/>
              <p:cNvSpPr>
                <a:spLocks noChangeAspect="1" noChangeShapeType="1"/>
              </p:cNvSpPr>
              <p:nvPr/>
            </p:nvSpPr>
            <p:spPr bwMode="auto">
              <a:xfrm>
                <a:off x="4102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2" name="Line 61"/>
              <p:cNvSpPr>
                <a:spLocks noChangeAspect="1" noChangeShapeType="1"/>
              </p:cNvSpPr>
              <p:nvPr/>
            </p:nvSpPr>
            <p:spPr bwMode="auto">
              <a:xfrm>
                <a:off x="4102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3" name="Line 62"/>
              <p:cNvSpPr>
                <a:spLocks noChangeAspect="1" noChangeShapeType="1"/>
              </p:cNvSpPr>
              <p:nvPr/>
            </p:nvSpPr>
            <p:spPr bwMode="auto">
              <a:xfrm>
                <a:off x="4102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4" name="Line 63"/>
              <p:cNvSpPr>
                <a:spLocks noChangeAspect="1" noChangeShapeType="1"/>
              </p:cNvSpPr>
              <p:nvPr/>
            </p:nvSpPr>
            <p:spPr bwMode="auto">
              <a:xfrm>
                <a:off x="4102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5" name="Line 64"/>
              <p:cNvSpPr>
                <a:spLocks noChangeAspect="1" noChangeShapeType="1"/>
              </p:cNvSpPr>
              <p:nvPr/>
            </p:nvSpPr>
            <p:spPr bwMode="auto">
              <a:xfrm>
                <a:off x="4102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6" name="Line 65"/>
              <p:cNvSpPr>
                <a:spLocks noChangeAspect="1" noChangeShapeType="1"/>
              </p:cNvSpPr>
              <p:nvPr/>
            </p:nvSpPr>
            <p:spPr bwMode="auto">
              <a:xfrm>
                <a:off x="4102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7" name="Line 66"/>
              <p:cNvSpPr>
                <a:spLocks noChangeAspect="1" noChangeShapeType="1"/>
              </p:cNvSpPr>
              <p:nvPr/>
            </p:nvSpPr>
            <p:spPr bwMode="auto">
              <a:xfrm>
                <a:off x="4102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" name="Line 67"/>
              <p:cNvSpPr>
                <a:spLocks noChangeAspect="1" noChangeShapeType="1"/>
              </p:cNvSpPr>
              <p:nvPr/>
            </p:nvSpPr>
            <p:spPr bwMode="auto">
              <a:xfrm>
                <a:off x="4102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" name="Line 68"/>
              <p:cNvSpPr>
                <a:spLocks noChangeAspect="1" noChangeShapeType="1"/>
              </p:cNvSpPr>
              <p:nvPr/>
            </p:nvSpPr>
            <p:spPr bwMode="auto">
              <a:xfrm>
                <a:off x="4102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" name="Line 69"/>
              <p:cNvSpPr>
                <a:spLocks noChangeAspect="1" noChangeShapeType="1"/>
              </p:cNvSpPr>
              <p:nvPr/>
            </p:nvSpPr>
            <p:spPr bwMode="auto">
              <a:xfrm>
                <a:off x="4102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" name="Line 70"/>
              <p:cNvSpPr>
                <a:spLocks noChangeAspect="1" noChangeShapeType="1"/>
              </p:cNvSpPr>
              <p:nvPr/>
            </p:nvSpPr>
            <p:spPr bwMode="auto">
              <a:xfrm>
                <a:off x="4102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" name="Line 71"/>
              <p:cNvSpPr>
                <a:spLocks noChangeAspect="1" noChangeShapeType="1"/>
              </p:cNvSpPr>
              <p:nvPr/>
            </p:nvSpPr>
            <p:spPr bwMode="auto">
              <a:xfrm>
                <a:off x="4102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" name="Line 72"/>
              <p:cNvSpPr>
                <a:spLocks noChangeAspect="1" noChangeShapeType="1"/>
              </p:cNvSpPr>
              <p:nvPr/>
            </p:nvSpPr>
            <p:spPr bwMode="auto">
              <a:xfrm>
                <a:off x="4102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" name="Line 73"/>
              <p:cNvSpPr>
                <a:spLocks noChangeAspect="1" noChangeShapeType="1"/>
              </p:cNvSpPr>
              <p:nvPr/>
            </p:nvSpPr>
            <p:spPr bwMode="auto">
              <a:xfrm>
                <a:off x="3921" y="2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" name="Line 74"/>
              <p:cNvSpPr>
                <a:spLocks noChangeAspect="1" noChangeShapeType="1"/>
              </p:cNvSpPr>
              <p:nvPr/>
            </p:nvSpPr>
            <p:spPr bwMode="auto">
              <a:xfrm>
                <a:off x="3921" y="2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" name="Line 75"/>
              <p:cNvSpPr>
                <a:spLocks noChangeAspect="1" noChangeShapeType="1"/>
              </p:cNvSpPr>
              <p:nvPr/>
            </p:nvSpPr>
            <p:spPr bwMode="auto">
              <a:xfrm>
                <a:off x="3921" y="2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" name="Line 76"/>
              <p:cNvSpPr>
                <a:spLocks noChangeAspect="1" noChangeShapeType="1"/>
              </p:cNvSpPr>
              <p:nvPr/>
            </p:nvSpPr>
            <p:spPr bwMode="auto">
              <a:xfrm>
                <a:off x="3921" y="2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" name="Line 77"/>
              <p:cNvSpPr>
                <a:spLocks noChangeAspect="1" noChangeShapeType="1"/>
              </p:cNvSpPr>
              <p:nvPr/>
            </p:nvSpPr>
            <p:spPr bwMode="auto">
              <a:xfrm>
                <a:off x="3921" y="2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" name="Line 78"/>
              <p:cNvSpPr>
                <a:spLocks noChangeAspect="1" noChangeShapeType="1"/>
              </p:cNvSpPr>
              <p:nvPr/>
            </p:nvSpPr>
            <p:spPr bwMode="auto">
              <a:xfrm>
                <a:off x="3921" y="2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" name="Line 79"/>
              <p:cNvSpPr>
                <a:spLocks noChangeAspect="1" noChangeShapeType="1"/>
              </p:cNvSpPr>
              <p:nvPr/>
            </p:nvSpPr>
            <p:spPr bwMode="auto">
              <a:xfrm>
                <a:off x="3921" y="2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" name="Line 80"/>
              <p:cNvSpPr>
                <a:spLocks noChangeAspect="1" noChangeShapeType="1"/>
              </p:cNvSpPr>
              <p:nvPr/>
            </p:nvSpPr>
            <p:spPr bwMode="auto">
              <a:xfrm>
                <a:off x="3921" y="2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" name="Line 81"/>
              <p:cNvSpPr>
                <a:spLocks noChangeAspect="1" noChangeShapeType="1"/>
              </p:cNvSpPr>
              <p:nvPr/>
            </p:nvSpPr>
            <p:spPr bwMode="auto">
              <a:xfrm>
                <a:off x="3921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" name="Line 82"/>
              <p:cNvSpPr>
                <a:spLocks noChangeAspect="1" noChangeShapeType="1"/>
              </p:cNvSpPr>
              <p:nvPr/>
            </p:nvSpPr>
            <p:spPr bwMode="auto">
              <a:xfrm>
                <a:off x="3921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" name="Line 83"/>
              <p:cNvSpPr>
                <a:spLocks noChangeAspect="1" noChangeShapeType="1"/>
              </p:cNvSpPr>
              <p:nvPr/>
            </p:nvSpPr>
            <p:spPr bwMode="auto">
              <a:xfrm>
                <a:off x="3921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" name="Line 84"/>
              <p:cNvSpPr>
                <a:spLocks noChangeAspect="1" noChangeShapeType="1"/>
              </p:cNvSpPr>
              <p:nvPr/>
            </p:nvSpPr>
            <p:spPr bwMode="auto">
              <a:xfrm>
                <a:off x="3921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" name="Line 85"/>
              <p:cNvSpPr>
                <a:spLocks noChangeAspect="1" noChangeShapeType="1"/>
              </p:cNvSpPr>
              <p:nvPr/>
            </p:nvSpPr>
            <p:spPr bwMode="auto">
              <a:xfrm>
                <a:off x="3921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" name="Line 86"/>
              <p:cNvSpPr>
                <a:spLocks noChangeAspect="1" noChangeShapeType="1"/>
              </p:cNvSpPr>
              <p:nvPr/>
            </p:nvSpPr>
            <p:spPr bwMode="auto">
              <a:xfrm>
                <a:off x="3921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" name="Line 87"/>
              <p:cNvSpPr>
                <a:spLocks noChangeAspect="1" noChangeShapeType="1"/>
              </p:cNvSpPr>
              <p:nvPr/>
            </p:nvSpPr>
            <p:spPr bwMode="auto">
              <a:xfrm>
                <a:off x="3921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" name="Line 88"/>
              <p:cNvSpPr>
                <a:spLocks noChangeAspect="1" noChangeShapeType="1"/>
              </p:cNvSpPr>
              <p:nvPr/>
            </p:nvSpPr>
            <p:spPr bwMode="auto">
              <a:xfrm>
                <a:off x="3921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" name="Line 89"/>
              <p:cNvSpPr>
                <a:spLocks noChangeAspect="1" noChangeShapeType="1"/>
              </p:cNvSpPr>
              <p:nvPr/>
            </p:nvSpPr>
            <p:spPr bwMode="auto">
              <a:xfrm>
                <a:off x="3921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" name="Line 90"/>
              <p:cNvSpPr>
                <a:spLocks noChangeAspect="1" noChangeShapeType="1"/>
              </p:cNvSpPr>
              <p:nvPr/>
            </p:nvSpPr>
            <p:spPr bwMode="auto">
              <a:xfrm>
                <a:off x="3921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" name="Line 91"/>
              <p:cNvSpPr>
                <a:spLocks noChangeAspect="1" noChangeShapeType="1"/>
              </p:cNvSpPr>
              <p:nvPr/>
            </p:nvSpPr>
            <p:spPr bwMode="auto">
              <a:xfrm>
                <a:off x="3740" y="2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" name="Line 92"/>
              <p:cNvSpPr>
                <a:spLocks noChangeAspect="1" noChangeShapeType="1"/>
              </p:cNvSpPr>
              <p:nvPr/>
            </p:nvSpPr>
            <p:spPr bwMode="auto">
              <a:xfrm>
                <a:off x="3740" y="2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" name="Line 93"/>
              <p:cNvSpPr>
                <a:spLocks noChangeAspect="1" noChangeShapeType="1"/>
              </p:cNvSpPr>
              <p:nvPr/>
            </p:nvSpPr>
            <p:spPr bwMode="auto">
              <a:xfrm>
                <a:off x="3740" y="2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" name="Line 94"/>
              <p:cNvSpPr>
                <a:spLocks noChangeAspect="1" noChangeShapeType="1"/>
              </p:cNvSpPr>
              <p:nvPr/>
            </p:nvSpPr>
            <p:spPr bwMode="auto">
              <a:xfrm>
                <a:off x="3740" y="2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" name="Line 95"/>
              <p:cNvSpPr>
                <a:spLocks noChangeAspect="1" noChangeShapeType="1"/>
              </p:cNvSpPr>
              <p:nvPr/>
            </p:nvSpPr>
            <p:spPr bwMode="auto">
              <a:xfrm>
                <a:off x="3740" y="2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" name="Line 96"/>
              <p:cNvSpPr>
                <a:spLocks noChangeAspect="1" noChangeShapeType="1"/>
              </p:cNvSpPr>
              <p:nvPr/>
            </p:nvSpPr>
            <p:spPr bwMode="auto">
              <a:xfrm>
                <a:off x="3740" y="23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" name="Line 97"/>
              <p:cNvSpPr>
                <a:spLocks noChangeAspect="1" noChangeShapeType="1"/>
              </p:cNvSpPr>
              <p:nvPr/>
            </p:nvSpPr>
            <p:spPr bwMode="auto">
              <a:xfrm>
                <a:off x="3740" y="23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" name="Line 98"/>
              <p:cNvSpPr>
                <a:spLocks noChangeAspect="1" noChangeShapeType="1"/>
              </p:cNvSpPr>
              <p:nvPr/>
            </p:nvSpPr>
            <p:spPr bwMode="auto">
              <a:xfrm>
                <a:off x="3740" y="2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" name="Line 99"/>
              <p:cNvSpPr>
                <a:spLocks noChangeAspect="1" noChangeShapeType="1"/>
              </p:cNvSpPr>
              <p:nvPr/>
            </p:nvSpPr>
            <p:spPr bwMode="auto">
              <a:xfrm>
                <a:off x="3740" y="23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" name="Line 100"/>
              <p:cNvSpPr>
                <a:spLocks noChangeAspect="1" noChangeShapeType="1"/>
              </p:cNvSpPr>
              <p:nvPr/>
            </p:nvSpPr>
            <p:spPr bwMode="auto">
              <a:xfrm>
                <a:off x="3740" y="23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" name="Line 101"/>
              <p:cNvSpPr>
                <a:spLocks noChangeAspect="1" noChangeShapeType="1"/>
              </p:cNvSpPr>
              <p:nvPr/>
            </p:nvSpPr>
            <p:spPr bwMode="auto">
              <a:xfrm>
                <a:off x="3740" y="24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3" name="Line 102"/>
              <p:cNvSpPr>
                <a:spLocks noChangeAspect="1" noChangeShapeType="1"/>
              </p:cNvSpPr>
              <p:nvPr/>
            </p:nvSpPr>
            <p:spPr bwMode="auto">
              <a:xfrm>
                <a:off x="3740" y="24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" name="Line 103"/>
              <p:cNvSpPr>
                <a:spLocks noChangeAspect="1" noChangeShapeType="1"/>
              </p:cNvSpPr>
              <p:nvPr/>
            </p:nvSpPr>
            <p:spPr bwMode="auto">
              <a:xfrm>
                <a:off x="3740" y="24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" name="Line 104"/>
              <p:cNvSpPr>
                <a:spLocks noChangeAspect="1" noChangeShapeType="1"/>
              </p:cNvSpPr>
              <p:nvPr/>
            </p:nvSpPr>
            <p:spPr bwMode="auto">
              <a:xfrm>
                <a:off x="3740" y="24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" name="Line 105"/>
              <p:cNvSpPr>
                <a:spLocks noChangeAspect="1" noChangeShapeType="1"/>
              </p:cNvSpPr>
              <p:nvPr/>
            </p:nvSpPr>
            <p:spPr bwMode="auto">
              <a:xfrm>
                <a:off x="3740" y="25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" name="Line 106"/>
              <p:cNvSpPr>
                <a:spLocks noChangeAspect="1" noChangeShapeType="1"/>
              </p:cNvSpPr>
              <p:nvPr/>
            </p:nvSpPr>
            <p:spPr bwMode="auto">
              <a:xfrm>
                <a:off x="3740" y="25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" name="Line 107"/>
              <p:cNvSpPr>
                <a:spLocks noChangeAspect="1" noChangeShapeType="1"/>
              </p:cNvSpPr>
              <p:nvPr/>
            </p:nvSpPr>
            <p:spPr bwMode="auto">
              <a:xfrm>
                <a:off x="3740" y="25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" name="Line 108"/>
              <p:cNvSpPr>
                <a:spLocks noChangeAspect="1" noChangeShapeType="1"/>
              </p:cNvSpPr>
              <p:nvPr/>
            </p:nvSpPr>
            <p:spPr bwMode="auto">
              <a:xfrm>
                <a:off x="3740" y="25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" name="Line 109"/>
              <p:cNvSpPr>
                <a:spLocks noChangeAspect="1" noChangeShapeType="1"/>
              </p:cNvSpPr>
              <p:nvPr/>
            </p:nvSpPr>
            <p:spPr bwMode="auto">
              <a:xfrm>
                <a:off x="3559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" name="Line 110"/>
              <p:cNvSpPr>
                <a:spLocks noChangeAspect="1" noChangeShapeType="1"/>
              </p:cNvSpPr>
              <p:nvPr/>
            </p:nvSpPr>
            <p:spPr bwMode="auto">
              <a:xfrm>
                <a:off x="3559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" name="Line 111"/>
              <p:cNvSpPr>
                <a:spLocks noChangeAspect="1" noChangeShapeType="1"/>
              </p:cNvSpPr>
              <p:nvPr/>
            </p:nvSpPr>
            <p:spPr bwMode="auto">
              <a:xfrm>
                <a:off x="3559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" name="Line 112"/>
              <p:cNvSpPr>
                <a:spLocks noChangeAspect="1" noChangeShapeType="1"/>
              </p:cNvSpPr>
              <p:nvPr/>
            </p:nvSpPr>
            <p:spPr bwMode="auto">
              <a:xfrm>
                <a:off x="3559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4" name="Line 113"/>
              <p:cNvSpPr>
                <a:spLocks noChangeAspect="1" noChangeShapeType="1"/>
              </p:cNvSpPr>
              <p:nvPr/>
            </p:nvSpPr>
            <p:spPr bwMode="auto">
              <a:xfrm>
                <a:off x="3559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5" name="Line 114"/>
              <p:cNvSpPr>
                <a:spLocks noChangeAspect="1" noChangeShapeType="1"/>
              </p:cNvSpPr>
              <p:nvPr/>
            </p:nvSpPr>
            <p:spPr bwMode="auto">
              <a:xfrm>
                <a:off x="3559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6" name="Line 115"/>
              <p:cNvSpPr>
                <a:spLocks noChangeAspect="1" noChangeShapeType="1"/>
              </p:cNvSpPr>
              <p:nvPr/>
            </p:nvSpPr>
            <p:spPr bwMode="auto">
              <a:xfrm>
                <a:off x="3559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7" name="Line 116"/>
              <p:cNvSpPr>
                <a:spLocks noChangeAspect="1" noChangeShapeType="1"/>
              </p:cNvSpPr>
              <p:nvPr/>
            </p:nvSpPr>
            <p:spPr bwMode="auto">
              <a:xfrm>
                <a:off x="3559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8" name="Line 117"/>
              <p:cNvSpPr>
                <a:spLocks noChangeAspect="1" noChangeShapeType="1"/>
              </p:cNvSpPr>
              <p:nvPr/>
            </p:nvSpPr>
            <p:spPr bwMode="auto">
              <a:xfrm>
                <a:off x="3559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" name="Line 118"/>
              <p:cNvSpPr>
                <a:spLocks noChangeAspect="1" noChangeShapeType="1"/>
              </p:cNvSpPr>
              <p:nvPr/>
            </p:nvSpPr>
            <p:spPr bwMode="auto">
              <a:xfrm>
                <a:off x="3559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0" name="Line 119"/>
              <p:cNvSpPr>
                <a:spLocks noChangeAspect="1" noChangeShapeType="1"/>
              </p:cNvSpPr>
              <p:nvPr/>
            </p:nvSpPr>
            <p:spPr bwMode="auto">
              <a:xfrm>
                <a:off x="3559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1" name="Line 120"/>
              <p:cNvSpPr>
                <a:spLocks noChangeAspect="1" noChangeShapeType="1"/>
              </p:cNvSpPr>
              <p:nvPr/>
            </p:nvSpPr>
            <p:spPr bwMode="auto">
              <a:xfrm>
                <a:off x="3559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2" name="Line 121"/>
              <p:cNvSpPr>
                <a:spLocks noChangeAspect="1" noChangeShapeType="1"/>
              </p:cNvSpPr>
              <p:nvPr/>
            </p:nvSpPr>
            <p:spPr bwMode="auto">
              <a:xfrm>
                <a:off x="3559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3" name="Line 122"/>
              <p:cNvSpPr>
                <a:spLocks noChangeAspect="1" noChangeShapeType="1"/>
              </p:cNvSpPr>
              <p:nvPr/>
            </p:nvSpPr>
            <p:spPr bwMode="auto">
              <a:xfrm>
                <a:off x="3559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4" name="Line 123"/>
              <p:cNvSpPr>
                <a:spLocks noChangeAspect="1" noChangeShapeType="1"/>
              </p:cNvSpPr>
              <p:nvPr/>
            </p:nvSpPr>
            <p:spPr bwMode="auto">
              <a:xfrm>
                <a:off x="3559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5" name="Line 124"/>
              <p:cNvSpPr>
                <a:spLocks noChangeAspect="1" noChangeShapeType="1"/>
              </p:cNvSpPr>
              <p:nvPr/>
            </p:nvSpPr>
            <p:spPr bwMode="auto">
              <a:xfrm>
                <a:off x="3559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6" name="Line 125"/>
              <p:cNvSpPr>
                <a:spLocks noChangeAspect="1" noChangeShapeType="1"/>
              </p:cNvSpPr>
              <p:nvPr/>
            </p:nvSpPr>
            <p:spPr bwMode="auto">
              <a:xfrm>
                <a:off x="3559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7" name="Line 126"/>
              <p:cNvSpPr>
                <a:spLocks noChangeAspect="1" noChangeShapeType="1"/>
              </p:cNvSpPr>
              <p:nvPr/>
            </p:nvSpPr>
            <p:spPr bwMode="auto">
              <a:xfrm>
                <a:off x="3378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8" name="Line 127"/>
              <p:cNvSpPr>
                <a:spLocks noChangeAspect="1" noChangeShapeType="1"/>
              </p:cNvSpPr>
              <p:nvPr/>
            </p:nvSpPr>
            <p:spPr bwMode="auto">
              <a:xfrm>
                <a:off x="3378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9" name="Line 128"/>
              <p:cNvSpPr>
                <a:spLocks noChangeAspect="1" noChangeShapeType="1"/>
              </p:cNvSpPr>
              <p:nvPr/>
            </p:nvSpPr>
            <p:spPr bwMode="auto">
              <a:xfrm>
                <a:off x="3378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0" name="Line 129"/>
              <p:cNvSpPr>
                <a:spLocks noChangeAspect="1" noChangeShapeType="1"/>
              </p:cNvSpPr>
              <p:nvPr/>
            </p:nvSpPr>
            <p:spPr bwMode="auto">
              <a:xfrm>
                <a:off x="3378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1" name="Line 130"/>
              <p:cNvSpPr>
                <a:spLocks noChangeAspect="1" noChangeShapeType="1"/>
              </p:cNvSpPr>
              <p:nvPr/>
            </p:nvSpPr>
            <p:spPr bwMode="auto">
              <a:xfrm>
                <a:off x="3378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2" name="Line 131"/>
              <p:cNvSpPr>
                <a:spLocks noChangeAspect="1" noChangeShapeType="1"/>
              </p:cNvSpPr>
              <p:nvPr/>
            </p:nvSpPr>
            <p:spPr bwMode="auto">
              <a:xfrm>
                <a:off x="3378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3" name="Line 132"/>
              <p:cNvSpPr>
                <a:spLocks noChangeAspect="1" noChangeShapeType="1"/>
              </p:cNvSpPr>
              <p:nvPr/>
            </p:nvSpPr>
            <p:spPr bwMode="auto">
              <a:xfrm>
                <a:off x="3378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4" name="Line 133"/>
              <p:cNvSpPr>
                <a:spLocks noChangeAspect="1" noChangeShapeType="1"/>
              </p:cNvSpPr>
              <p:nvPr/>
            </p:nvSpPr>
            <p:spPr bwMode="auto">
              <a:xfrm>
                <a:off x="3378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5" name="Line 134"/>
              <p:cNvSpPr>
                <a:spLocks noChangeAspect="1" noChangeShapeType="1"/>
              </p:cNvSpPr>
              <p:nvPr/>
            </p:nvSpPr>
            <p:spPr bwMode="auto">
              <a:xfrm>
                <a:off x="3378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6" name="Line 135"/>
              <p:cNvSpPr>
                <a:spLocks noChangeAspect="1" noChangeShapeType="1"/>
              </p:cNvSpPr>
              <p:nvPr/>
            </p:nvSpPr>
            <p:spPr bwMode="auto">
              <a:xfrm>
                <a:off x="3378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7" name="Line 136"/>
              <p:cNvSpPr>
                <a:spLocks noChangeAspect="1" noChangeShapeType="1"/>
              </p:cNvSpPr>
              <p:nvPr/>
            </p:nvSpPr>
            <p:spPr bwMode="auto">
              <a:xfrm>
                <a:off x="3378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8" name="Line 137"/>
              <p:cNvSpPr>
                <a:spLocks noChangeAspect="1" noChangeShapeType="1"/>
              </p:cNvSpPr>
              <p:nvPr/>
            </p:nvSpPr>
            <p:spPr bwMode="auto">
              <a:xfrm>
                <a:off x="3378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9" name="Line 138"/>
              <p:cNvSpPr>
                <a:spLocks noChangeAspect="1" noChangeShapeType="1"/>
              </p:cNvSpPr>
              <p:nvPr/>
            </p:nvSpPr>
            <p:spPr bwMode="auto">
              <a:xfrm>
                <a:off x="3378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" name="Line 139"/>
              <p:cNvSpPr>
                <a:spLocks noChangeAspect="1" noChangeShapeType="1"/>
              </p:cNvSpPr>
              <p:nvPr/>
            </p:nvSpPr>
            <p:spPr bwMode="auto">
              <a:xfrm>
                <a:off x="3378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1" name="Line 140"/>
              <p:cNvSpPr>
                <a:spLocks noChangeAspect="1" noChangeShapeType="1"/>
              </p:cNvSpPr>
              <p:nvPr/>
            </p:nvSpPr>
            <p:spPr bwMode="auto">
              <a:xfrm>
                <a:off x="3378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2" name="Line 141"/>
              <p:cNvSpPr>
                <a:spLocks noChangeAspect="1" noChangeShapeType="1"/>
              </p:cNvSpPr>
              <p:nvPr/>
            </p:nvSpPr>
            <p:spPr bwMode="auto">
              <a:xfrm>
                <a:off x="3378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3" name="Line 142"/>
              <p:cNvSpPr>
                <a:spLocks noChangeAspect="1" noChangeShapeType="1"/>
              </p:cNvSpPr>
              <p:nvPr/>
            </p:nvSpPr>
            <p:spPr bwMode="auto">
              <a:xfrm>
                <a:off x="3197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4" name="Line 143"/>
              <p:cNvSpPr>
                <a:spLocks noChangeAspect="1" noChangeShapeType="1"/>
              </p:cNvSpPr>
              <p:nvPr/>
            </p:nvSpPr>
            <p:spPr bwMode="auto">
              <a:xfrm>
                <a:off x="3197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5" name="Line 144"/>
              <p:cNvSpPr>
                <a:spLocks noChangeAspect="1" noChangeShapeType="1"/>
              </p:cNvSpPr>
              <p:nvPr/>
            </p:nvSpPr>
            <p:spPr bwMode="auto">
              <a:xfrm>
                <a:off x="3197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6" name="Line 145"/>
              <p:cNvSpPr>
                <a:spLocks noChangeAspect="1" noChangeShapeType="1"/>
              </p:cNvSpPr>
              <p:nvPr/>
            </p:nvSpPr>
            <p:spPr bwMode="auto">
              <a:xfrm>
                <a:off x="3197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7" name="Line 146"/>
              <p:cNvSpPr>
                <a:spLocks noChangeAspect="1" noChangeShapeType="1"/>
              </p:cNvSpPr>
              <p:nvPr/>
            </p:nvSpPr>
            <p:spPr bwMode="auto">
              <a:xfrm>
                <a:off x="3197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8" name="Line 147"/>
              <p:cNvSpPr>
                <a:spLocks noChangeAspect="1" noChangeShapeType="1"/>
              </p:cNvSpPr>
              <p:nvPr/>
            </p:nvSpPr>
            <p:spPr bwMode="auto">
              <a:xfrm>
                <a:off x="3197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9" name="Line 148"/>
              <p:cNvSpPr>
                <a:spLocks noChangeAspect="1" noChangeShapeType="1"/>
              </p:cNvSpPr>
              <p:nvPr/>
            </p:nvSpPr>
            <p:spPr bwMode="auto">
              <a:xfrm>
                <a:off x="3197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" name="Line 149"/>
              <p:cNvSpPr>
                <a:spLocks noChangeAspect="1" noChangeShapeType="1"/>
              </p:cNvSpPr>
              <p:nvPr/>
            </p:nvSpPr>
            <p:spPr bwMode="auto">
              <a:xfrm>
                <a:off x="3197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1" name="Line 150"/>
              <p:cNvSpPr>
                <a:spLocks noChangeAspect="1" noChangeShapeType="1"/>
              </p:cNvSpPr>
              <p:nvPr/>
            </p:nvSpPr>
            <p:spPr bwMode="auto">
              <a:xfrm>
                <a:off x="3197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2" name="Line 151"/>
              <p:cNvSpPr>
                <a:spLocks noChangeAspect="1" noChangeShapeType="1"/>
              </p:cNvSpPr>
              <p:nvPr/>
            </p:nvSpPr>
            <p:spPr bwMode="auto">
              <a:xfrm>
                <a:off x="3197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3" name="Line 152"/>
              <p:cNvSpPr>
                <a:spLocks noChangeAspect="1" noChangeShapeType="1"/>
              </p:cNvSpPr>
              <p:nvPr/>
            </p:nvSpPr>
            <p:spPr bwMode="auto">
              <a:xfrm>
                <a:off x="3197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4" name="Line 153"/>
              <p:cNvSpPr>
                <a:spLocks noChangeAspect="1" noChangeShapeType="1"/>
              </p:cNvSpPr>
              <p:nvPr/>
            </p:nvSpPr>
            <p:spPr bwMode="auto">
              <a:xfrm>
                <a:off x="3197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5" name="Line 154"/>
              <p:cNvSpPr>
                <a:spLocks noChangeAspect="1" noChangeShapeType="1"/>
              </p:cNvSpPr>
              <p:nvPr/>
            </p:nvSpPr>
            <p:spPr bwMode="auto">
              <a:xfrm>
                <a:off x="3197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6" name="Line 155"/>
              <p:cNvSpPr>
                <a:spLocks noChangeAspect="1" noChangeShapeType="1"/>
              </p:cNvSpPr>
              <p:nvPr/>
            </p:nvSpPr>
            <p:spPr bwMode="auto">
              <a:xfrm>
                <a:off x="3197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7" name="Line 156"/>
              <p:cNvSpPr>
                <a:spLocks noChangeAspect="1" noChangeShapeType="1"/>
              </p:cNvSpPr>
              <p:nvPr/>
            </p:nvSpPr>
            <p:spPr bwMode="auto">
              <a:xfrm>
                <a:off x="3197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8" name="Line 157"/>
              <p:cNvSpPr>
                <a:spLocks noChangeAspect="1" noChangeShapeType="1"/>
              </p:cNvSpPr>
              <p:nvPr/>
            </p:nvSpPr>
            <p:spPr bwMode="auto">
              <a:xfrm>
                <a:off x="3016" y="2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9" name="Line 158"/>
              <p:cNvSpPr>
                <a:spLocks noChangeAspect="1" noChangeShapeType="1"/>
              </p:cNvSpPr>
              <p:nvPr/>
            </p:nvSpPr>
            <p:spPr bwMode="auto">
              <a:xfrm>
                <a:off x="3016" y="2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" name="Line 159"/>
              <p:cNvSpPr>
                <a:spLocks noChangeAspect="1" noChangeShapeType="1"/>
              </p:cNvSpPr>
              <p:nvPr/>
            </p:nvSpPr>
            <p:spPr bwMode="auto">
              <a:xfrm>
                <a:off x="3016" y="2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" name="Line 160"/>
              <p:cNvSpPr>
                <a:spLocks noChangeAspect="1" noChangeShapeType="1"/>
              </p:cNvSpPr>
              <p:nvPr/>
            </p:nvSpPr>
            <p:spPr bwMode="auto">
              <a:xfrm>
                <a:off x="3016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2" name="Line 161"/>
              <p:cNvSpPr>
                <a:spLocks noChangeAspect="1" noChangeShapeType="1"/>
              </p:cNvSpPr>
              <p:nvPr/>
            </p:nvSpPr>
            <p:spPr bwMode="auto">
              <a:xfrm>
                <a:off x="3016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3" name="Line 162"/>
              <p:cNvSpPr>
                <a:spLocks noChangeAspect="1" noChangeShapeType="1"/>
              </p:cNvSpPr>
              <p:nvPr/>
            </p:nvSpPr>
            <p:spPr bwMode="auto">
              <a:xfrm>
                <a:off x="3016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4" name="Line 163"/>
              <p:cNvSpPr>
                <a:spLocks noChangeAspect="1" noChangeShapeType="1"/>
              </p:cNvSpPr>
              <p:nvPr/>
            </p:nvSpPr>
            <p:spPr bwMode="auto">
              <a:xfrm>
                <a:off x="3016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5" name="Line 164"/>
              <p:cNvSpPr>
                <a:spLocks noChangeAspect="1" noChangeShapeType="1"/>
              </p:cNvSpPr>
              <p:nvPr/>
            </p:nvSpPr>
            <p:spPr bwMode="auto">
              <a:xfrm>
                <a:off x="3016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6" name="Line 165"/>
              <p:cNvSpPr>
                <a:spLocks noChangeAspect="1" noChangeShapeType="1"/>
              </p:cNvSpPr>
              <p:nvPr/>
            </p:nvSpPr>
            <p:spPr bwMode="auto">
              <a:xfrm>
                <a:off x="3016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7" name="Line 166"/>
              <p:cNvSpPr>
                <a:spLocks noChangeAspect="1" noChangeShapeType="1"/>
              </p:cNvSpPr>
              <p:nvPr/>
            </p:nvSpPr>
            <p:spPr bwMode="auto">
              <a:xfrm>
                <a:off x="3016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8" name="Line 167"/>
              <p:cNvSpPr>
                <a:spLocks noChangeAspect="1" noChangeShapeType="1"/>
              </p:cNvSpPr>
              <p:nvPr/>
            </p:nvSpPr>
            <p:spPr bwMode="auto">
              <a:xfrm>
                <a:off x="3016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9" name="Line 168"/>
              <p:cNvSpPr>
                <a:spLocks noChangeAspect="1" noChangeShapeType="1"/>
              </p:cNvSpPr>
              <p:nvPr/>
            </p:nvSpPr>
            <p:spPr bwMode="auto">
              <a:xfrm>
                <a:off x="3016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" name="Line 169"/>
              <p:cNvSpPr>
                <a:spLocks noChangeAspect="1" noChangeShapeType="1"/>
              </p:cNvSpPr>
              <p:nvPr/>
            </p:nvSpPr>
            <p:spPr bwMode="auto">
              <a:xfrm>
                <a:off x="2835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" name="Line 170"/>
              <p:cNvSpPr>
                <a:spLocks noChangeAspect="1" noChangeShapeType="1"/>
              </p:cNvSpPr>
              <p:nvPr/>
            </p:nvSpPr>
            <p:spPr bwMode="auto">
              <a:xfrm>
                <a:off x="2835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" name="Line 171"/>
              <p:cNvSpPr>
                <a:spLocks noChangeAspect="1" noChangeShapeType="1"/>
              </p:cNvSpPr>
              <p:nvPr/>
            </p:nvSpPr>
            <p:spPr bwMode="auto">
              <a:xfrm>
                <a:off x="2835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" name="Line 172"/>
              <p:cNvSpPr>
                <a:spLocks noChangeAspect="1" noChangeShapeType="1"/>
              </p:cNvSpPr>
              <p:nvPr/>
            </p:nvSpPr>
            <p:spPr bwMode="auto">
              <a:xfrm>
                <a:off x="2835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" name="Line 173"/>
              <p:cNvSpPr>
                <a:spLocks noChangeAspect="1" noChangeShapeType="1"/>
              </p:cNvSpPr>
              <p:nvPr/>
            </p:nvSpPr>
            <p:spPr bwMode="auto">
              <a:xfrm>
                <a:off x="2835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" name="Line 174"/>
              <p:cNvSpPr>
                <a:spLocks noChangeAspect="1" noChangeShapeType="1"/>
              </p:cNvSpPr>
              <p:nvPr/>
            </p:nvSpPr>
            <p:spPr bwMode="auto">
              <a:xfrm>
                <a:off x="2835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" name="Line 175"/>
              <p:cNvSpPr>
                <a:spLocks noChangeAspect="1" noChangeShapeType="1"/>
              </p:cNvSpPr>
              <p:nvPr/>
            </p:nvSpPr>
            <p:spPr bwMode="auto">
              <a:xfrm>
                <a:off x="2835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" name="Line 176"/>
              <p:cNvSpPr>
                <a:spLocks noChangeAspect="1" noChangeShapeType="1"/>
              </p:cNvSpPr>
              <p:nvPr/>
            </p:nvSpPr>
            <p:spPr bwMode="auto">
              <a:xfrm>
                <a:off x="2835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" name="Line 177"/>
              <p:cNvSpPr>
                <a:spLocks noChangeAspect="1" noChangeShapeType="1"/>
              </p:cNvSpPr>
              <p:nvPr/>
            </p:nvSpPr>
            <p:spPr bwMode="auto">
              <a:xfrm>
                <a:off x="2835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" name="Line 178"/>
              <p:cNvSpPr>
                <a:spLocks noChangeAspect="1" noChangeShapeType="1"/>
              </p:cNvSpPr>
              <p:nvPr/>
            </p:nvSpPr>
            <p:spPr bwMode="auto">
              <a:xfrm>
                <a:off x="2654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" name="Line 179"/>
              <p:cNvSpPr>
                <a:spLocks noChangeAspect="1" noChangeShapeType="1"/>
              </p:cNvSpPr>
              <p:nvPr/>
            </p:nvSpPr>
            <p:spPr bwMode="auto">
              <a:xfrm>
                <a:off x="2654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" name="Line 180"/>
              <p:cNvSpPr>
                <a:spLocks noChangeAspect="1" noChangeShapeType="1"/>
              </p:cNvSpPr>
              <p:nvPr/>
            </p:nvSpPr>
            <p:spPr bwMode="auto">
              <a:xfrm>
                <a:off x="2654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" name="Line 181"/>
              <p:cNvSpPr>
                <a:spLocks noChangeAspect="1" noChangeShapeType="1"/>
              </p:cNvSpPr>
              <p:nvPr/>
            </p:nvSpPr>
            <p:spPr bwMode="auto">
              <a:xfrm>
                <a:off x="2654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" name="Line 182"/>
              <p:cNvSpPr>
                <a:spLocks noChangeAspect="1" noChangeShapeType="1"/>
              </p:cNvSpPr>
              <p:nvPr/>
            </p:nvSpPr>
            <p:spPr bwMode="auto">
              <a:xfrm>
                <a:off x="2654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" name="Line 183"/>
              <p:cNvSpPr>
                <a:spLocks noChangeAspect="1" noChangeShapeType="1"/>
              </p:cNvSpPr>
              <p:nvPr/>
            </p:nvSpPr>
            <p:spPr bwMode="auto">
              <a:xfrm>
                <a:off x="2654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" name="Line 184"/>
              <p:cNvSpPr>
                <a:spLocks noChangeAspect="1" noChangeShapeType="1"/>
              </p:cNvSpPr>
              <p:nvPr/>
            </p:nvSpPr>
            <p:spPr bwMode="auto">
              <a:xfrm>
                <a:off x="2654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" name="Line 185"/>
              <p:cNvSpPr>
                <a:spLocks noChangeAspect="1" noChangeShapeType="1"/>
              </p:cNvSpPr>
              <p:nvPr/>
            </p:nvSpPr>
            <p:spPr bwMode="auto">
              <a:xfrm>
                <a:off x="2473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" name="Line 186"/>
              <p:cNvSpPr>
                <a:spLocks noChangeAspect="1" noChangeShapeType="1"/>
              </p:cNvSpPr>
              <p:nvPr/>
            </p:nvSpPr>
            <p:spPr bwMode="auto">
              <a:xfrm>
                <a:off x="2473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" name="Line 187"/>
              <p:cNvSpPr>
                <a:spLocks noChangeAspect="1" noChangeShapeType="1"/>
              </p:cNvSpPr>
              <p:nvPr/>
            </p:nvSpPr>
            <p:spPr bwMode="auto">
              <a:xfrm>
                <a:off x="2473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" name="Line 188"/>
              <p:cNvSpPr>
                <a:spLocks noChangeAspect="1" noChangeShapeType="1"/>
              </p:cNvSpPr>
              <p:nvPr/>
            </p:nvSpPr>
            <p:spPr bwMode="auto">
              <a:xfrm>
                <a:off x="2473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" name="Line 189"/>
              <p:cNvSpPr>
                <a:spLocks noChangeAspect="1" noChangeShapeType="1"/>
              </p:cNvSpPr>
              <p:nvPr/>
            </p:nvSpPr>
            <p:spPr bwMode="auto">
              <a:xfrm>
                <a:off x="2292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" name="Line 190"/>
              <p:cNvSpPr>
                <a:spLocks noChangeAspect="1" noChangeShapeType="1"/>
              </p:cNvSpPr>
              <p:nvPr/>
            </p:nvSpPr>
            <p:spPr bwMode="auto">
              <a:xfrm>
                <a:off x="2292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191"/>
            <p:cNvSpPr>
              <a:spLocks noChangeAspect="1" noChangeArrowheads="1"/>
            </p:cNvSpPr>
            <p:nvPr/>
          </p:nvSpPr>
          <p:spPr bwMode="auto">
            <a:xfrm>
              <a:off x="4044" y="2502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92"/>
            <p:cNvGrpSpPr>
              <a:grpSpLocks noChangeAspect="1"/>
            </p:cNvGrpSpPr>
            <p:nvPr/>
          </p:nvGrpSpPr>
          <p:grpSpPr bwMode="auto">
            <a:xfrm>
              <a:off x="1161" y="2580"/>
              <a:ext cx="3447" cy="376"/>
              <a:chOff x="1161" y="2580"/>
              <a:chExt cx="3447" cy="376"/>
            </a:xfrm>
          </p:grpSpPr>
          <p:sp>
            <p:nvSpPr>
              <p:cNvPr id="1280" name="Line 193"/>
              <p:cNvSpPr>
                <a:spLocks noChangeAspect="1" noChangeShapeType="1"/>
              </p:cNvSpPr>
              <p:nvPr/>
            </p:nvSpPr>
            <p:spPr bwMode="auto">
              <a:xfrm>
                <a:off x="4374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1" name="Line 194"/>
              <p:cNvSpPr>
                <a:spLocks noChangeAspect="1" noChangeShapeType="1"/>
              </p:cNvSpPr>
              <p:nvPr/>
            </p:nvSpPr>
            <p:spPr bwMode="auto">
              <a:xfrm>
                <a:off x="4374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2" name="Line 195"/>
              <p:cNvSpPr>
                <a:spLocks noChangeAspect="1" noChangeShapeType="1"/>
              </p:cNvSpPr>
              <p:nvPr/>
            </p:nvSpPr>
            <p:spPr bwMode="auto">
              <a:xfrm>
                <a:off x="4374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3" name="Line 196"/>
              <p:cNvSpPr>
                <a:spLocks noChangeAspect="1" noChangeShapeType="1"/>
              </p:cNvSpPr>
              <p:nvPr/>
            </p:nvSpPr>
            <p:spPr bwMode="auto">
              <a:xfrm>
                <a:off x="4374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4" name="Line 197"/>
              <p:cNvSpPr>
                <a:spLocks noChangeAspect="1" noChangeShapeType="1"/>
              </p:cNvSpPr>
              <p:nvPr/>
            </p:nvSpPr>
            <p:spPr bwMode="auto">
              <a:xfrm>
                <a:off x="4374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5" name="Line 198"/>
              <p:cNvSpPr>
                <a:spLocks noChangeAspect="1" noChangeShapeType="1"/>
              </p:cNvSpPr>
              <p:nvPr/>
            </p:nvSpPr>
            <p:spPr bwMode="auto">
              <a:xfrm>
                <a:off x="4374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6" name="Line 199"/>
              <p:cNvSpPr>
                <a:spLocks noChangeAspect="1" noChangeShapeType="1"/>
              </p:cNvSpPr>
              <p:nvPr/>
            </p:nvSpPr>
            <p:spPr bwMode="auto">
              <a:xfrm>
                <a:off x="4374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7" name="Line 200"/>
              <p:cNvSpPr>
                <a:spLocks noChangeAspect="1" noChangeShapeType="1"/>
              </p:cNvSpPr>
              <p:nvPr/>
            </p:nvSpPr>
            <p:spPr bwMode="auto">
              <a:xfrm>
                <a:off x="4374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8" name="Line 201"/>
              <p:cNvSpPr>
                <a:spLocks noChangeAspect="1" noChangeShapeType="1"/>
              </p:cNvSpPr>
              <p:nvPr/>
            </p:nvSpPr>
            <p:spPr bwMode="auto">
              <a:xfrm>
                <a:off x="4374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9" name="Line 202"/>
              <p:cNvSpPr>
                <a:spLocks noChangeAspect="1" noChangeShapeType="1"/>
              </p:cNvSpPr>
              <p:nvPr/>
            </p:nvSpPr>
            <p:spPr bwMode="auto">
              <a:xfrm>
                <a:off x="4374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" name="Line 203"/>
              <p:cNvSpPr>
                <a:spLocks noChangeAspect="1" noChangeShapeType="1"/>
              </p:cNvSpPr>
              <p:nvPr/>
            </p:nvSpPr>
            <p:spPr bwMode="auto">
              <a:xfrm>
                <a:off x="4374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" name="Line 204"/>
              <p:cNvSpPr>
                <a:spLocks noChangeAspect="1" noChangeShapeType="1"/>
              </p:cNvSpPr>
              <p:nvPr/>
            </p:nvSpPr>
            <p:spPr bwMode="auto">
              <a:xfrm>
                <a:off x="4374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" name="Line 205"/>
              <p:cNvSpPr>
                <a:spLocks noChangeAspect="1" noChangeShapeType="1"/>
              </p:cNvSpPr>
              <p:nvPr/>
            </p:nvSpPr>
            <p:spPr bwMode="auto">
              <a:xfrm>
                <a:off x="4374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3" name="Line 206"/>
              <p:cNvSpPr>
                <a:spLocks noChangeAspect="1" noChangeShapeType="1"/>
              </p:cNvSpPr>
              <p:nvPr/>
            </p:nvSpPr>
            <p:spPr bwMode="auto">
              <a:xfrm>
                <a:off x="4374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4" name="Line 207"/>
              <p:cNvSpPr>
                <a:spLocks noChangeAspect="1" noChangeShapeType="1"/>
              </p:cNvSpPr>
              <p:nvPr/>
            </p:nvSpPr>
            <p:spPr bwMode="auto">
              <a:xfrm>
                <a:off x="4194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5" name="Line 208"/>
              <p:cNvSpPr>
                <a:spLocks noChangeAspect="1" noChangeShapeType="1"/>
              </p:cNvSpPr>
              <p:nvPr/>
            </p:nvSpPr>
            <p:spPr bwMode="auto">
              <a:xfrm>
                <a:off x="4194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6" name="Line 209"/>
              <p:cNvSpPr>
                <a:spLocks noChangeAspect="1" noChangeShapeType="1"/>
              </p:cNvSpPr>
              <p:nvPr/>
            </p:nvSpPr>
            <p:spPr bwMode="auto">
              <a:xfrm>
                <a:off x="4194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7" name="Line 210"/>
              <p:cNvSpPr>
                <a:spLocks noChangeAspect="1" noChangeShapeType="1"/>
              </p:cNvSpPr>
              <p:nvPr/>
            </p:nvSpPr>
            <p:spPr bwMode="auto">
              <a:xfrm>
                <a:off x="4194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8" name="Line 211"/>
              <p:cNvSpPr>
                <a:spLocks noChangeAspect="1" noChangeShapeType="1"/>
              </p:cNvSpPr>
              <p:nvPr/>
            </p:nvSpPr>
            <p:spPr bwMode="auto">
              <a:xfrm>
                <a:off x="4194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9" name="Line 212"/>
              <p:cNvSpPr>
                <a:spLocks noChangeAspect="1" noChangeShapeType="1"/>
              </p:cNvSpPr>
              <p:nvPr/>
            </p:nvSpPr>
            <p:spPr bwMode="auto">
              <a:xfrm>
                <a:off x="4194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" name="Line 213"/>
              <p:cNvSpPr>
                <a:spLocks noChangeAspect="1" noChangeShapeType="1"/>
              </p:cNvSpPr>
              <p:nvPr/>
            </p:nvSpPr>
            <p:spPr bwMode="auto">
              <a:xfrm>
                <a:off x="4194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" name="Line 214"/>
              <p:cNvSpPr>
                <a:spLocks noChangeAspect="1" noChangeShapeType="1"/>
              </p:cNvSpPr>
              <p:nvPr/>
            </p:nvSpPr>
            <p:spPr bwMode="auto">
              <a:xfrm>
                <a:off x="4194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2" name="Line 215"/>
              <p:cNvSpPr>
                <a:spLocks noChangeAspect="1" noChangeShapeType="1"/>
              </p:cNvSpPr>
              <p:nvPr/>
            </p:nvSpPr>
            <p:spPr bwMode="auto">
              <a:xfrm>
                <a:off x="4194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3" name="Line 216"/>
              <p:cNvSpPr>
                <a:spLocks noChangeAspect="1" noChangeShapeType="1"/>
              </p:cNvSpPr>
              <p:nvPr/>
            </p:nvSpPr>
            <p:spPr bwMode="auto">
              <a:xfrm>
                <a:off x="4194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4" name="Line 217"/>
              <p:cNvSpPr>
                <a:spLocks noChangeAspect="1" noChangeShapeType="1"/>
              </p:cNvSpPr>
              <p:nvPr/>
            </p:nvSpPr>
            <p:spPr bwMode="auto">
              <a:xfrm>
                <a:off x="4194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5" name="Line 218"/>
              <p:cNvSpPr>
                <a:spLocks noChangeAspect="1" noChangeShapeType="1"/>
              </p:cNvSpPr>
              <p:nvPr/>
            </p:nvSpPr>
            <p:spPr bwMode="auto">
              <a:xfrm>
                <a:off x="4194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6" name="Line 219"/>
              <p:cNvSpPr>
                <a:spLocks noChangeAspect="1" noChangeShapeType="1"/>
              </p:cNvSpPr>
              <p:nvPr/>
            </p:nvSpPr>
            <p:spPr bwMode="auto">
              <a:xfrm>
                <a:off x="4194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7" name="Line 220"/>
              <p:cNvSpPr>
                <a:spLocks noChangeAspect="1" noChangeShapeType="1"/>
              </p:cNvSpPr>
              <p:nvPr/>
            </p:nvSpPr>
            <p:spPr bwMode="auto">
              <a:xfrm>
                <a:off x="4194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8" name="Line 221"/>
              <p:cNvSpPr>
                <a:spLocks noChangeAspect="1" noChangeShapeType="1"/>
              </p:cNvSpPr>
              <p:nvPr/>
            </p:nvSpPr>
            <p:spPr bwMode="auto">
              <a:xfrm>
                <a:off x="4015" y="26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9" name="Line 222"/>
              <p:cNvSpPr>
                <a:spLocks noChangeAspect="1" noChangeShapeType="1"/>
              </p:cNvSpPr>
              <p:nvPr/>
            </p:nvSpPr>
            <p:spPr bwMode="auto">
              <a:xfrm>
                <a:off x="4015" y="26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" name="Line 223"/>
              <p:cNvSpPr>
                <a:spLocks noChangeAspect="1" noChangeShapeType="1"/>
              </p:cNvSpPr>
              <p:nvPr/>
            </p:nvSpPr>
            <p:spPr bwMode="auto">
              <a:xfrm>
                <a:off x="4015" y="26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" name="Line 224"/>
              <p:cNvSpPr>
                <a:spLocks noChangeAspect="1" noChangeShapeType="1"/>
              </p:cNvSpPr>
              <p:nvPr/>
            </p:nvSpPr>
            <p:spPr bwMode="auto">
              <a:xfrm>
                <a:off x="4015" y="26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" name="Line 225"/>
              <p:cNvSpPr>
                <a:spLocks noChangeAspect="1" noChangeShapeType="1"/>
              </p:cNvSpPr>
              <p:nvPr/>
            </p:nvSpPr>
            <p:spPr bwMode="auto">
              <a:xfrm>
                <a:off x="4015" y="27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3" name="Line 226"/>
              <p:cNvSpPr>
                <a:spLocks noChangeAspect="1" noChangeShapeType="1"/>
              </p:cNvSpPr>
              <p:nvPr/>
            </p:nvSpPr>
            <p:spPr bwMode="auto">
              <a:xfrm>
                <a:off x="4015" y="27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4" name="Line 227"/>
              <p:cNvSpPr>
                <a:spLocks noChangeAspect="1" noChangeShapeType="1"/>
              </p:cNvSpPr>
              <p:nvPr/>
            </p:nvSpPr>
            <p:spPr bwMode="auto">
              <a:xfrm>
                <a:off x="4015" y="27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5" name="Line 228"/>
              <p:cNvSpPr>
                <a:spLocks noChangeAspect="1" noChangeShapeType="1"/>
              </p:cNvSpPr>
              <p:nvPr/>
            </p:nvSpPr>
            <p:spPr bwMode="auto">
              <a:xfrm>
                <a:off x="4015" y="27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6" name="Line 229"/>
              <p:cNvSpPr>
                <a:spLocks noChangeAspect="1" noChangeShapeType="1"/>
              </p:cNvSpPr>
              <p:nvPr/>
            </p:nvSpPr>
            <p:spPr bwMode="auto">
              <a:xfrm>
                <a:off x="4015" y="28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7" name="Line 230"/>
              <p:cNvSpPr>
                <a:spLocks noChangeAspect="1" noChangeShapeType="1"/>
              </p:cNvSpPr>
              <p:nvPr/>
            </p:nvSpPr>
            <p:spPr bwMode="auto">
              <a:xfrm>
                <a:off x="4015" y="28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8" name="Line 231"/>
              <p:cNvSpPr>
                <a:spLocks noChangeAspect="1" noChangeShapeType="1"/>
              </p:cNvSpPr>
              <p:nvPr/>
            </p:nvSpPr>
            <p:spPr bwMode="auto">
              <a:xfrm>
                <a:off x="4015" y="28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9" name="Line 232"/>
              <p:cNvSpPr>
                <a:spLocks noChangeAspect="1" noChangeShapeType="1"/>
              </p:cNvSpPr>
              <p:nvPr/>
            </p:nvSpPr>
            <p:spPr bwMode="auto">
              <a:xfrm>
                <a:off x="4015" y="29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0" name="Line 233"/>
              <p:cNvSpPr>
                <a:spLocks noChangeAspect="1" noChangeShapeType="1"/>
              </p:cNvSpPr>
              <p:nvPr/>
            </p:nvSpPr>
            <p:spPr bwMode="auto">
              <a:xfrm>
                <a:off x="4015" y="28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" name="Line 234"/>
              <p:cNvSpPr>
                <a:spLocks noChangeAspect="1" noChangeShapeType="1"/>
              </p:cNvSpPr>
              <p:nvPr/>
            </p:nvSpPr>
            <p:spPr bwMode="auto">
              <a:xfrm>
                <a:off x="4015" y="2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2" name="Line 235"/>
              <p:cNvSpPr>
                <a:spLocks noChangeAspect="1" noChangeShapeType="1"/>
              </p:cNvSpPr>
              <p:nvPr/>
            </p:nvSpPr>
            <p:spPr bwMode="auto">
              <a:xfrm>
                <a:off x="3835" y="26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3" name="Line 236"/>
              <p:cNvSpPr>
                <a:spLocks noChangeAspect="1" noChangeShapeType="1"/>
              </p:cNvSpPr>
              <p:nvPr/>
            </p:nvSpPr>
            <p:spPr bwMode="auto">
              <a:xfrm>
                <a:off x="3835" y="26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4" name="Line 237"/>
              <p:cNvSpPr>
                <a:spLocks noChangeAspect="1" noChangeShapeType="1"/>
              </p:cNvSpPr>
              <p:nvPr/>
            </p:nvSpPr>
            <p:spPr bwMode="auto">
              <a:xfrm>
                <a:off x="3835" y="26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5" name="Line 238"/>
              <p:cNvSpPr>
                <a:spLocks noChangeAspect="1" noChangeShapeType="1"/>
              </p:cNvSpPr>
              <p:nvPr/>
            </p:nvSpPr>
            <p:spPr bwMode="auto">
              <a:xfrm>
                <a:off x="3835" y="26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6" name="Line 239"/>
              <p:cNvSpPr>
                <a:spLocks noChangeAspect="1" noChangeShapeType="1"/>
              </p:cNvSpPr>
              <p:nvPr/>
            </p:nvSpPr>
            <p:spPr bwMode="auto">
              <a:xfrm>
                <a:off x="3835" y="27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7" name="Line 240"/>
              <p:cNvSpPr>
                <a:spLocks noChangeAspect="1" noChangeShapeType="1"/>
              </p:cNvSpPr>
              <p:nvPr/>
            </p:nvSpPr>
            <p:spPr bwMode="auto">
              <a:xfrm>
                <a:off x="3835" y="27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8" name="Line 241"/>
              <p:cNvSpPr>
                <a:spLocks noChangeAspect="1" noChangeShapeType="1"/>
              </p:cNvSpPr>
              <p:nvPr/>
            </p:nvSpPr>
            <p:spPr bwMode="auto">
              <a:xfrm>
                <a:off x="3835" y="27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9" name="Line 242"/>
              <p:cNvSpPr>
                <a:spLocks noChangeAspect="1" noChangeShapeType="1"/>
              </p:cNvSpPr>
              <p:nvPr/>
            </p:nvSpPr>
            <p:spPr bwMode="auto">
              <a:xfrm>
                <a:off x="3835" y="27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0" name="Line 243"/>
              <p:cNvSpPr>
                <a:spLocks noChangeAspect="1" noChangeShapeType="1"/>
              </p:cNvSpPr>
              <p:nvPr/>
            </p:nvSpPr>
            <p:spPr bwMode="auto">
              <a:xfrm>
                <a:off x="3835" y="28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" name="Line 244"/>
              <p:cNvSpPr>
                <a:spLocks noChangeAspect="1" noChangeShapeType="1"/>
              </p:cNvSpPr>
              <p:nvPr/>
            </p:nvSpPr>
            <p:spPr bwMode="auto">
              <a:xfrm>
                <a:off x="3835" y="28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" name="Line 245"/>
              <p:cNvSpPr>
                <a:spLocks noChangeAspect="1" noChangeShapeType="1"/>
              </p:cNvSpPr>
              <p:nvPr/>
            </p:nvSpPr>
            <p:spPr bwMode="auto">
              <a:xfrm>
                <a:off x="3835" y="28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" name="Line 246"/>
              <p:cNvSpPr>
                <a:spLocks noChangeAspect="1" noChangeShapeType="1"/>
              </p:cNvSpPr>
              <p:nvPr/>
            </p:nvSpPr>
            <p:spPr bwMode="auto">
              <a:xfrm>
                <a:off x="3835" y="29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" name="Line 247"/>
              <p:cNvSpPr>
                <a:spLocks noChangeAspect="1" noChangeShapeType="1"/>
              </p:cNvSpPr>
              <p:nvPr/>
            </p:nvSpPr>
            <p:spPr bwMode="auto">
              <a:xfrm>
                <a:off x="3835" y="28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" name="Line 248"/>
              <p:cNvSpPr>
                <a:spLocks noChangeAspect="1" noChangeShapeType="1"/>
              </p:cNvSpPr>
              <p:nvPr/>
            </p:nvSpPr>
            <p:spPr bwMode="auto">
              <a:xfrm>
                <a:off x="3835" y="2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" name="Line 249"/>
              <p:cNvSpPr>
                <a:spLocks noChangeAspect="1" noChangeShapeType="1"/>
              </p:cNvSpPr>
              <p:nvPr/>
            </p:nvSpPr>
            <p:spPr bwMode="auto">
              <a:xfrm>
                <a:off x="3656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" name="Line 250"/>
              <p:cNvSpPr>
                <a:spLocks noChangeAspect="1" noChangeShapeType="1"/>
              </p:cNvSpPr>
              <p:nvPr/>
            </p:nvSpPr>
            <p:spPr bwMode="auto">
              <a:xfrm>
                <a:off x="3656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" name="Line 251"/>
              <p:cNvSpPr>
                <a:spLocks noChangeAspect="1" noChangeShapeType="1"/>
              </p:cNvSpPr>
              <p:nvPr/>
            </p:nvSpPr>
            <p:spPr bwMode="auto">
              <a:xfrm>
                <a:off x="3656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" name="Line 252"/>
              <p:cNvSpPr>
                <a:spLocks noChangeAspect="1" noChangeShapeType="1"/>
              </p:cNvSpPr>
              <p:nvPr/>
            </p:nvSpPr>
            <p:spPr bwMode="auto">
              <a:xfrm>
                <a:off x="3656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" name="Line 253"/>
              <p:cNvSpPr>
                <a:spLocks noChangeAspect="1" noChangeShapeType="1"/>
              </p:cNvSpPr>
              <p:nvPr/>
            </p:nvSpPr>
            <p:spPr bwMode="auto">
              <a:xfrm>
                <a:off x="3656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" name="Line 254"/>
              <p:cNvSpPr>
                <a:spLocks noChangeAspect="1" noChangeShapeType="1"/>
              </p:cNvSpPr>
              <p:nvPr/>
            </p:nvSpPr>
            <p:spPr bwMode="auto">
              <a:xfrm>
                <a:off x="3656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" name="Line 255"/>
              <p:cNvSpPr>
                <a:spLocks noChangeAspect="1" noChangeShapeType="1"/>
              </p:cNvSpPr>
              <p:nvPr/>
            </p:nvSpPr>
            <p:spPr bwMode="auto">
              <a:xfrm>
                <a:off x="3656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" name="Line 256"/>
              <p:cNvSpPr>
                <a:spLocks noChangeAspect="1" noChangeShapeType="1"/>
              </p:cNvSpPr>
              <p:nvPr/>
            </p:nvSpPr>
            <p:spPr bwMode="auto">
              <a:xfrm>
                <a:off x="3656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" name="Line 257"/>
              <p:cNvSpPr>
                <a:spLocks noChangeAspect="1" noChangeShapeType="1"/>
              </p:cNvSpPr>
              <p:nvPr/>
            </p:nvSpPr>
            <p:spPr bwMode="auto">
              <a:xfrm>
                <a:off x="3656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" name="Line 258"/>
              <p:cNvSpPr>
                <a:spLocks noChangeAspect="1" noChangeShapeType="1"/>
              </p:cNvSpPr>
              <p:nvPr/>
            </p:nvSpPr>
            <p:spPr bwMode="auto">
              <a:xfrm>
                <a:off x="3656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" name="Line 259"/>
              <p:cNvSpPr>
                <a:spLocks noChangeAspect="1" noChangeShapeType="1"/>
              </p:cNvSpPr>
              <p:nvPr/>
            </p:nvSpPr>
            <p:spPr bwMode="auto">
              <a:xfrm>
                <a:off x="3656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" name="Line 260"/>
              <p:cNvSpPr>
                <a:spLocks noChangeAspect="1" noChangeShapeType="1"/>
              </p:cNvSpPr>
              <p:nvPr/>
            </p:nvSpPr>
            <p:spPr bwMode="auto">
              <a:xfrm>
                <a:off x="3656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" name="Line 261"/>
              <p:cNvSpPr>
                <a:spLocks noChangeAspect="1" noChangeShapeType="1"/>
              </p:cNvSpPr>
              <p:nvPr/>
            </p:nvSpPr>
            <p:spPr bwMode="auto">
              <a:xfrm>
                <a:off x="3656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" name="Line 262"/>
              <p:cNvSpPr>
                <a:spLocks noChangeAspect="1" noChangeShapeType="1"/>
              </p:cNvSpPr>
              <p:nvPr/>
            </p:nvSpPr>
            <p:spPr bwMode="auto">
              <a:xfrm>
                <a:off x="3656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" name="Line 263"/>
              <p:cNvSpPr>
                <a:spLocks noChangeAspect="1" noChangeShapeType="1"/>
              </p:cNvSpPr>
              <p:nvPr/>
            </p:nvSpPr>
            <p:spPr bwMode="auto">
              <a:xfrm>
                <a:off x="3656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" name="Line 264"/>
              <p:cNvSpPr>
                <a:spLocks noChangeAspect="1" noChangeShapeType="1"/>
              </p:cNvSpPr>
              <p:nvPr/>
            </p:nvSpPr>
            <p:spPr bwMode="auto">
              <a:xfrm>
                <a:off x="3477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" name="Line 265"/>
              <p:cNvSpPr>
                <a:spLocks noChangeAspect="1" noChangeShapeType="1"/>
              </p:cNvSpPr>
              <p:nvPr/>
            </p:nvSpPr>
            <p:spPr bwMode="auto">
              <a:xfrm>
                <a:off x="3477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" name="Line 266"/>
              <p:cNvSpPr>
                <a:spLocks noChangeAspect="1" noChangeShapeType="1"/>
              </p:cNvSpPr>
              <p:nvPr/>
            </p:nvSpPr>
            <p:spPr bwMode="auto">
              <a:xfrm>
                <a:off x="3477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" name="Line 267"/>
              <p:cNvSpPr>
                <a:spLocks noChangeAspect="1" noChangeShapeType="1"/>
              </p:cNvSpPr>
              <p:nvPr/>
            </p:nvSpPr>
            <p:spPr bwMode="auto">
              <a:xfrm>
                <a:off x="3477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Line 268"/>
              <p:cNvSpPr>
                <a:spLocks noChangeAspect="1" noChangeShapeType="1"/>
              </p:cNvSpPr>
              <p:nvPr/>
            </p:nvSpPr>
            <p:spPr bwMode="auto">
              <a:xfrm>
                <a:off x="3477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Line 269"/>
              <p:cNvSpPr>
                <a:spLocks noChangeAspect="1" noChangeShapeType="1"/>
              </p:cNvSpPr>
              <p:nvPr/>
            </p:nvSpPr>
            <p:spPr bwMode="auto">
              <a:xfrm>
                <a:off x="3477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Line 270"/>
              <p:cNvSpPr>
                <a:spLocks noChangeAspect="1" noChangeShapeType="1"/>
              </p:cNvSpPr>
              <p:nvPr/>
            </p:nvSpPr>
            <p:spPr bwMode="auto">
              <a:xfrm>
                <a:off x="3477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Line 271"/>
              <p:cNvSpPr>
                <a:spLocks noChangeAspect="1" noChangeShapeType="1"/>
              </p:cNvSpPr>
              <p:nvPr/>
            </p:nvSpPr>
            <p:spPr bwMode="auto">
              <a:xfrm>
                <a:off x="3477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Line 272"/>
              <p:cNvSpPr>
                <a:spLocks noChangeAspect="1" noChangeShapeType="1"/>
              </p:cNvSpPr>
              <p:nvPr/>
            </p:nvSpPr>
            <p:spPr bwMode="auto">
              <a:xfrm>
                <a:off x="3477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Line 273"/>
              <p:cNvSpPr>
                <a:spLocks noChangeAspect="1" noChangeShapeType="1"/>
              </p:cNvSpPr>
              <p:nvPr/>
            </p:nvSpPr>
            <p:spPr bwMode="auto">
              <a:xfrm>
                <a:off x="3477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Line 274"/>
              <p:cNvSpPr>
                <a:spLocks noChangeAspect="1" noChangeShapeType="1"/>
              </p:cNvSpPr>
              <p:nvPr/>
            </p:nvSpPr>
            <p:spPr bwMode="auto">
              <a:xfrm>
                <a:off x="3477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Line 275"/>
              <p:cNvSpPr>
                <a:spLocks noChangeAspect="1" noChangeShapeType="1"/>
              </p:cNvSpPr>
              <p:nvPr/>
            </p:nvSpPr>
            <p:spPr bwMode="auto">
              <a:xfrm>
                <a:off x="3477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Line 276"/>
              <p:cNvSpPr>
                <a:spLocks noChangeAspect="1" noChangeShapeType="1"/>
              </p:cNvSpPr>
              <p:nvPr/>
            </p:nvSpPr>
            <p:spPr bwMode="auto">
              <a:xfrm>
                <a:off x="3477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Line 277"/>
              <p:cNvSpPr>
                <a:spLocks noChangeAspect="1" noChangeShapeType="1"/>
              </p:cNvSpPr>
              <p:nvPr/>
            </p:nvSpPr>
            <p:spPr bwMode="auto">
              <a:xfrm>
                <a:off x="3477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Line 278"/>
              <p:cNvSpPr>
                <a:spLocks noChangeAspect="1" noChangeShapeType="1"/>
              </p:cNvSpPr>
              <p:nvPr/>
            </p:nvSpPr>
            <p:spPr bwMode="auto">
              <a:xfrm>
                <a:off x="3477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Line 279"/>
              <p:cNvSpPr>
                <a:spLocks noChangeAspect="1" noChangeShapeType="1"/>
              </p:cNvSpPr>
              <p:nvPr/>
            </p:nvSpPr>
            <p:spPr bwMode="auto">
              <a:xfrm>
                <a:off x="3297" y="26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Line 280"/>
              <p:cNvSpPr>
                <a:spLocks noChangeAspect="1" noChangeShapeType="1"/>
              </p:cNvSpPr>
              <p:nvPr/>
            </p:nvSpPr>
            <p:spPr bwMode="auto">
              <a:xfrm>
                <a:off x="3297" y="26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Line 281"/>
              <p:cNvSpPr>
                <a:spLocks noChangeAspect="1" noChangeShapeType="1"/>
              </p:cNvSpPr>
              <p:nvPr/>
            </p:nvSpPr>
            <p:spPr bwMode="auto">
              <a:xfrm>
                <a:off x="3297" y="25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Line 282"/>
              <p:cNvSpPr>
                <a:spLocks noChangeAspect="1" noChangeShapeType="1"/>
              </p:cNvSpPr>
              <p:nvPr/>
            </p:nvSpPr>
            <p:spPr bwMode="auto">
              <a:xfrm>
                <a:off x="3297" y="26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Line 283"/>
              <p:cNvSpPr>
                <a:spLocks noChangeAspect="1" noChangeShapeType="1"/>
              </p:cNvSpPr>
              <p:nvPr/>
            </p:nvSpPr>
            <p:spPr bwMode="auto">
              <a:xfrm>
                <a:off x="3297" y="2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Line 284"/>
              <p:cNvSpPr>
                <a:spLocks noChangeAspect="1" noChangeShapeType="1"/>
              </p:cNvSpPr>
              <p:nvPr/>
            </p:nvSpPr>
            <p:spPr bwMode="auto">
              <a:xfrm>
                <a:off x="3297" y="2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Line 285"/>
              <p:cNvSpPr>
                <a:spLocks noChangeAspect="1" noChangeShapeType="1"/>
              </p:cNvSpPr>
              <p:nvPr/>
            </p:nvSpPr>
            <p:spPr bwMode="auto">
              <a:xfrm>
                <a:off x="3297" y="2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Line 286"/>
              <p:cNvSpPr>
                <a:spLocks noChangeAspect="1" noChangeShapeType="1"/>
              </p:cNvSpPr>
              <p:nvPr/>
            </p:nvSpPr>
            <p:spPr bwMode="auto">
              <a:xfrm>
                <a:off x="3297" y="2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Line 287"/>
              <p:cNvSpPr>
                <a:spLocks noChangeAspect="1" noChangeShapeType="1"/>
              </p:cNvSpPr>
              <p:nvPr/>
            </p:nvSpPr>
            <p:spPr bwMode="auto">
              <a:xfrm>
                <a:off x="3297" y="2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5" name="Line 288"/>
              <p:cNvSpPr>
                <a:spLocks noChangeAspect="1" noChangeShapeType="1"/>
              </p:cNvSpPr>
              <p:nvPr/>
            </p:nvSpPr>
            <p:spPr bwMode="auto">
              <a:xfrm>
                <a:off x="3297" y="2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6" name="Line 289"/>
              <p:cNvSpPr>
                <a:spLocks noChangeAspect="1" noChangeShapeType="1"/>
              </p:cNvSpPr>
              <p:nvPr/>
            </p:nvSpPr>
            <p:spPr bwMode="auto">
              <a:xfrm>
                <a:off x="3297" y="2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7" name="Line 290"/>
              <p:cNvSpPr>
                <a:spLocks noChangeAspect="1" noChangeShapeType="1"/>
              </p:cNvSpPr>
              <p:nvPr/>
            </p:nvSpPr>
            <p:spPr bwMode="auto">
              <a:xfrm>
                <a:off x="3297" y="2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8" name="Line 291"/>
              <p:cNvSpPr>
                <a:spLocks noChangeAspect="1" noChangeShapeType="1"/>
              </p:cNvSpPr>
              <p:nvPr/>
            </p:nvSpPr>
            <p:spPr bwMode="auto">
              <a:xfrm>
                <a:off x="3297" y="2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9" name="Line 292"/>
              <p:cNvSpPr>
                <a:spLocks noChangeAspect="1" noChangeShapeType="1"/>
              </p:cNvSpPr>
              <p:nvPr/>
            </p:nvSpPr>
            <p:spPr bwMode="auto">
              <a:xfrm>
                <a:off x="3297" y="2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" name="Line 293"/>
              <p:cNvSpPr>
                <a:spLocks noChangeAspect="1" noChangeShapeType="1"/>
              </p:cNvSpPr>
              <p:nvPr/>
            </p:nvSpPr>
            <p:spPr bwMode="auto">
              <a:xfrm>
                <a:off x="3297" y="2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1" name="Line 294"/>
              <p:cNvSpPr>
                <a:spLocks noChangeAspect="1" noChangeShapeType="1"/>
              </p:cNvSpPr>
              <p:nvPr/>
            </p:nvSpPr>
            <p:spPr bwMode="auto">
              <a:xfrm>
                <a:off x="3117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" name="Line 295"/>
              <p:cNvSpPr>
                <a:spLocks noChangeAspect="1" noChangeShapeType="1"/>
              </p:cNvSpPr>
              <p:nvPr/>
            </p:nvSpPr>
            <p:spPr bwMode="auto">
              <a:xfrm>
                <a:off x="3117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" name="Line 296"/>
              <p:cNvSpPr>
                <a:spLocks noChangeAspect="1" noChangeShapeType="1"/>
              </p:cNvSpPr>
              <p:nvPr/>
            </p:nvSpPr>
            <p:spPr bwMode="auto">
              <a:xfrm>
                <a:off x="3117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" name="Line 297"/>
              <p:cNvSpPr>
                <a:spLocks noChangeAspect="1" noChangeShapeType="1"/>
              </p:cNvSpPr>
              <p:nvPr/>
            </p:nvSpPr>
            <p:spPr bwMode="auto">
              <a:xfrm>
                <a:off x="3117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5" name="Line 298"/>
              <p:cNvSpPr>
                <a:spLocks noChangeAspect="1" noChangeShapeType="1"/>
              </p:cNvSpPr>
              <p:nvPr/>
            </p:nvSpPr>
            <p:spPr bwMode="auto">
              <a:xfrm>
                <a:off x="3117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6" name="Line 299"/>
              <p:cNvSpPr>
                <a:spLocks noChangeAspect="1" noChangeShapeType="1"/>
              </p:cNvSpPr>
              <p:nvPr/>
            </p:nvSpPr>
            <p:spPr bwMode="auto">
              <a:xfrm>
                <a:off x="3117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7" name="Line 300"/>
              <p:cNvSpPr>
                <a:spLocks noChangeAspect="1" noChangeShapeType="1"/>
              </p:cNvSpPr>
              <p:nvPr/>
            </p:nvSpPr>
            <p:spPr bwMode="auto">
              <a:xfrm>
                <a:off x="3117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8" name="Line 301"/>
              <p:cNvSpPr>
                <a:spLocks noChangeAspect="1" noChangeShapeType="1"/>
              </p:cNvSpPr>
              <p:nvPr/>
            </p:nvSpPr>
            <p:spPr bwMode="auto">
              <a:xfrm>
                <a:off x="3117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9" name="Line 302"/>
              <p:cNvSpPr>
                <a:spLocks noChangeAspect="1" noChangeShapeType="1"/>
              </p:cNvSpPr>
              <p:nvPr/>
            </p:nvSpPr>
            <p:spPr bwMode="auto">
              <a:xfrm>
                <a:off x="3117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0" name="Line 303"/>
              <p:cNvSpPr>
                <a:spLocks noChangeAspect="1" noChangeShapeType="1"/>
              </p:cNvSpPr>
              <p:nvPr/>
            </p:nvSpPr>
            <p:spPr bwMode="auto">
              <a:xfrm>
                <a:off x="3117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1" name="Line 304"/>
              <p:cNvSpPr>
                <a:spLocks noChangeAspect="1" noChangeShapeType="1"/>
              </p:cNvSpPr>
              <p:nvPr/>
            </p:nvSpPr>
            <p:spPr bwMode="auto">
              <a:xfrm>
                <a:off x="3117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" name="Line 305"/>
              <p:cNvSpPr>
                <a:spLocks noChangeAspect="1" noChangeShapeType="1"/>
              </p:cNvSpPr>
              <p:nvPr/>
            </p:nvSpPr>
            <p:spPr bwMode="auto">
              <a:xfrm>
                <a:off x="3117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" name="Line 306"/>
              <p:cNvSpPr>
                <a:spLocks noChangeAspect="1" noChangeShapeType="1"/>
              </p:cNvSpPr>
              <p:nvPr/>
            </p:nvSpPr>
            <p:spPr bwMode="auto">
              <a:xfrm>
                <a:off x="3117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4" name="Line 307"/>
              <p:cNvSpPr>
                <a:spLocks noChangeAspect="1" noChangeShapeType="1"/>
              </p:cNvSpPr>
              <p:nvPr/>
            </p:nvSpPr>
            <p:spPr bwMode="auto">
              <a:xfrm>
                <a:off x="3117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5" name="Line 308"/>
              <p:cNvSpPr>
                <a:spLocks noChangeAspect="1" noChangeShapeType="1"/>
              </p:cNvSpPr>
              <p:nvPr/>
            </p:nvSpPr>
            <p:spPr bwMode="auto">
              <a:xfrm>
                <a:off x="3117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6" name="Line 309"/>
              <p:cNvSpPr>
                <a:spLocks noChangeAspect="1" noChangeShapeType="1"/>
              </p:cNvSpPr>
              <p:nvPr/>
            </p:nvSpPr>
            <p:spPr bwMode="auto">
              <a:xfrm>
                <a:off x="2938" y="2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7" name="Line 310"/>
              <p:cNvSpPr>
                <a:spLocks noChangeAspect="1" noChangeShapeType="1"/>
              </p:cNvSpPr>
              <p:nvPr/>
            </p:nvSpPr>
            <p:spPr bwMode="auto">
              <a:xfrm>
                <a:off x="2938" y="26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8" name="Line 311"/>
              <p:cNvSpPr>
                <a:spLocks noChangeAspect="1" noChangeShapeType="1"/>
              </p:cNvSpPr>
              <p:nvPr/>
            </p:nvSpPr>
            <p:spPr bwMode="auto">
              <a:xfrm>
                <a:off x="2938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9" name="Line 312"/>
              <p:cNvSpPr>
                <a:spLocks noChangeAspect="1" noChangeShapeType="1"/>
              </p:cNvSpPr>
              <p:nvPr/>
            </p:nvSpPr>
            <p:spPr bwMode="auto">
              <a:xfrm>
                <a:off x="2938" y="26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0" name="Line 313"/>
              <p:cNvSpPr>
                <a:spLocks noChangeAspect="1" noChangeShapeType="1"/>
              </p:cNvSpPr>
              <p:nvPr/>
            </p:nvSpPr>
            <p:spPr bwMode="auto">
              <a:xfrm>
                <a:off x="2938" y="2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1" name="Line 314"/>
              <p:cNvSpPr>
                <a:spLocks noChangeAspect="1" noChangeShapeType="1"/>
              </p:cNvSpPr>
              <p:nvPr/>
            </p:nvSpPr>
            <p:spPr bwMode="auto">
              <a:xfrm>
                <a:off x="2938" y="2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" name="Line 315"/>
              <p:cNvSpPr>
                <a:spLocks noChangeAspect="1" noChangeShapeType="1"/>
              </p:cNvSpPr>
              <p:nvPr/>
            </p:nvSpPr>
            <p:spPr bwMode="auto">
              <a:xfrm>
                <a:off x="2938" y="2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" name="Line 316"/>
              <p:cNvSpPr>
                <a:spLocks noChangeAspect="1" noChangeShapeType="1"/>
              </p:cNvSpPr>
              <p:nvPr/>
            </p:nvSpPr>
            <p:spPr bwMode="auto">
              <a:xfrm>
                <a:off x="2938" y="2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4" name="Line 317"/>
              <p:cNvSpPr>
                <a:spLocks noChangeAspect="1" noChangeShapeType="1"/>
              </p:cNvSpPr>
              <p:nvPr/>
            </p:nvSpPr>
            <p:spPr bwMode="auto">
              <a:xfrm>
                <a:off x="2938" y="2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5" name="Line 318"/>
              <p:cNvSpPr>
                <a:spLocks noChangeAspect="1" noChangeShapeType="1"/>
              </p:cNvSpPr>
              <p:nvPr/>
            </p:nvSpPr>
            <p:spPr bwMode="auto">
              <a:xfrm>
                <a:off x="2938" y="27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6" name="Line 319"/>
              <p:cNvSpPr>
                <a:spLocks noChangeAspect="1" noChangeShapeType="1"/>
              </p:cNvSpPr>
              <p:nvPr/>
            </p:nvSpPr>
            <p:spPr bwMode="auto">
              <a:xfrm>
                <a:off x="2938" y="28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7" name="Line 320"/>
              <p:cNvSpPr>
                <a:spLocks noChangeAspect="1" noChangeShapeType="1"/>
              </p:cNvSpPr>
              <p:nvPr/>
            </p:nvSpPr>
            <p:spPr bwMode="auto">
              <a:xfrm>
                <a:off x="2938" y="28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8" name="Line 321"/>
              <p:cNvSpPr>
                <a:spLocks noChangeAspect="1" noChangeShapeType="1"/>
              </p:cNvSpPr>
              <p:nvPr/>
            </p:nvSpPr>
            <p:spPr bwMode="auto">
              <a:xfrm>
                <a:off x="2938" y="28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9" name="Line 322"/>
              <p:cNvSpPr>
                <a:spLocks noChangeAspect="1" noChangeShapeType="1"/>
              </p:cNvSpPr>
              <p:nvPr/>
            </p:nvSpPr>
            <p:spPr bwMode="auto">
              <a:xfrm>
                <a:off x="2938" y="28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0" name="Line 323"/>
              <p:cNvSpPr>
                <a:spLocks noChangeAspect="1" noChangeShapeType="1"/>
              </p:cNvSpPr>
              <p:nvPr/>
            </p:nvSpPr>
            <p:spPr bwMode="auto">
              <a:xfrm>
                <a:off x="2938" y="29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1" name="Line 324"/>
              <p:cNvSpPr>
                <a:spLocks noChangeAspect="1" noChangeShapeType="1"/>
              </p:cNvSpPr>
              <p:nvPr/>
            </p:nvSpPr>
            <p:spPr bwMode="auto">
              <a:xfrm>
                <a:off x="2938" y="29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2" name="Line 325"/>
              <p:cNvSpPr>
                <a:spLocks noChangeAspect="1" noChangeShapeType="1"/>
              </p:cNvSpPr>
              <p:nvPr/>
            </p:nvSpPr>
            <p:spPr bwMode="auto">
              <a:xfrm>
                <a:off x="2758" y="2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" name="Line 326"/>
              <p:cNvSpPr>
                <a:spLocks noChangeAspect="1" noChangeShapeType="1"/>
              </p:cNvSpPr>
              <p:nvPr/>
            </p:nvSpPr>
            <p:spPr bwMode="auto">
              <a:xfrm>
                <a:off x="2758" y="26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4" name="Line 327"/>
              <p:cNvSpPr>
                <a:spLocks noChangeAspect="1" noChangeShapeType="1"/>
              </p:cNvSpPr>
              <p:nvPr/>
            </p:nvSpPr>
            <p:spPr bwMode="auto">
              <a:xfrm>
                <a:off x="2758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Line 328"/>
              <p:cNvSpPr>
                <a:spLocks noChangeAspect="1" noChangeShapeType="1"/>
              </p:cNvSpPr>
              <p:nvPr/>
            </p:nvSpPr>
            <p:spPr bwMode="auto">
              <a:xfrm>
                <a:off x="2758" y="26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Line 329"/>
              <p:cNvSpPr>
                <a:spLocks noChangeAspect="1" noChangeShapeType="1"/>
              </p:cNvSpPr>
              <p:nvPr/>
            </p:nvSpPr>
            <p:spPr bwMode="auto">
              <a:xfrm>
                <a:off x="2758" y="2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Line 330"/>
              <p:cNvSpPr>
                <a:spLocks noChangeAspect="1" noChangeShapeType="1"/>
              </p:cNvSpPr>
              <p:nvPr/>
            </p:nvSpPr>
            <p:spPr bwMode="auto">
              <a:xfrm>
                <a:off x="2758" y="2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8" name="Line 331"/>
              <p:cNvSpPr>
                <a:spLocks noChangeAspect="1" noChangeShapeType="1"/>
              </p:cNvSpPr>
              <p:nvPr/>
            </p:nvSpPr>
            <p:spPr bwMode="auto">
              <a:xfrm>
                <a:off x="2758" y="2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9" name="Line 332"/>
              <p:cNvSpPr>
                <a:spLocks noChangeAspect="1" noChangeShapeType="1"/>
              </p:cNvSpPr>
              <p:nvPr/>
            </p:nvSpPr>
            <p:spPr bwMode="auto">
              <a:xfrm>
                <a:off x="2758" y="2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Line 333"/>
              <p:cNvSpPr>
                <a:spLocks noChangeAspect="1" noChangeShapeType="1"/>
              </p:cNvSpPr>
              <p:nvPr/>
            </p:nvSpPr>
            <p:spPr bwMode="auto">
              <a:xfrm>
                <a:off x="2758" y="2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Line 334"/>
              <p:cNvSpPr>
                <a:spLocks noChangeAspect="1" noChangeShapeType="1"/>
              </p:cNvSpPr>
              <p:nvPr/>
            </p:nvSpPr>
            <p:spPr bwMode="auto">
              <a:xfrm>
                <a:off x="2758" y="27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Line 335"/>
              <p:cNvSpPr>
                <a:spLocks noChangeAspect="1" noChangeShapeType="1"/>
              </p:cNvSpPr>
              <p:nvPr/>
            </p:nvSpPr>
            <p:spPr bwMode="auto">
              <a:xfrm>
                <a:off x="2758" y="28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" name="Line 336"/>
              <p:cNvSpPr>
                <a:spLocks noChangeAspect="1" noChangeShapeType="1"/>
              </p:cNvSpPr>
              <p:nvPr/>
            </p:nvSpPr>
            <p:spPr bwMode="auto">
              <a:xfrm>
                <a:off x="2758" y="28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" name="Line 337"/>
              <p:cNvSpPr>
                <a:spLocks noChangeAspect="1" noChangeShapeType="1"/>
              </p:cNvSpPr>
              <p:nvPr/>
            </p:nvSpPr>
            <p:spPr bwMode="auto">
              <a:xfrm>
                <a:off x="2758" y="28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Line 338"/>
              <p:cNvSpPr>
                <a:spLocks noChangeAspect="1" noChangeShapeType="1"/>
              </p:cNvSpPr>
              <p:nvPr/>
            </p:nvSpPr>
            <p:spPr bwMode="auto">
              <a:xfrm>
                <a:off x="2758" y="28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Line 339"/>
              <p:cNvSpPr>
                <a:spLocks noChangeAspect="1" noChangeShapeType="1"/>
              </p:cNvSpPr>
              <p:nvPr/>
            </p:nvSpPr>
            <p:spPr bwMode="auto">
              <a:xfrm>
                <a:off x="2758" y="29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Line 340"/>
              <p:cNvSpPr>
                <a:spLocks noChangeAspect="1" noChangeShapeType="1"/>
              </p:cNvSpPr>
              <p:nvPr/>
            </p:nvSpPr>
            <p:spPr bwMode="auto">
              <a:xfrm>
                <a:off x="2758" y="29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8" name="Line 341"/>
              <p:cNvSpPr>
                <a:spLocks noChangeAspect="1" noChangeShapeType="1"/>
              </p:cNvSpPr>
              <p:nvPr/>
            </p:nvSpPr>
            <p:spPr bwMode="auto">
              <a:xfrm>
                <a:off x="2573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9" name="Line 342"/>
              <p:cNvSpPr>
                <a:spLocks noChangeAspect="1" noChangeShapeType="1"/>
              </p:cNvSpPr>
              <p:nvPr/>
            </p:nvSpPr>
            <p:spPr bwMode="auto">
              <a:xfrm>
                <a:off x="2573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0" name="Line 343"/>
              <p:cNvSpPr>
                <a:spLocks noChangeAspect="1" noChangeShapeType="1"/>
              </p:cNvSpPr>
              <p:nvPr/>
            </p:nvSpPr>
            <p:spPr bwMode="auto">
              <a:xfrm>
                <a:off x="2573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1" name="Line 344"/>
              <p:cNvSpPr>
                <a:spLocks noChangeAspect="1" noChangeShapeType="1"/>
              </p:cNvSpPr>
              <p:nvPr/>
            </p:nvSpPr>
            <p:spPr bwMode="auto">
              <a:xfrm>
                <a:off x="2573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2" name="Line 345"/>
              <p:cNvSpPr>
                <a:spLocks noChangeAspect="1" noChangeShapeType="1"/>
              </p:cNvSpPr>
              <p:nvPr/>
            </p:nvSpPr>
            <p:spPr bwMode="auto">
              <a:xfrm>
                <a:off x="2573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" name="Line 346"/>
              <p:cNvSpPr>
                <a:spLocks noChangeAspect="1" noChangeShapeType="1"/>
              </p:cNvSpPr>
              <p:nvPr/>
            </p:nvSpPr>
            <p:spPr bwMode="auto">
              <a:xfrm>
                <a:off x="2573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" name="Line 347"/>
              <p:cNvSpPr>
                <a:spLocks noChangeAspect="1" noChangeShapeType="1"/>
              </p:cNvSpPr>
              <p:nvPr/>
            </p:nvSpPr>
            <p:spPr bwMode="auto">
              <a:xfrm>
                <a:off x="2573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" name="Line 348"/>
              <p:cNvSpPr>
                <a:spLocks noChangeAspect="1" noChangeShapeType="1"/>
              </p:cNvSpPr>
              <p:nvPr/>
            </p:nvSpPr>
            <p:spPr bwMode="auto">
              <a:xfrm>
                <a:off x="2573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" name="Line 349"/>
              <p:cNvSpPr>
                <a:spLocks noChangeAspect="1" noChangeShapeType="1"/>
              </p:cNvSpPr>
              <p:nvPr/>
            </p:nvSpPr>
            <p:spPr bwMode="auto">
              <a:xfrm>
                <a:off x="2573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" name="Line 350"/>
              <p:cNvSpPr>
                <a:spLocks noChangeAspect="1" noChangeShapeType="1"/>
              </p:cNvSpPr>
              <p:nvPr/>
            </p:nvSpPr>
            <p:spPr bwMode="auto">
              <a:xfrm>
                <a:off x="2573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" name="Line 351"/>
              <p:cNvSpPr>
                <a:spLocks noChangeAspect="1" noChangeShapeType="1"/>
              </p:cNvSpPr>
              <p:nvPr/>
            </p:nvSpPr>
            <p:spPr bwMode="auto">
              <a:xfrm>
                <a:off x="2573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" name="Line 352"/>
              <p:cNvSpPr>
                <a:spLocks noChangeAspect="1" noChangeShapeType="1"/>
              </p:cNvSpPr>
              <p:nvPr/>
            </p:nvSpPr>
            <p:spPr bwMode="auto">
              <a:xfrm>
                <a:off x="2573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" name="Line 353"/>
              <p:cNvSpPr>
                <a:spLocks noChangeAspect="1" noChangeShapeType="1"/>
              </p:cNvSpPr>
              <p:nvPr/>
            </p:nvSpPr>
            <p:spPr bwMode="auto">
              <a:xfrm>
                <a:off x="2573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" name="Line 354"/>
              <p:cNvSpPr>
                <a:spLocks noChangeAspect="1" noChangeShapeType="1"/>
              </p:cNvSpPr>
              <p:nvPr/>
            </p:nvSpPr>
            <p:spPr bwMode="auto">
              <a:xfrm>
                <a:off x="2573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" name="Line 355"/>
              <p:cNvSpPr>
                <a:spLocks noChangeAspect="1" noChangeShapeType="1"/>
              </p:cNvSpPr>
              <p:nvPr/>
            </p:nvSpPr>
            <p:spPr bwMode="auto">
              <a:xfrm>
                <a:off x="2573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" name="Line 356"/>
              <p:cNvSpPr>
                <a:spLocks noChangeAspect="1" noChangeShapeType="1"/>
              </p:cNvSpPr>
              <p:nvPr/>
            </p:nvSpPr>
            <p:spPr bwMode="auto">
              <a:xfrm>
                <a:off x="2573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" name="Line 357"/>
              <p:cNvSpPr>
                <a:spLocks noChangeAspect="1" noChangeShapeType="1"/>
              </p:cNvSpPr>
              <p:nvPr/>
            </p:nvSpPr>
            <p:spPr bwMode="auto">
              <a:xfrm>
                <a:off x="2394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" name="Line 358"/>
              <p:cNvSpPr>
                <a:spLocks noChangeAspect="1" noChangeShapeType="1"/>
              </p:cNvSpPr>
              <p:nvPr/>
            </p:nvSpPr>
            <p:spPr bwMode="auto">
              <a:xfrm>
                <a:off x="2394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" name="Line 359"/>
              <p:cNvSpPr>
                <a:spLocks noChangeAspect="1" noChangeShapeType="1"/>
              </p:cNvSpPr>
              <p:nvPr/>
            </p:nvSpPr>
            <p:spPr bwMode="auto">
              <a:xfrm>
                <a:off x="2394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" name="Line 360"/>
              <p:cNvSpPr>
                <a:spLocks noChangeAspect="1" noChangeShapeType="1"/>
              </p:cNvSpPr>
              <p:nvPr/>
            </p:nvSpPr>
            <p:spPr bwMode="auto">
              <a:xfrm>
                <a:off x="2394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" name="Line 361"/>
              <p:cNvSpPr>
                <a:spLocks noChangeAspect="1" noChangeShapeType="1"/>
              </p:cNvSpPr>
              <p:nvPr/>
            </p:nvSpPr>
            <p:spPr bwMode="auto">
              <a:xfrm>
                <a:off x="2394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" name="Line 362"/>
              <p:cNvSpPr>
                <a:spLocks noChangeAspect="1" noChangeShapeType="1"/>
              </p:cNvSpPr>
              <p:nvPr/>
            </p:nvSpPr>
            <p:spPr bwMode="auto">
              <a:xfrm>
                <a:off x="2394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" name="Line 363"/>
              <p:cNvSpPr>
                <a:spLocks noChangeAspect="1" noChangeShapeType="1"/>
              </p:cNvSpPr>
              <p:nvPr/>
            </p:nvSpPr>
            <p:spPr bwMode="auto">
              <a:xfrm>
                <a:off x="2394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" name="Line 364"/>
              <p:cNvSpPr>
                <a:spLocks noChangeAspect="1" noChangeShapeType="1"/>
              </p:cNvSpPr>
              <p:nvPr/>
            </p:nvSpPr>
            <p:spPr bwMode="auto">
              <a:xfrm>
                <a:off x="2394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" name="Line 365"/>
              <p:cNvSpPr>
                <a:spLocks noChangeAspect="1" noChangeShapeType="1"/>
              </p:cNvSpPr>
              <p:nvPr/>
            </p:nvSpPr>
            <p:spPr bwMode="auto">
              <a:xfrm>
                <a:off x="2394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" name="Line 366"/>
              <p:cNvSpPr>
                <a:spLocks noChangeAspect="1" noChangeShapeType="1"/>
              </p:cNvSpPr>
              <p:nvPr/>
            </p:nvSpPr>
            <p:spPr bwMode="auto">
              <a:xfrm>
                <a:off x="2394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" name="Line 367"/>
              <p:cNvSpPr>
                <a:spLocks noChangeAspect="1" noChangeShapeType="1"/>
              </p:cNvSpPr>
              <p:nvPr/>
            </p:nvSpPr>
            <p:spPr bwMode="auto">
              <a:xfrm>
                <a:off x="2394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" name="Line 368"/>
              <p:cNvSpPr>
                <a:spLocks noChangeAspect="1" noChangeShapeType="1"/>
              </p:cNvSpPr>
              <p:nvPr/>
            </p:nvSpPr>
            <p:spPr bwMode="auto">
              <a:xfrm>
                <a:off x="2394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" name="Line 369"/>
              <p:cNvSpPr>
                <a:spLocks noChangeAspect="1" noChangeShapeType="1"/>
              </p:cNvSpPr>
              <p:nvPr/>
            </p:nvSpPr>
            <p:spPr bwMode="auto">
              <a:xfrm>
                <a:off x="2394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" name="Line 370"/>
              <p:cNvSpPr>
                <a:spLocks noChangeAspect="1" noChangeShapeType="1"/>
              </p:cNvSpPr>
              <p:nvPr/>
            </p:nvSpPr>
            <p:spPr bwMode="auto">
              <a:xfrm>
                <a:off x="2394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" name="Line 371"/>
              <p:cNvSpPr>
                <a:spLocks noChangeAspect="1" noChangeShapeType="1"/>
              </p:cNvSpPr>
              <p:nvPr/>
            </p:nvSpPr>
            <p:spPr bwMode="auto">
              <a:xfrm>
                <a:off x="2394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" name="Line 372"/>
              <p:cNvSpPr>
                <a:spLocks noChangeAspect="1" noChangeShapeType="1"/>
              </p:cNvSpPr>
              <p:nvPr/>
            </p:nvSpPr>
            <p:spPr bwMode="auto">
              <a:xfrm>
                <a:off x="2394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" name="Line 373"/>
              <p:cNvSpPr>
                <a:spLocks noChangeAspect="1" noChangeShapeType="1"/>
              </p:cNvSpPr>
              <p:nvPr/>
            </p:nvSpPr>
            <p:spPr bwMode="auto">
              <a:xfrm>
                <a:off x="2205" y="25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" name="Line 374"/>
              <p:cNvSpPr>
                <a:spLocks noChangeAspect="1" noChangeShapeType="1"/>
              </p:cNvSpPr>
              <p:nvPr/>
            </p:nvSpPr>
            <p:spPr bwMode="auto">
              <a:xfrm>
                <a:off x="2205" y="26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" name="Line 375"/>
              <p:cNvSpPr>
                <a:spLocks noChangeAspect="1" noChangeShapeType="1"/>
              </p:cNvSpPr>
              <p:nvPr/>
            </p:nvSpPr>
            <p:spPr bwMode="auto">
              <a:xfrm>
                <a:off x="2205" y="26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" name="Line 376"/>
              <p:cNvSpPr>
                <a:spLocks noChangeAspect="1" noChangeShapeType="1"/>
              </p:cNvSpPr>
              <p:nvPr/>
            </p:nvSpPr>
            <p:spPr bwMode="auto">
              <a:xfrm>
                <a:off x="2205" y="26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" name="Line 377"/>
              <p:cNvSpPr>
                <a:spLocks noChangeAspect="1" noChangeShapeType="1"/>
              </p:cNvSpPr>
              <p:nvPr/>
            </p:nvSpPr>
            <p:spPr bwMode="auto">
              <a:xfrm>
                <a:off x="2205" y="27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" name="Line 378"/>
              <p:cNvSpPr>
                <a:spLocks noChangeAspect="1" noChangeShapeType="1"/>
              </p:cNvSpPr>
              <p:nvPr/>
            </p:nvSpPr>
            <p:spPr bwMode="auto">
              <a:xfrm>
                <a:off x="2205" y="27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" name="Line 379"/>
              <p:cNvSpPr>
                <a:spLocks noChangeAspect="1" noChangeShapeType="1"/>
              </p:cNvSpPr>
              <p:nvPr/>
            </p:nvSpPr>
            <p:spPr bwMode="auto">
              <a:xfrm>
                <a:off x="2205" y="26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" name="Line 380"/>
              <p:cNvSpPr>
                <a:spLocks noChangeAspect="1" noChangeShapeType="1"/>
              </p:cNvSpPr>
              <p:nvPr/>
            </p:nvSpPr>
            <p:spPr bwMode="auto">
              <a:xfrm>
                <a:off x="2205" y="27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" name="Line 381"/>
              <p:cNvSpPr>
                <a:spLocks noChangeAspect="1" noChangeShapeType="1"/>
              </p:cNvSpPr>
              <p:nvPr/>
            </p:nvSpPr>
            <p:spPr bwMode="auto">
              <a:xfrm>
                <a:off x="2205" y="27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" name="Line 382"/>
              <p:cNvSpPr>
                <a:spLocks noChangeAspect="1" noChangeShapeType="1"/>
              </p:cNvSpPr>
              <p:nvPr/>
            </p:nvSpPr>
            <p:spPr bwMode="auto">
              <a:xfrm>
                <a:off x="2205" y="28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" name="Line 383"/>
              <p:cNvSpPr>
                <a:spLocks noChangeAspect="1" noChangeShapeType="1"/>
              </p:cNvSpPr>
              <p:nvPr/>
            </p:nvSpPr>
            <p:spPr bwMode="auto">
              <a:xfrm>
                <a:off x="2205" y="28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" name="Line 384"/>
              <p:cNvSpPr>
                <a:spLocks noChangeAspect="1" noChangeShapeType="1"/>
              </p:cNvSpPr>
              <p:nvPr/>
            </p:nvSpPr>
            <p:spPr bwMode="auto">
              <a:xfrm>
                <a:off x="2205" y="28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" name="Line 385"/>
              <p:cNvSpPr>
                <a:spLocks noChangeAspect="1" noChangeShapeType="1"/>
              </p:cNvSpPr>
              <p:nvPr/>
            </p:nvSpPr>
            <p:spPr bwMode="auto">
              <a:xfrm>
                <a:off x="2205" y="28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" name="Line 386"/>
              <p:cNvSpPr>
                <a:spLocks noChangeAspect="1" noChangeShapeType="1"/>
              </p:cNvSpPr>
              <p:nvPr/>
            </p:nvSpPr>
            <p:spPr bwMode="auto">
              <a:xfrm>
                <a:off x="2205" y="29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" name="Line 387"/>
              <p:cNvSpPr>
                <a:spLocks noChangeAspect="1" noChangeShapeType="1"/>
              </p:cNvSpPr>
              <p:nvPr/>
            </p:nvSpPr>
            <p:spPr bwMode="auto">
              <a:xfrm>
                <a:off x="2205" y="29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" name="Line 388"/>
              <p:cNvSpPr>
                <a:spLocks noChangeAspect="1" noChangeShapeType="1"/>
              </p:cNvSpPr>
              <p:nvPr/>
            </p:nvSpPr>
            <p:spPr bwMode="auto">
              <a:xfrm>
                <a:off x="2205" y="29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6" name="Line 389"/>
              <p:cNvSpPr>
                <a:spLocks noChangeAspect="1" noChangeShapeType="1"/>
              </p:cNvSpPr>
              <p:nvPr/>
            </p:nvSpPr>
            <p:spPr bwMode="auto">
              <a:xfrm>
                <a:off x="2025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" name="Line 390"/>
              <p:cNvSpPr>
                <a:spLocks noChangeAspect="1" noChangeShapeType="1"/>
              </p:cNvSpPr>
              <p:nvPr/>
            </p:nvSpPr>
            <p:spPr bwMode="auto">
              <a:xfrm>
                <a:off x="2025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" name="Line 391"/>
              <p:cNvSpPr>
                <a:spLocks noChangeAspect="1" noChangeShapeType="1"/>
              </p:cNvSpPr>
              <p:nvPr/>
            </p:nvSpPr>
            <p:spPr bwMode="auto">
              <a:xfrm>
                <a:off x="2025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" name="Line 392"/>
              <p:cNvSpPr>
                <a:spLocks noChangeAspect="1" noChangeShapeType="1"/>
              </p:cNvSpPr>
              <p:nvPr/>
            </p:nvSpPr>
            <p:spPr bwMode="auto">
              <a:xfrm>
                <a:off x="2025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0" name="Line 393"/>
              <p:cNvSpPr>
                <a:spLocks noChangeAspect="1" noChangeShapeType="1"/>
              </p:cNvSpPr>
              <p:nvPr/>
            </p:nvSpPr>
            <p:spPr bwMode="auto">
              <a:xfrm>
                <a:off x="2025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1" name="Line 394"/>
              <p:cNvSpPr>
                <a:spLocks noChangeAspect="1" noChangeShapeType="1"/>
              </p:cNvSpPr>
              <p:nvPr/>
            </p:nvSpPr>
            <p:spPr bwMode="auto">
              <a:xfrm>
                <a:off x="2025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2" name="Line 395"/>
              <p:cNvSpPr>
                <a:spLocks noChangeAspect="1" noChangeShapeType="1"/>
              </p:cNvSpPr>
              <p:nvPr/>
            </p:nvSpPr>
            <p:spPr bwMode="auto">
              <a:xfrm>
                <a:off x="2025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3" name="Line 396"/>
              <p:cNvSpPr>
                <a:spLocks noChangeAspect="1" noChangeShapeType="1"/>
              </p:cNvSpPr>
              <p:nvPr/>
            </p:nvSpPr>
            <p:spPr bwMode="auto">
              <a:xfrm>
                <a:off x="2025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4" name="Line 397"/>
              <p:cNvSpPr>
                <a:spLocks noChangeAspect="1" noChangeShapeType="1"/>
              </p:cNvSpPr>
              <p:nvPr/>
            </p:nvSpPr>
            <p:spPr bwMode="auto">
              <a:xfrm>
                <a:off x="2025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" name="Line 398"/>
              <p:cNvSpPr>
                <a:spLocks noChangeAspect="1" noChangeShapeType="1"/>
              </p:cNvSpPr>
              <p:nvPr/>
            </p:nvSpPr>
            <p:spPr bwMode="auto">
              <a:xfrm>
                <a:off x="2025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6" name="Line 399"/>
              <p:cNvSpPr>
                <a:spLocks noChangeAspect="1" noChangeShapeType="1"/>
              </p:cNvSpPr>
              <p:nvPr/>
            </p:nvSpPr>
            <p:spPr bwMode="auto">
              <a:xfrm>
                <a:off x="2025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7" name="Line 400"/>
              <p:cNvSpPr>
                <a:spLocks noChangeAspect="1" noChangeShapeType="1"/>
              </p:cNvSpPr>
              <p:nvPr/>
            </p:nvSpPr>
            <p:spPr bwMode="auto">
              <a:xfrm>
                <a:off x="2025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8" name="Line 401"/>
              <p:cNvSpPr>
                <a:spLocks noChangeAspect="1" noChangeShapeType="1"/>
              </p:cNvSpPr>
              <p:nvPr/>
            </p:nvSpPr>
            <p:spPr bwMode="auto">
              <a:xfrm>
                <a:off x="2025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" name="Line 402"/>
              <p:cNvSpPr>
                <a:spLocks noChangeAspect="1" noChangeShapeType="1"/>
              </p:cNvSpPr>
              <p:nvPr/>
            </p:nvSpPr>
            <p:spPr bwMode="auto">
              <a:xfrm>
                <a:off x="2025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" name="Line 403"/>
              <p:cNvSpPr>
                <a:spLocks noChangeAspect="1" noChangeShapeType="1"/>
              </p:cNvSpPr>
              <p:nvPr/>
            </p:nvSpPr>
            <p:spPr bwMode="auto">
              <a:xfrm>
                <a:off x="2025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" name="Line 404"/>
              <p:cNvSpPr>
                <a:spLocks noChangeAspect="1" noChangeShapeType="1"/>
              </p:cNvSpPr>
              <p:nvPr/>
            </p:nvSpPr>
            <p:spPr bwMode="auto">
              <a:xfrm>
                <a:off x="2025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" name="Line 405"/>
              <p:cNvSpPr>
                <a:spLocks noChangeAspect="1" noChangeShapeType="1"/>
              </p:cNvSpPr>
              <p:nvPr/>
            </p:nvSpPr>
            <p:spPr bwMode="auto">
              <a:xfrm>
                <a:off x="1846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3" name="Line 406"/>
              <p:cNvSpPr>
                <a:spLocks noChangeAspect="1" noChangeShapeType="1"/>
              </p:cNvSpPr>
              <p:nvPr/>
            </p:nvSpPr>
            <p:spPr bwMode="auto">
              <a:xfrm>
                <a:off x="1846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4" name="Line 407"/>
              <p:cNvSpPr>
                <a:spLocks noChangeAspect="1" noChangeShapeType="1"/>
              </p:cNvSpPr>
              <p:nvPr/>
            </p:nvSpPr>
            <p:spPr bwMode="auto">
              <a:xfrm>
                <a:off x="1846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" name="Line 408"/>
              <p:cNvSpPr>
                <a:spLocks noChangeAspect="1" noChangeShapeType="1"/>
              </p:cNvSpPr>
              <p:nvPr/>
            </p:nvSpPr>
            <p:spPr bwMode="auto">
              <a:xfrm>
                <a:off x="1846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6" name="Line 409"/>
              <p:cNvSpPr>
                <a:spLocks noChangeAspect="1" noChangeShapeType="1"/>
              </p:cNvSpPr>
              <p:nvPr/>
            </p:nvSpPr>
            <p:spPr bwMode="auto">
              <a:xfrm>
                <a:off x="1846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7" name="Line 410"/>
              <p:cNvSpPr>
                <a:spLocks noChangeAspect="1" noChangeShapeType="1"/>
              </p:cNvSpPr>
              <p:nvPr/>
            </p:nvSpPr>
            <p:spPr bwMode="auto">
              <a:xfrm>
                <a:off x="1846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8" name="Line 411"/>
              <p:cNvSpPr>
                <a:spLocks noChangeAspect="1" noChangeShapeType="1"/>
              </p:cNvSpPr>
              <p:nvPr/>
            </p:nvSpPr>
            <p:spPr bwMode="auto">
              <a:xfrm>
                <a:off x="1846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9" name="Line 412"/>
              <p:cNvSpPr>
                <a:spLocks noChangeAspect="1" noChangeShapeType="1"/>
              </p:cNvSpPr>
              <p:nvPr/>
            </p:nvSpPr>
            <p:spPr bwMode="auto">
              <a:xfrm>
                <a:off x="1846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0" name="Line 413"/>
              <p:cNvSpPr>
                <a:spLocks noChangeAspect="1" noChangeShapeType="1"/>
              </p:cNvSpPr>
              <p:nvPr/>
            </p:nvSpPr>
            <p:spPr bwMode="auto">
              <a:xfrm>
                <a:off x="1846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1" name="Line 414"/>
              <p:cNvSpPr>
                <a:spLocks noChangeAspect="1" noChangeShapeType="1"/>
              </p:cNvSpPr>
              <p:nvPr/>
            </p:nvSpPr>
            <p:spPr bwMode="auto">
              <a:xfrm>
                <a:off x="1846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2" name="Line 415"/>
              <p:cNvSpPr>
                <a:spLocks noChangeAspect="1" noChangeShapeType="1"/>
              </p:cNvSpPr>
              <p:nvPr/>
            </p:nvSpPr>
            <p:spPr bwMode="auto">
              <a:xfrm>
                <a:off x="1846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3" name="Line 416"/>
              <p:cNvSpPr>
                <a:spLocks noChangeAspect="1" noChangeShapeType="1"/>
              </p:cNvSpPr>
              <p:nvPr/>
            </p:nvSpPr>
            <p:spPr bwMode="auto">
              <a:xfrm>
                <a:off x="1846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4" name="Line 417"/>
              <p:cNvSpPr>
                <a:spLocks noChangeAspect="1" noChangeShapeType="1"/>
              </p:cNvSpPr>
              <p:nvPr/>
            </p:nvSpPr>
            <p:spPr bwMode="auto">
              <a:xfrm>
                <a:off x="1846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" name="Line 418"/>
              <p:cNvSpPr>
                <a:spLocks noChangeAspect="1" noChangeShapeType="1"/>
              </p:cNvSpPr>
              <p:nvPr/>
            </p:nvSpPr>
            <p:spPr bwMode="auto">
              <a:xfrm>
                <a:off x="1846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" name="Line 419"/>
              <p:cNvSpPr>
                <a:spLocks noChangeAspect="1" noChangeShapeType="1"/>
              </p:cNvSpPr>
              <p:nvPr/>
            </p:nvSpPr>
            <p:spPr bwMode="auto">
              <a:xfrm>
                <a:off x="1846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7" name="Line 420"/>
              <p:cNvSpPr>
                <a:spLocks noChangeAspect="1" noChangeShapeType="1"/>
              </p:cNvSpPr>
              <p:nvPr/>
            </p:nvSpPr>
            <p:spPr bwMode="auto">
              <a:xfrm>
                <a:off x="1846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" name="Line 421"/>
              <p:cNvSpPr>
                <a:spLocks noChangeAspect="1" noChangeShapeType="1"/>
              </p:cNvSpPr>
              <p:nvPr/>
            </p:nvSpPr>
            <p:spPr bwMode="auto">
              <a:xfrm>
                <a:off x="1666" y="25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9" name="Line 422"/>
              <p:cNvSpPr>
                <a:spLocks noChangeAspect="1" noChangeShapeType="1"/>
              </p:cNvSpPr>
              <p:nvPr/>
            </p:nvSpPr>
            <p:spPr bwMode="auto">
              <a:xfrm>
                <a:off x="1666" y="26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0" name="Line 423"/>
              <p:cNvSpPr>
                <a:spLocks noChangeAspect="1" noChangeShapeType="1"/>
              </p:cNvSpPr>
              <p:nvPr/>
            </p:nvSpPr>
            <p:spPr bwMode="auto">
              <a:xfrm>
                <a:off x="1666" y="26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1" name="Line 424"/>
              <p:cNvSpPr>
                <a:spLocks noChangeAspect="1" noChangeShapeType="1"/>
              </p:cNvSpPr>
              <p:nvPr/>
            </p:nvSpPr>
            <p:spPr bwMode="auto">
              <a:xfrm>
                <a:off x="1666" y="26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2" name="Line 425"/>
              <p:cNvSpPr>
                <a:spLocks noChangeAspect="1" noChangeShapeType="1"/>
              </p:cNvSpPr>
              <p:nvPr/>
            </p:nvSpPr>
            <p:spPr bwMode="auto">
              <a:xfrm>
                <a:off x="1666" y="27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3" name="Line 426"/>
              <p:cNvSpPr>
                <a:spLocks noChangeAspect="1" noChangeShapeType="1"/>
              </p:cNvSpPr>
              <p:nvPr/>
            </p:nvSpPr>
            <p:spPr bwMode="auto">
              <a:xfrm>
                <a:off x="1666" y="27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4" name="Line 427"/>
              <p:cNvSpPr>
                <a:spLocks noChangeAspect="1" noChangeShapeType="1"/>
              </p:cNvSpPr>
              <p:nvPr/>
            </p:nvSpPr>
            <p:spPr bwMode="auto">
              <a:xfrm>
                <a:off x="1666" y="26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" name="Line 428"/>
              <p:cNvSpPr>
                <a:spLocks noChangeAspect="1" noChangeShapeType="1"/>
              </p:cNvSpPr>
              <p:nvPr/>
            </p:nvSpPr>
            <p:spPr bwMode="auto">
              <a:xfrm>
                <a:off x="1666" y="27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" name="Line 429"/>
              <p:cNvSpPr>
                <a:spLocks noChangeAspect="1" noChangeShapeType="1"/>
              </p:cNvSpPr>
              <p:nvPr/>
            </p:nvSpPr>
            <p:spPr bwMode="auto">
              <a:xfrm>
                <a:off x="1666" y="2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7" name="Line 430"/>
              <p:cNvSpPr>
                <a:spLocks noChangeAspect="1" noChangeShapeType="1"/>
              </p:cNvSpPr>
              <p:nvPr/>
            </p:nvSpPr>
            <p:spPr bwMode="auto">
              <a:xfrm>
                <a:off x="1666" y="2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8" name="Line 431"/>
              <p:cNvSpPr>
                <a:spLocks noChangeAspect="1" noChangeShapeType="1"/>
              </p:cNvSpPr>
              <p:nvPr/>
            </p:nvSpPr>
            <p:spPr bwMode="auto">
              <a:xfrm>
                <a:off x="1666" y="2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9" name="Line 432"/>
              <p:cNvSpPr>
                <a:spLocks noChangeAspect="1" noChangeShapeType="1"/>
              </p:cNvSpPr>
              <p:nvPr/>
            </p:nvSpPr>
            <p:spPr bwMode="auto">
              <a:xfrm>
                <a:off x="1666" y="2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0" name="Line 433"/>
              <p:cNvSpPr>
                <a:spLocks noChangeAspect="1" noChangeShapeType="1"/>
              </p:cNvSpPr>
              <p:nvPr/>
            </p:nvSpPr>
            <p:spPr bwMode="auto">
              <a:xfrm>
                <a:off x="1666" y="2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1" name="Line 434"/>
              <p:cNvSpPr>
                <a:spLocks noChangeAspect="1" noChangeShapeType="1"/>
              </p:cNvSpPr>
              <p:nvPr/>
            </p:nvSpPr>
            <p:spPr bwMode="auto">
              <a:xfrm>
                <a:off x="1666" y="2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2" name="Line 435"/>
              <p:cNvSpPr>
                <a:spLocks noChangeAspect="1" noChangeShapeType="1"/>
              </p:cNvSpPr>
              <p:nvPr/>
            </p:nvSpPr>
            <p:spPr bwMode="auto">
              <a:xfrm>
                <a:off x="1666" y="2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3" name="Line 436"/>
              <p:cNvSpPr>
                <a:spLocks noChangeAspect="1" noChangeShapeType="1"/>
              </p:cNvSpPr>
              <p:nvPr/>
            </p:nvSpPr>
            <p:spPr bwMode="auto">
              <a:xfrm>
                <a:off x="1666" y="2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4" name="Line 437"/>
              <p:cNvSpPr>
                <a:spLocks noChangeAspect="1" noChangeShapeType="1"/>
              </p:cNvSpPr>
              <p:nvPr/>
            </p:nvSpPr>
            <p:spPr bwMode="auto">
              <a:xfrm>
                <a:off x="1487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" name="Line 438"/>
              <p:cNvSpPr>
                <a:spLocks noChangeAspect="1" noChangeShapeType="1"/>
              </p:cNvSpPr>
              <p:nvPr/>
            </p:nvSpPr>
            <p:spPr bwMode="auto">
              <a:xfrm>
                <a:off x="1487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" name="Line 439"/>
              <p:cNvSpPr>
                <a:spLocks noChangeAspect="1" noChangeShapeType="1"/>
              </p:cNvSpPr>
              <p:nvPr/>
            </p:nvSpPr>
            <p:spPr bwMode="auto">
              <a:xfrm>
                <a:off x="1487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" name="Line 440"/>
              <p:cNvSpPr>
                <a:spLocks noChangeAspect="1" noChangeShapeType="1"/>
              </p:cNvSpPr>
              <p:nvPr/>
            </p:nvSpPr>
            <p:spPr bwMode="auto">
              <a:xfrm>
                <a:off x="1487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8" name="Line 441"/>
              <p:cNvSpPr>
                <a:spLocks noChangeAspect="1" noChangeShapeType="1"/>
              </p:cNvSpPr>
              <p:nvPr/>
            </p:nvSpPr>
            <p:spPr bwMode="auto">
              <a:xfrm>
                <a:off x="1487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9" name="Line 442"/>
              <p:cNvSpPr>
                <a:spLocks noChangeAspect="1" noChangeShapeType="1"/>
              </p:cNvSpPr>
              <p:nvPr/>
            </p:nvSpPr>
            <p:spPr bwMode="auto">
              <a:xfrm>
                <a:off x="1487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0" name="Line 443"/>
              <p:cNvSpPr>
                <a:spLocks noChangeAspect="1" noChangeShapeType="1"/>
              </p:cNvSpPr>
              <p:nvPr/>
            </p:nvSpPr>
            <p:spPr bwMode="auto">
              <a:xfrm>
                <a:off x="1487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1" name="Line 444"/>
              <p:cNvSpPr>
                <a:spLocks noChangeAspect="1" noChangeShapeType="1"/>
              </p:cNvSpPr>
              <p:nvPr/>
            </p:nvSpPr>
            <p:spPr bwMode="auto">
              <a:xfrm>
                <a:off x="1487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2" name="Line 445"/>
              <p:cNvSpPr>
                <a:spLocks noChangeAspect="1" noChangeShapeType="1"/>
              </p:cNvSpPr>
              <p:nvPr/>
            </p:nvSpPr>
            <p:spPr bwMode="auto">
              <a:xfrm>
                <a:off x="1487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3" name="Line 446"/>
              <p:cNvSpPr>
                <a:spLocks noChangeAspect="1" noChangeShapeType="1"/>
              </p:cNvSpPr>
              <p:nvPr/>
            </p:nvSpPr>
            <p:spPr bwMode="auto">
              <a:xfrm>
                <a:off x="1487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4" name="Line 447"/>
              <p:cNvSpPr>
                <a:spLocks noChangeAspect="1" noChangeShapeType="1"/>
              </p:cNvSpPr>
              <p:nvPr/>
            </p:nvSpPr>
            <p:spPr bwMode="auto">
              <a:xfrm>
                <a:off x="1487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5" name="Line 448"/>
              <p:cNvSpPr>
                <a:spLocks noChangeAspect="1" noChangeShapeType="1"/>
              </p:cNvSpPr>
              <p:nvPr/>
            </p:nvSpPr>
            <p:spPr bwMode="auto">
              <a:xfrm>
                <a:off x="1487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" name="Line 449"/>
              <p:cNvSpPr>
                <a:spLocks noChangeAspect="1" noChangeShapeType="1"/>
              </p:cNvSpPr>
              <p:nvPr/>
            </p:nvSpPr>
            <p:spPr bwMode="auto">
              <a:xfrm>
                <a:off x="1487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" name="Line 450"/>
              <p:cNvSpPr>
                <a:spLocks noChangeAspect="1" noChangeShapeType="1"/>
              </p:cNvSpPr>
              <p:nvPr/>
            </p:nvSpPr>
            <p:spPr bwMode="auto">
              <a:xfrm>
                <a:off x="1487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" name="Line 451"/>
              <p:cNvSpPr>
                <a:spLocks noChangeAspect="1" noChangeShapeType="1"/>
              </p:cNvSpPr>
              <p:nvPr/>
            </p:nvSpPr>
            <p:spPr bwMode="auto">
              <a:xfrm>
                <a:off x="1487" y="2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" name="Line 452"/>
              <p:cNvSpPr>
                <a:spLocks noChangeAspect="1" noChangeShapeType="1"/>
              </p:cNvSpPr>
              <p:nvPr/>
            </p:nvSpPr>
            <p:spPr bwMode="auto">
              <a:xfrm>
                <a:off x="1487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" name="Line 453"/>
              <p:cNvSpPr>
                <a:spLocks noChangeAspect="1" noChangeShapeType="1"/>
              </p:cNvSpPr>
              <p:nvPr/>
            </p:nvSpPr>
            <p:spPr bwMode="auto">
              <a:xfrm>
                <a:off x="1308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" name="Line 454"/>
              <p:cNvSpPr>
                <a:spLocks noChangeAspect="1" noChangeShapeType="1"/>
              </p:cNvSpPr>
              <p:nvPr/>
            </p:nvSpPr>
            <p:spPr bwMode="auto">
              <a:xfrm>
                <a:off x="1308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" name="Line 455"/>
              <p:cNvSpPr>
                <a:spLocks noChangeAspect="1" noChangeShapeType="1"/>
              </p:cNvSpPr>
              <p:nvPr/>
            </p:nvSpPr>
            <p:spPr bwMode="auto">
              <a:xfrm>
                <a:off x="1308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" name="Line 456"/>
              <p:cNvSpPr>
                <a:spLocks noChangeAspect="1" noChangeShapeType="1"/>
              </p:cNvSpPr>
              <p:nvPr/>
            </p:nvSpPr>
            <p:spPr bwMode="auto">
              <a:xfrm>
                <a:off x="1308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" name="Line 457"/>
              <p:cNvSpPr>
                <a:spLocks noChangeAspect="1" noChangeShapeType="1"/>
              </p:cNvSpPr>
              <p:nvPr/>
            </p:nvSpPr>
            <p:spPr bwMode="auto">
              <a:xfrm>
                <a:off x="1308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" name="Line 458"/>
              <p:cNvSpPr>
                <a:spLocks noChangeAspect="1" noChangeShapeType="1"/>
              </p:cNvSpPr>
              <p:nvPr/>
            </p:nvSpPr>
            <p:spPr bwMode="auto">
              <a:xfrm>
                <a:off x="1308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" name="Line 459"/>
              <p:cNvSpPr>
                <a:spLocks noChangeAspect="1" noChangeShapeType="1"/>
              </p:cNvSpPr>
              <p:nvPr/>
            </p:nvSpPr>
            <p:spPr bwMode="auto">
              <a:xfrm>
                <a:off x="1308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" name="Line 460"/>
              <p:cNvSpPr>
                <a:spLocks noChangeAspect="1" noChangeShapeType="1"/>
              </p:cNvSpPr>
              <p:nvPr/>
            </p:nvSpPr>
            <p:spPr bwMode="auto">
              <a:xfrm>
                <a:off x="1308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" name="Line 461"/>
              <p:cNvSpPr>
                <a:spLocks noChangeAspect="1" noChangeShapeType="1"/>
              </p:cNvSpPr>
              <p:nvPr/>
            </p:nvSpPr>
            <p:spPr bwMode="auto">
              <a:xfrm>
                <a:off x="1308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" name="Line 462"/>
              <p:cNvSpPr>
                <a:spLocks noChangeAspect="1" noChangeShapeType="1"/>
              </p:cNvSpPr>
              <p:nvPr/>
            </p:nvSpPr>
            <p:spPr bwMode="auto">
              <a:xfrm>
                <a:off x="1308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" name="Line 463"/>
              <p:cNvSpPr>
                <a:spLocks noChangeAspect="1" noChangeShapeType="1"/>
              </p:cNvSpPr>
              <p:nvPr/>
            </p:nvSpPr>
            <p:spPr bwMode="auto">
              <a:xfrm>
                <a:off x="1308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" name="Line 464"/>
              <p:cNvSpPr>
                <a:spLocks noChangeAspect="1" noChangeShapeType="1"/>
              </p:cNvSpPr>
              <p:nvPr/>
            </p:nvSpPr>
            <p:spPr bwMode="auto">
              <a:xfrm>
                <a:off x="1308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" name="Line 465"/>
              <p:cNvSpPr>
                <a:spLocks noChangeAspect="1" noChangeShapeType="1"/>
              </p:cNvSpPr>
              <p:nvPr/>
            </p:nvSpPr>
            <p:spPr bwMode="auto">
              <a:xfrm>
                <a:off x="1308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" name="Line 466"/>
              <p:cNvSpPr>
                <a:spLocks noChangeAspect="1" noChangeShapeType="1"/>
              </p:cNvSpPr>
              <p:nvPr/>
            </p:nvSpPr>
            <p:spPr bwMode="auto">
              <a:xfrm>
                <a:off x="1308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" name="Line 467"/>
              <p:cNvSpPr>
                <a:spLocks noChangeAspect="1" noChangeShapeType="1"/>
              </p:cNvSpPr>
              <p:nvPr/>
            </p:nvSpPr>
            <p:spPr bwMode="auto">
              <a:xfrm>
                <a:off x="1308" y="2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" name="Line 468"/>
              <p:cNvSpPr>
                <a:spLocks noChangeAspect="1" noChangeShapeType="1"/>
              </p:cNvSpPr>
              <p:nvPr/>
            </p:nvSpPr>
            <p:spPr bwMode="auto">
              <a:xfrm>
                <a:off x="1308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" name="Line 469"/>
              <p:cNvSpPr>
                <a:spLocks noChangeAspect="1" noChangeShapeType="1"/>
              </p:cNvSpPr>
              <p:nvPr/>
            </p:nvSpPr>
            <p:spPr bwMode="auto">
              <a:xfrm>
                <a:off x="1161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" name="Line 470"/>
              <p:cNvSpPr>
                <a:spLocks noChangeAspect="1" noChangeShapeType="1"/>
              </p:cNvSpPr>
              <p:nvPr/>
            </p:nvSpPr>
            <p:spPr bwMode="auto">
              <a:xfrm>
                <a:off x="1161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" name="Line 471"/>
              <p:cNvSpPr>
                <a:spLocks noChangeAspect="1" noChangeShapeType="1"/>
              </p:cNvSpPr>
              <p:nvPr/>
            </p:nvSpPr>
            <p:spPr bwMode="auto">
              <a:xfrm>
                <a:off x="1161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" name="Line 472"/>
              <p:cNvSpPr>
                <a:spLocks noChangeAspect="1" noChangeShapeType="1"/>
              </p:cNvSpPr>
              <p:nvPr/>
            </p:nvSpPr>
            <p:spPr bwMode="auto">
              <a:xfrm>
                <a:off x="1161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" name="Line 473"/>
              <p:cNvSpPr>
                <a:spLocks noChangeAspect="1" noChangeShapeType="1"/>
              </p:cNvSpPr>
              <p:nvPr/>
            </p:nvSpPr>
            <p:spPr bwMode="auto">
              <a:xfrm>
                <a:off x="1161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" name="Line 474"/>
              <p:cNvSpPr>
                <a:spLocks noChangeAspect="1" noChangeShapeType="1"/>
              </p:cNvSpPr>
              <p:nvPr/>
            </p:nvSpPr>
            <p:spPr bwMode="auto">
              <a:xfrm>
                <a:off x="1161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" name="Line 475"/>
              <p:cNvSpPr>
                <a:spLocks noChangeAspect="1" noChangeShapeType="1"/>
              </p:cNvSpPr>
              <p:nvPr/>
            </p:nvSpPr>
            <p:spPr bwMode="auto">
              <a:xfrm>
                <a:off x="1161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" name="Line 476"/>
              <p:cNvSpPr>
                <a:spLocks noChangeAspect="1" noChangeShapeType="1"/>
              </p:cNvSpPr>
              <p:nvPr/>
            </p:nvSpPr>
            <p:spPr bwMode="auto">
              <a:xfrm>
                <a:off x="1161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" name="Line 477"/>
              <p:cNvSpPr>
                <a:spLocks noChangeAspect="1" noChangeShapeType="1"/>
              </p:cNvSpPr>
              <p:nvPr/>
            </p:nvSpPr>
            <p:spPr bwMode="auto">
              <a:xfrm>
                <a:off x="1161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" name="Line 478"/>
              <p:cNvSpPr>
                <a:spLocks noChangeAspect="1" noChangeShapeType="1"/>
              </p:cNvSpPr>
              <p:nvPr/>
            </p:nvSpPr>
            <p:spPr bwMode="auto">
              <a:xfrm>
                <a:off x="1161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" name="Line 479"/>
              <p:cNvSpPr>
                <a:spLocks noChangeAspect="1" noChangeShapeType="1"/>
              </p:cNvSpPr>
              <p:nvPr/>
            </p:nvSpPr>
            <p:spPr bwMode="auto">
              <a:xfrm>
                <a:off x="1161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" name="Line 480"/>
              <p:cNvSpPr>
                <a:spLocks noChangeAspect="1" noChangeShapeType="1"/>
              </p:cNvSpPr>
              <p:nvPr/>
            </p:nvSpPr>
            <p:spPr bwMode="auto">
              <a:xfrm>
                <a:off x="1161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8" name="Line 481"/>
              <p:cNvSpPr>
                <a:spLocks noChangeAspect="1" noChangeShapeType="1"/>
              </p:cNvSpPr>
              <p:nvPr/>
            </p:nvSpPr>
            <p:spPr bwMode="auto">
              <a:xfrm>
                <a:off x="1161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" name="Line 482"/>
              <p:cNvSpPr>
                <a:spLocks noChangeAspect="1" noChangeShapeType="1"/>
              </p:cNvSpPr>
              <p:nvPr/>
            </p:nvSpPr>
            <p:spPr bwMode="auto">
              <a:xfrm>
                <a:off x="1161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" name="Line 483"/>
              <p:cNvSpPr>
                <a:spLocks noChangeAspect="1" noChangeShapeType="1"/>
              </p:cNvSpPr>
              <p:nvPr/>
            </p:nvSpPr>
            <p:spPr bwMode="auto">
              <a:xfrm>
                <a:off x="1161" y="2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" name="Line 484"/>
              <p:cNvSpPr>
                <a:spLocks noChangeAspect="1" noChangeShapeType="1"/>
              </p:cNvSpPr>
              <p:nvPr/>
            </p:nvSpPr>
            <p:spPr bwMode="auto">
              <a:xfrm>
                <a:off x="4539" y="26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" name="Line 485"/>
              <p:cNvSpPr>
                <a:spLocks noChangeAspect="1" noChangeShapeType="1"/>
              </p:cNvSpPr>
              <p:nvPr/>
            </p:nvSpPr>
            <p:spPr bwMode="auto">
              <a:xfrm>
                <a:off x="4539" y="26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" name="Line 486"/>
              <p:cNvSpPr>
                <a:spLocks noChangeAspect="1" noChangeShapeType="1"/>
              </p:cNvSpPr>
              <p:nvPr/>
            </p:nvSpPr>
            <p:spPr bwMode="auto">
              <a:xfrm>
                <a:off x="4539" y="26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4" name="Line 487"/>
              <p:cNvSpPr>
                <a:spLocks noChangeAspect="1" noChangeShapeType="1"/>
              </p:cNvSpPr>
              <p:nvPr/>
            </p:nvSpPr>
            <p:spPr bwMode="auto">
              <a:xfrm>
                <a:off x="4539" y="2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" name="Line 488"/>
              <p:cNvSpPr>
                <a:spLocks noChangeAspect="1" noChangeShapeType="1"/>
              </p:cNvSpPr>
              <p:nvPr/>
            </p:nvSpPr>
            <p:spPr bwMode="auto">
              <a:xfrm>
                <a:off x="4539" y="2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" name="Line 489"/>
              <p:cNvSpPr>
                <a:spLocks noChangeAspect="1" noChangeShapeType="1"/>
              </p:cNvSpPr>
              <p:nvPr/>
            </p:nvSpPr>
            <p:spPr bwMode="auto">
              <a:xfrm>
                <a:off x="4539" y="2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" name="Line 490"/>
              <p:cNvSpPr>
                <a:spLocks noChangeAspect="1" noChangeShapeType="1"/>
              </p:cNvSpPr>
              <p:nvPr/>
            </p:nvSpPr>
            <p:spPr bwMode="auto">
              <a:xfrm>
                <a:off x="4539" y="2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" name="Line 491"/>
              <p:cNvSpPr>
                <a:spLocks noChangeAspect="1" noChangeShapeType="1"/>
              </p:cNvSpPr>
              <p:nvPr/>
            </p:nvSpPr>
            <p:spPr bwMode="auto">
              <a:xfrm>
                <a:off x="4539" y="2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" name="Line 492"/>
              <p:cNvSpPr>
                <a:spLocks noChangeAspect="1" noChangeShapeType="1"/>
              </p:cNvSpPr>
              <p:nvPr/>
            </p:nvSpPr>
            <p:spPr bwMode="auto">
              <a:xfrm>
                <a:off x="4539" y="2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0" name="Line 493"/>
              <p:cNvSpPr>
                <a:spLocks noChangeAspect="1" noChangeShapeType="1"/>
              </p:cNvSpPr>
              <p:nvPr/>
            </p:nvSpPr>
            <p:spPr bwMode="auto">
              <a:xfrm>
                <a:off x="4539" y="2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" name="Line 494"/>
              <p:cNvSpPr>
                <a:spLocks noChangeAspect="1" noChangeShapeType="1"/>
              </p:cNvSpPr>
              <p:nvPr/>
            </p:nvSpPr>
            <p:spPr bwMode="auto">
              <a:xfrm>
                <a:off x="4539" y="2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" name="Line 495"/>
              <p:cNvSpPr>
                <a:spLocks noChangeAspect="1" noChangeShapeType="1"/>
              </p:cNvSpPr>
              <p:nvPr/>
            </p:nvSpPr>
            <p:spPr bwMode="auto">
              <a:xfrm>
                <a:off x="4539" y="2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" name="Line 496"/>
              <p:cNvSpPr>
                <a:spLocks noChangeAspect="1" noChangeShapeType="1"/>
              </p:cNvSpPr>
              <p:nvPr/>
            </p:nvSpPr>
            <p:spPr bwMode="auto">
              <a:xfrm>
                <a:off x="4539" y="2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" name="Line 497"/>
              <p:cNvSpPr>
                <a:spLocks noChangeAspect="1" noChangeShapeType="1"/>
              </p:cNvSpPr>
              <p:nvPr/>
            </p:nvSpPr>
            <p:spPr bwMode="auto">
              <a:xfrm>
                <a:off x="4539" y="2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498"/>
            <p:cNvGrpSpPr>
              <a:grpSpLocks noChangeAspect="1"/>
            </p:cNvGrpSpPr>
            <p:nvPr/>
          </p:nvGrpSpPr>
          <p:grpSpPr bwMode="auto">
            <a:xfrm>
              <a:off x="1245" y="2972"/>
              <a:ext cx="3282" cy="340"/>
              <a:chOff x="1245" y="2972"/>
              <a:chExt cx="3282" cy="340"/>
            </a:xfrm>
          </p:grpSpPr>
          <p:sp>
            <p:nvSpPr>
              <p:cNvPr id="1014" name="Line 499"/>
              <p:cNvSpPr>
                <a:spLocks noChangeAspect="1" noChangeShapeType="1"/>
              </p:cNvSpPr>
              <p:nvPr/>
            </p:nvSpPr>
            <p:spPr bwMode="auto">
              <a:xfrm>
                <a:off x="4458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" name="Line 500"/>
              <p:cNvSpPr>
                <a:spLocks noChangeAspect="1" noChangeShapeType="1"/>
              </p:cNvSpPr>
              <p:nvPr/>
            </p:nvSpPr>
            <p:spPr bwMode="auto">
              <a:xfrm>
                <a:off x="4458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" name="Line 501"/>
              <p:cNvSpPr>
                <a:spLocks noChangeAspect="1" noChangeShapeType="1"/>
              </p:cNvSpPr>
              <p:nvPr/>
            </p:nvSpPr>
            <p:spPr bwMode="auto">
              <a:xfrm>
                <a:off x="4458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" name="Line 502"/>
              <p:cNvSpPr>
                <a:spLocks noChangeAspect="1" noChangeShapeType="1"/>
              </p:cNvSpPr>
              <p:nvPr/>
            </p:nvSpPr>
            <p:spPr bwMode="auto">
              <a:xfrm>
                <a:off x="4458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" name="Line 503"/>
              <p:cNvSpPr>
                <a:spLocks noChangeAspect="1" noChangeShapeType="1"/>
              </p:cNvSpPr>
              <p:nvPr/>
            </p:nvSpPr>
            <p:spPr bwMode="auto">
              <a:xfrm>
                <a:off x="4458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9" name="Line 504"/>
              <p:cNvSpPr>
                <a:spLocks noChangeAspect="1" noChangeShapeType="1"/>
              </p:cNvSpPr>
              <p:nvPr/>
            </p:nvSpPr>
            <p:spPr bwMode="auto">
              <a:xfrm>
                <a:off x="4458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0" name="Line 505"/>
              <p:cNvSpPr>
                <a:spLocks noChangeAspect="1" noChangeShapeType="1"/>
              </p:cNvSpPr>
              <p:nvPr/>
            </p:nvSpPr>
            <p:spPr bwMode="auto">
              <a:xfrm>
                <a:off x="4458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1" name="Line 506"/>
              <p:cNvSpPr>
                <a:spLocks noChangeAspect="1" noChangeShapeType="1"/>
              </p:cNvSpPr>
              <p:nvPr/>
            </p:nvSpPr>
            <p:spPr bwMode="auto">
              <a:xfrm>
                <a:off x="4458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2" name="Line 507"/>
              <p:cNvSpPr>
                <a:spLocks noChangeAspect="1" noChangeShapeType="1"/>
              </p:cNvSpPr>
              <p:nvPr/>
            </p:nvSpPr>
            <p:spPr bwMode="auto">
              <a:xfrm>
                <a:off x="4458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3" name="Line 508"/>
              <p:cNvSpPr>
                <a:spLocks noChangeAspect="1" noChangeShapeType="1"/>
              </p:cNvSpPr>
              <p:nvPr/>
            </p:nvSpPr>
            <p:spPr bwMode="auto">
              <a:xfrm>
                <a:off x="4458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" name="Line 509"/>
              <p:cNvSpPr>
                <a:spLocks noChangeAspect="1" noChangeShapeType="1"/>
              </p:cNvSpPr>
              <p:nvPr/>
            </p:nvSpPr>
            <p:spPr bwMode="auto">
              <a:xfrm>
                <a:off x="4458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" name="Line 510"/>
              <p:cNvSpPr>
                <a:spLocks noChangeAspect="1" noChangeShapeType="1"/>
              </p:cNvSpPr>
              <p:nvPr/>
            </p:nvSpPr>
            <p:spPr bwMode="auto">
              <a:xfrm>
                <a:off x="4458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" name="Line 511"/>
              <p:cNvSpPr>
                <a:spLocks noChangeAspect="1" noChangeShapeType="1"/>
              </p:cNvSpPr>
              <p:nvPr/>
            </p:nvSpPr>
            <p:spPr bwMode="auto">
              <a:xfrm>
                <a:off x="4458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" name="Line 512"/>
              <p:cNvSpPr>
                <a:spLocks noChangeAspect="1" noChangeShapeType="1"/>
              </p:cNvSpPr>
              <p:nvPr/>
            </p:nvSpPr>
            <p:spPr bwMode="auto">
              <a:xfrm>
                <a:off x="4458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" name="Line 513"/>
              <p:cNvSpPr>
                <a:spLocks noChangeAspect="1" noChangeShapeType="1"/>
              </p:cNvSpPr>
              <p:nvPr/>
            </p:nvSpPr>
            <p:spPr bwMode="auto">
              <a:xfrm>
                <a:off x="4278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Line 514"/>
              <p:cNvSpPr>
                <a:spLocks noChangeAspect="1" noChangeShapeType="1"/>
              </p:cNvSpPr>
              <p:nvPr/>
            </p:nvSpPr>
            <p:spPr bwMode="auto">
              <a:xfrm>
                <a:off x="4278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Line 515"/>
              <p:cNvSpPr>
                <a:spLocks noChangeAspect="1" noChangeShapeType="1"/>
              </p:cNvSpPr>
              <p:nvPr/>
            </p:nvSpPr>
            <p:spPr bwMode="auto">
              <a:xfrm>
                <a:off x="4278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Line 516"/>
              <p:cNvSpPr>
                <a:spLocks noChangeAspect="1" noChangeShapeType="1"/>
              </p:cNvSpPr>
              <p:nvPr/>
            </p:nvSpPr>
            <p:spPr bwMode="auto">
              <a:xfrm>
                <a:off x="4278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Line 517"/>
              <p:cNvSpPr>
                <a:spLocks noChangeAspect="1" noChangeShapeType="1"/>
              </p:cNvSpPr>
              <p:nvPr/>
            </p:nvSpPr>
            <p:spPr bwMode="auto">
              <a:xfrm>
                <a:off x="4278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Line 518"/>
              <p:cNvSpPr>
                <a:spLocks noChangeAspect="1" noChangeShapeType="1"/>
              </p:cNvSpPr>
              <p:nvPr/>
            </p:nvSpPr>
            <p:spPr bwMode="auto">
              <a:xfrm>
                <a:off x="4278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519"/>
              <p:cNvSpPr>
                <a:spLocks noChangeAspect="1" noChangeShapeType="1"/>
              </p:cNvSpPr>
              <p:nvPr/>
            </p:nvSpPr>
            <p:spPr bwMode="auto">
              <a:xfrm>
                <a:off x="4278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520"/>
              <p:cNvSpPr>
                <a:spLocks noChangeAspect="1" noChangeShapeType="1"/>
              </p:cNvSpPr>
              <p:nvPr/>
            </p:nvSpPr>
            <p:spPr bwMode="auto">
              <a:xfrm>
                <a:off x="4278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521"/>
              <p:cNvSpPr>
                <a:spLocks noChangeAspect="1" noChangeShapeType="1"/>
              </p:cNvSpPr>
              <p:nvPr/>
            </p:nvSpPr>
            <p:spPr bwMode="auto">
              <a:xfrm>
                <a:off x="4278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Line 522"/>
              <p:cNvSpPr>
                <a:spLocks noChangeAspect="1" noChangeShapeType="1"/>
              </p:cNvSpPr>
              <p:nvPr/>
            </p:nvSpPr>
            <p:spPr bwMode="auto">
              <a:xfrm>
                <a:off x="4278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523"/>
              <p:cNvSpPr>
                <a:spLocks noChangeAspect="1" noChangeShapeType="1"/>
              </p:cNvSpPr>
              <p:nvPr/>
            </p:nvSpPr>
            <p:spPr bwMode="auto">
              <a:xfrm>
                <a:off x="4278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Line 524"/>
              <p:cNvSpPr>
                <a:spLocks noChangeAspect="1" noChangeShapeType="1"/>
              </p:cNvSpPr>
              <p:nvPr/>
            </p:nvSpPr>
            <p:spPr bwMode="auto">
              <a:xfrm>
                <a:off x="4278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Line 525"/>
              <p:cNvSpPr>
                <a:spLocks noChangeAspect="1" noChangeShapeType="1"/>
              </p:cNvSpPr>
              <p:nvPr/>
            </p:nvSpPr>
            <p:spPr bwMode="auto">
              <a:xfrm>
                <a:off x="4278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526"/>
              <p:cNvSpPr>
                <a:spLocks noChangeAspect="1" noChangeShapeType="1"/>
              </p:cNvSpPr>
              <p:nvPr/>
            </p:nvSpPr>
            <p:spPr bwMode="auto">
              <a:xfrm>
                <a:off x="4278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Line 527"/>
              <p:cNvSpPr>
                <a:spLocks noChangeAspect="1" noChangeShapeType="1"/>
              </p:cNvSpPr>
              <p:nvPr/>
            </p:nvSpPr>
            <p:spPr bwMode="auto">
              <a:xfrm>
                <a:off x="4099" y="2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528"/>
              <p:cNvSpPr>
                <a:spLocks noChangeAspect="1" noChangeShapeType="1"/>
              </p:cNvSpPr>
              <p:nvPr/>
            </p:nvSpPr>
            <p:spPr bwMode="auto">
              <a:xfrm>
                <a:off x="4099" y="3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529"/>
              <p:cNvSpPr>
                <a:spLocks noChangeAspect="1" noChangeShapeType="1"/>
              </p:cNvSpPr>
              <p:nvPr/>
            </p:nvSpPr>
            <p:spPr bwMode="auto">
              <a:xfrm>
                <a:off x="4099" y="2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530"/>
              <p:cNvSpPr>
                <a:spLocks noChangeAspect="1" noChangeShapeType="1"/>
              </p:cNvSpPr>
              <p:nvPr/>
            </p:nvSpPr>
            <p:spPr bwMode="auto">
              <a:xfrm>
                <a:off x="4099" y="3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531"/>
              <p:cNvSpPr>
                <a:spLocks noChangeAspect="1" noChangeShapeType="1"/>
              </p:cNvSpPr>
              <p:nvPr/>
            </p:nvSpPr>
            <p:spPr bwMode="auto">
              <a:xfrm>
                <a:off x="4099" y="3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Line 532"/>
              <p:cNvSpPr>
                <a:spLocks noChangeAspect="1" noChangeShapeType="1"/>
              </p:cNvSpPr>
              <p:nvPr/>
            </p:nvSpPr>
            <p:spPr bwMode="auto">
              <a:xfrm>
                <a:off x="4099" y="3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533"/>
              <p:cNvSpPr>
                <a:spLocks noChangeAspect="1" noChangeShapeType="1"/>
              </p:cNvSpPr>
              <p:nvPr/>
            </p:nvSpPr>
            <p:spPr bwMode="auto">
              <a:xfrm>
                <a:off x="4099" y="3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534"/>
              <p:cNvSpPr>
                <a:spLocks noChangeAspect="1" noChangeShapeType="1"/>
              </p:cNvSpPr>
              <p:nvPr/>
            </p:nvSpPr>
            <p:spPr bwMode="auto">
              <a:xfrm>
                <a:off x="4099" y="3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535"/>
              <p:cNvSpPr>
                <a:spLocks noChangeAspect="1" noChangeShapeType="1"/>
              </p:cNvSpPr>
              <p:nvPr/>
            </p:nvSpPr>
            <p:spPr bwMode="auto">
              <a:xfrm>
                <a:off x="4099" y="3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536"/>
              <p:cNvSpPr>
                <a:spLocks noChangeAspect="1" noChangeShapeType="1"/>
              </p:cNvSpPr>
              <p:nvPr/>
            </p:nvSpPr>
            <p:spPr bwMode="auto">
              <a:xfrm>
                <a:off x="4099" y="3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537"/>
              <p:cNvSpPr>
                <a:spLocks noChangeAspect="1" noChangeShapeType="1"/>
              </p:cNvSpPr>
              <p:nvPr/>
            </p:nvSpPr>
            <p:spPr bwMode="auto">
              <a:xfrm>
                <a:off x="4099" y="3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538"/>
              <p:cNvSpPr>
                <a:spLocks noChangeAspect="1" noChangeShapeType="1"/>
              </p:cNvSpPr>
              <p:nvPr/>
            </p:nvSpPr>
            <p:spPr bwMode="auto">
              <a:xfrm>
                <a:off x="4099" y="3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539"/>
              <p:cNvSpPr>
                <a:spLocks noChangeAspect="1" noChangeShapeType="1"/>
              </p:cNvSpPr>
              <p:nvPr/>
            </p:nvSpPr>
            <p:spPr bwMode="auto">
              <a:xfrm>
                <a:off x="4099" y="3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540"/>
              <p:cNvSpPr>
                <a:spLocks noChangeAspect="1" noChangeShapeType="1"/>
              </p:cNvSpPr>
              <p:nvPr/>
            </p:nvSpPr>
            <p:spPr bwMode="auto">
              <a:xfrm>
                <a:off x="4099" y="3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541"/>
              <p:cNvSpPr>
                <a:spLocks noChangeAspect="1" noChangeShapeType="1"/>
              </p:cNvSpPr>
              <p:nvPr/>
            </p:nvSpPr>
            <p:spPr bwMode="auto">
              <a:xfrm>
                <a:off x="3919" y="2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542"/>
              <p:cNvSpPr>
                <a:spLocks noChangeAspect="1" noChangeShapeType="1"/>
              </p:cNvSpPr>
              <p:nvPr/>
            </p:nvSpPr>
            <p:spPr bwMode="auto">
              <a:xfrm>
                <a:off x="3919" y="3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543"/>
              <p:cNvSpPr>
                <a:spLocks noChangeAspect="1" noChangeShapeType="1"/>
              </p:cNvSpPr>
              <p:nvPr/>
            </p:nvSpPr>
            <p:spPr bwMode="auto">
              <a:xfrm>
                <a:off x="3919" y="2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544"/>
              <p:cNvSpPr>
                <a:spLocks noChangeAspect="1" noChangeShapeType="1"/>
              </p:cNvSpPr>
              <p:nvPr/>
            </p:nvSpPr>
            <p:spPr bwMode="auto">
              <a:xfrm>
                <a:off x="3919" y="3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Line 545"/>
              <p:cNvSpPr>
                <a:spLocks noChangeAspect="1" noChangeShapeType="1"/>
              </p:cNvSpPr>
              <p:nvPr/>
            </p:nvSpPr>
            <p:spPr bwMode="auto">
              <a:xfrm>
                <a:off x="3919" y="3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Line 546"/>
              <p:cNvSpPr>
                <a:spLocks noChangeAspect="1" noChangeShapeType="1"/>
              </p:cNvSpPr>
              <p:nvPr/>
            </p:nvSpPr>
            <p:spPr bwMode="auto">
              <a:xfrm>
                <a:off x="3919" y="3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Line 547"/>
              <p:cNvSpPr>
                <a:spLocks noChangeAspect="1" noChangeShapeType="1"/>
              </p:cNvSpPr>
              <p:nvPr/>
            </p:nvSpPr>
            <p:spPr bwMode="auto">
              <a:xfrm>
                <a:off x="3919" y="3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Line 548"/>
              <p:cNvSpPr>
                <a:spLocks noChangeAspect="1" noChangeShapeType="1"/>
              </p:cNvSpPr>
              <p:nvPr/>
            </p:nvSpPr>
            <p:spPr bwMode="auto">
              <a:xfrm>
                <a:off x="3919" y="3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Line 549"/>
              <p:cNvSpPr>
                <a:spLocks noChangeAspect="1" noChangeShapeType="1"/>
              </p:cNvSpPr>
              <p:nvPr/>
            </p:nvSpPr>
            <p:spPr bwMode="auto">
              <a:xfrm>
                <a:off x="3919" y="3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Line 550"/>
              <p:cNvSpPr>
                <a:spLocks noChangeAspect="1" noChangeShapeType="1"/>
              </p:cNvSpPr>
              <p:nvPr/>
            </p:nvSpPr>
            <p:spPr bwMode="auto">
              <a:xfrm>
                <a:off x="3919" y="3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Line 551"/>
              <p:cNvSpPr>
                <a:spLocks noChangeAspect="1" noChangeShapeType="1"/>
              </p:cNvSpPr>
              <p:nvPr/>
            </p:nvSpPr>
            <p:spPr bwMode="auto">
              <a:xfrm>
                <a:off x="3919" y="3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552"/>
              <p:cNvSpPr>
                <a:spLocks noChangeAspect="1" noChangeShapeType="1"/>
              </p:cNvSpPr>
              <p:nvPr/>
            </p:nvSpPr>
            <p:spPr bwMode="auto">
              <a:xfrm>
                <a:off x="3919" y="3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553"/>
              <p:cNvSpPr>
                <a:spLocks noChangeAspect="1" noChangeShapeType="1"/>
              </p:cNvSpPr>
              <p:nvPr/>
            </p:nvSpPr>
            <p:spPr bwMode="auto">
              <a:xfrm>
                <a:off x="3919" y="3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554"/>
              <p:cNvSpPr>
                <a:spLocks noChangeAspect="1" noChangeShapeType="1"/>
              </p:cNvSpPr>
              <p:nvPr/>
            </p:nvSpPr>
            <p:spPr bwMode="auto">
              <a:xfrm>
                <a:off x="3919" y="3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Line 555"/>
              <p:cNvSpPr>
                <a:spLocks noChangeAspect="1" noChangeShapeType="1"/>
              </p:cNvSpPr>
              <p:nvPr/>
            </p:nvSpPr>
            <p:spPr bwMode="auto">
              <a:xfrm>
                <a:off x="3740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556"/>
              <p:cNvSpPr>
                <a:spLocks noChangeAspect="1" noChangeShapeType="1"/>
              </p:cNvSpPr>
              <p:nvPr/>
            </p:nvSpPr>
            <p:spPr bwMode="auto">
              <a:xfrm>
                <a:off x="3740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557"/>
              <p:cNvSpPr>
                <a:spLocks noChangeAspect="1" noChangeShapeType="1"/>
              </p:cNvSpPr>
              <p:nvPr/>
            </p:nvSpPr>
            <p:spPr bwMode="auto">
              <a:xfrm>
                <a:off x="3740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558"/>
              <p:cNvSpPr>
                <a:spLocks noChangeAspect="1" noChangeShapeType="1"/>
              </p:cNvSpPr>
              <p:nvPr/>
            </p:nvSpPr>
            <p:spPr bwMode="auto">
              <a:xfrm>
                <a:off x="3740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559"/>
              <p:cNvSpPr>
                <a:spLocks noChangeAspect="1" noChangeShapeType="1"/>
              </p:cNvSpPr>
              <p:nvPr/>
            </p:nvSpPr>
            <p:spPr bwMode="auto">
              <a:xfrm>
                <a:off x="3740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560"/>
              <p:cNvSpPr>
                <a:spLocks noChangeAspect="1" noChangeShapeType="1"/>
              </p:cNvSpPr>
              <p:nvPr/>
            </p:nvSpPr>
            <p:spPr bwMode="auto">
              <a:xfrm>
                <a:off x="3740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561"/>
              <p:cNvSpPr>
                <a:spLocks noChangeAspect="1" noChangeShapeType="1"/>
              </p:cNvSpPr>
              <p:nvPr/>
            </p:nvSpPr>
            <p:spPr bwMode="auto">
              <a:xfrm>
                <a:off x="3740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562"/>
              <p:cNvSpPr>
                <a:spLocks noChangeAspect="1" noChangeShapeType="1"/>
              </p:cNvSpPr>
              <p:nvPr/>
            </p:nvSpPr>
            <p:spPr bwMode="auto">
              <a:xfrm>
                <a:off x="3740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563"/>
              <p:cNvSpPr>
                <a:spLocks noChangeAspect="1" noChangeShapeType="1"/>
              </p:cNvSpPr>
              <p:nvPr/>
            </p:nvSpPr>
            <p:spPr bwMode="auto">
              <a:xfrm>
                <a:off x="3740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564"/>
              <p:cNvSpPr>
                <a:spLocks noChangeAspect="1" noChangeShapeType="1"/>
              </p:cNvSpPr>
              <p:nvPr/>
            </p:nvSpPr>
            <p:spPr bwMode="auto">
              <a:xfrm>
                <a:off x="3740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65"/>
              <p:cNvSpPr>
                <a:spLocks noChangeAspect="1" noChangeShapeType="1"/>
              </p:cNvSpPr>
              <p:nvPr/>
            </p:nvSpPr>
            <p:spPr bwMode="auto">
              <a:xfrm>
                <a:off x="3740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66"/>
              <p:cNvSpPr>
                <a:spLocks noChangeAspect="1" noChangeShapeType="1"/>
              </p:cNvSpPr>
              <p:nvPr/>
            </p:nvSpPr>
            <p:spPr bwMode="auto">
              <a:xfrm>
                <a:off x="3740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67"/>
              <p:cNvSpPr>
                <a:spLocks noChangeAspect="1" noChangeShapeType="1"/>
              </p:cNvSpPr>
              <p:nvPr/>
            </p:nvSpPr>
            <p:spPr bwMode="auto">
              <a:xfrm>
                <a:off x="3740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68"/>
              <p:cNvSpPr>
                <a:spLocks noChangeAspect="1" noChangeShapeType="1"/>
              </p:cNvSpPr>
              <p:nvPr/>
            </p:nvSpPr>
            <p:spPr bwMode="auto">
              <a:xfrm>
                <a:off x="3740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69"/>
              <p:cNvSpPr>
                <a:spLocks noChangeAspect="1" noChangeShapeType="1"/>
              </p:cNvSpPr>
              <p:nvPr/>
            </p:nvSpPr>
            <p:spPr bwMode="auto">
              <a:xfrm>
                <a:off x="3561" y="2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70"/>
              <p:cNvSpPr>
                <a:spLocks noChangeAspect="1" noChangeShapeType="1"/>
              </p:cNvSpPr>
              <p:nvPr/>
            </p:nvSpPr>
            <p:spPr bwMode="auto">
              <a:xfrm>
                <a:off x="3561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71"/>
              <p:cNvSpPr>
                <a:spLocks noChangeAspect="1" noChangeShapeType="1"/>
              </p:cNvSpPr>
              <p:nvPr/>
            </p:nvSpPr>
            <p:spPr bwMode="auto">
              <a:xfrm>
                <a:off x="3561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2"/>
              <p:cNvSpPr>
                <a:spLocks noChangeAspect="1" noChangeShapeType="1"/>
              </p:cNvSpPr>
              <p:nvPr/>
            </p:nvSpPr>
            <p:spPr bwMode="auto">
              <a:xfrm>
                <a:off x="3561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73"/>
              <p:cNvSpPr>
                <a:spLocks noChangeAspect="1" noChangeShapeType="1"/>
              </p:cNvSpPr>
              <p:nvPr/>
            </p:nvSpPr>
            <p:spPr bwMode="auto">
              <a:xfrm>
                <a:off x="3561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74"/>
              <p:cNvSpPr>
                <a:spLocks noChangeAspect="1" noChangeShapeType="1"/>
              </p:cNvSpPr>
              <p:nvPr/>
            </p:nvSpPr>
            <p:spPr bwMode="auto">
              <a:xfrm>
                <a:off x="3561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575"/>
              <p:cNvSpPr>
                <a:spLocks noChangeAspect="1" noChangeShapeType="1"/>
              </p:cNvSpPr>
              <p:nvPr/>
            </p:nvSpPr>
            <p:spPr bwMode="auto">
              <a:xfrm>
                <a:off x="3561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576"/>
              <p:cNvSpPr>
                <a:spLocks noChangeAspect="1" noChangeShapeType="1"/>
              </p:cNvSpPr>
              <p:nvPr/>
            </p:nvSpPr>
            <p:spPr bwMode="auto">
              <a:xfrm>
                <a:off x="3561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Line 577"/>
              <p:cNvSpPr>
                <a:spLocks noChangeAspect="1" noChangeShapeType="1"/>
              </p:cNvSpPr>
              <p:nvPr/>
            </p:nvSpPr>
            <p:spPr bwMode="auto">
              <a:xfrm>
                <a:off x="3561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578"/>
              <p:cNvSpPr>
                <a:spLocks noChangeAspect="1" noChangeShapeType="1"/>
              </p:cNvSpPr>
              <p:nvPr/>
            </p:nvSpPr>
            <p:spPr bwMode="auto">
              <a:xfrm>
                <a:off x="3561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579"/>
              <p:cNvSpPr>
                <a:spLocks noChangeAspect="1" noChangeShapeType="1"/>
              </p:cNvSpPr>
              <p:nvPr/>
            </p:nvSpPr>
            <p:spPr bwMode="auto">
              <a:xfrm>
                <a:off x="3561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580"/>
              <p:cNvSpPr>
                <a:spLocks noChangeAspect="1" noChangeShapeType="1"/>
              </p:cNvSpPr>
              <p:nvPr/>
            </p:nvSpPr>
            <p:spPr bwMode="auto">
              <a:xfrm>
                <a:off x="3561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581"/>
              <p:cNvSpPr>
                <a:spLocks noChangeAspect="1" noChangeShapeType="1"/>
              </p:cNvSpPr>
              <p:nvPr/>
            </p:nvSpPr>
            <p:spPr bwMode="auto">
              <a:xfrm>
                <a:off x="3561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582"/>
              <p:cNvSpPr>
                <a:spLocks noChangeAspect="1" noChangeShapeType="1"/>
              </p:cNvSpPr>
              <p:nvPr/>
            </p:nvSpPr>
            <p:spPr bwMode="auto">
              <a:xfrm>
                <a:off x="3561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583"/>
              <p:cNvSpPr>
                <a:spLocks noChangeAspect="1" noChangeShapeType="1"/>
              </p:cNvSpPr>
              <p:nvPr/>
            </p:nvSpPr>
            <p:spPr bwMode="auto">
              <a:xfrm>
                <a:off x="3381" y="29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Line 584"/>
              <p:cNvSpPr>
                <a:spLocks noChangeAspect="1" noChangeShapeType="1"/>
              </p:cNvSpPr>
              <p:nvPr/>
            </p:nvSpPr>
            <p:spPr bwMode="auto">
              <a:xfrm>
                <a:off x="3381" y="3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585"/>
              <p:cNvSpPr>
                <a:spLocks noChangeAspect="1" noChangeShapeType="1"/>
              </p:cNvSpPr>
              <p:nvPr/>
            </p:nvSpPr>
            <p:spPr bwMode="auto">
              <a:xfrm>
                <a:off x="3381" y="3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586"/>
              <p:cNvSpPr>
                <a:spLocks noChangeAspect="1" noChangeShapeType="1"/>
              </p:cNvSpPr>
              <p:nvPr/>
            </p:nvSpPr>
            <p:spPr bwMode="auto">
              <a:xfrm>
                <a:off x="3381" y="3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587"/>
              <p:cNvSpPr>
                <a:spLocks noChangeAspect="1" noChangeShapeType="1"/>
              </p:cNvSpPr>
              <p:nvPr/>
            </p:nvSpPr>
            <p:spPr bwMode="auto">
              <a:xfrm>
                <a:off x="3381" y="3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Line 588"/>
              <p:cNvSpPr>
                <a:spLocks noChangeAspect="1" noChangeShapeType="1"/>
              </p:cNvSpPr>
              <p:nvPr/>
            </p:nvSpPr>
            <p:spPr bwMode="auto">
              <a:xfrm>
                <a:off x="3381" y="3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589"/>
              <p:cNvSpPr>
                <a:spLocks noChangeAspect="1" noChangeShapeType="1"/>
              </p:cNvSpPr>
              <p:nvPr/>
            </p:nvSpPr>
            <p:spPr bwMode="auto">
              <a:xfrm>
                <a:off x="3381" y="3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Line 590"/>
              <p:cNvSpPr>
                <a:spLocks noChangeAspect="1" noChangeShapeType="1"/>
              </p:cNvSpPr>
              <p:nvPr/>
            </p:nvSpPr>
            <p:spPr bwMode="auto">
              <a:xfrm>
                <a:off x="3381" y="3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591"/>
              <p:cNvSpPr>
                <a:spLocks noChangeAspect="1" noChangeShapeType="1"/>
              </p:cNvSpPr>
              <p:nvPr/>
            </p:nvSpPr>
            <p:spPr bwMode="auto">
              <a:xfrm>
                <a:off x="3381" y="3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Line 592"/>
              <p:cNvSpPr>
                <a:spLocks noChangeAspect="1" noChangeShapeType="1"/>
              </p:cNvSpPr>
              <p:nvPr/>
            </p:nvSpPr>
            <p:spPr bwMode="auto">
              <a:xfrm>
                <a:off x="3381" y="3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593"/>
              <p:cNvSpPr>
                <a:spLocks noChangeAspect="1" noChangeShapeType="1"/>
              </p:cNvSpPr>
              <p:nvPr/>
            </p:nvSpPr>
            <p:spPr bwMode="auto">
              <a:xfrm>
                <a:off x="3381" y="3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Line 594"/>
              <p:cNvSpPr>
                <a:spLocks noChangeAspect="1" noChangeShapeType="1"/>
              </p:cNvSpPr>
              <p:nvPr/>
            </p:nvSpPr>
            <p:spPr bwMode="auto">
              <a:xfrm>
                <a:off x="3381" y="3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Line 595"/>
              <p:cNvSpPr>
                <a:spLocks noChangeAspect="1" noChangeShapeType="1"/>
              </p:cNvSpPr>
              <p:nvPr/>
            </p:nvSpPr>
            <p:spPr bwMode="auto">
              <a:xfrm>
                <a:off x="3381" y="3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Line 596"/>
              <p:cNvSpPr>
                <a:spLocks noChangeAspect="1" noChangeShapeType="1"/>
              </p:cNvSpPr>
              <p:nvPr/>
            </p:nvSpPr>
            <p:spPr bwMode="auto">
              <a:xfrm>
                <a:off x="3381" y="3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Line 597"/>
              <p:cNvSpPr>
                <a:spLocks noChangeAspect="1" noChangeShapeType="1"/>
              </p:cNvSpPr>
              <p:nvPr/>
            </p:nvSpPr>
            <p:spPr bwMode="auto">
              <a:xfrm>
                <a:off x="3201" y="2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Line 598"/>
              <p:cNvSpPr>
                <a:spLocks noChangeAspect="1" noChangeShapeType="1"/>
              </p:cNvSpPr>
              <p:nvPr/>
            </p:nvSpPr>
            <p:spPr bwMode="auto">
              <a:xfrm>
                <a:off x="3201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Line 599"/>
              <p:cNvSpPr>
                <a:spLocks noChangeAspect="1" noChangeShapeType="1"/>
              </p:cNvSpPr>
              <p:nvPr/>
            </p:nvSpPr>
            <p:spPr bwMode="auto">
              <a:xfrm>
                <a:off x="3201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Line 600"/>
              <p:cNvSpPr>
                <a:spLocks noChangeAspect="1" noChangeShapeType="1"/>
              </p:cNvSpPr>
              <p:nvPr/>
            </p:nvSpPr>
            <p:spPr bwMode="auto">
              <a:xfrm>
                <a:off x="3201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Line 601"/>
              <p:cNvSpPr>
                <a:spLocks noChangeAspect="1" noChangeShapeType="1"/>
              </p:cNvSpPr>
              <p:nvPr/>
            </p:nvSpPr>
            <p:spPr bwMode="auto">
              <a:xfrm>
                <a:off x="3201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Line 602"/>
              <p:cNvSpPr>
                <a:spLocks noChangeAspect="1" noChangeShapeType="1"/>
              </p:cNvSpPr>
              <p:nvPr/>
            </p:nvSpPr>
            <p:spPr bwMode="auto">
              <a:xfrm>
                <a:off x="3201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Line 603"/>
              <p:cNvSpPr>
                <a:spLocks noChangeAspect="1" noChangeShapeType="1"/>
              </p:cNvSpPr>
              <p:nvPr/>
            </p:nvSpPr>
            <p:spPr bwMode="auto">
              <a:xfrm>
                <a:off x="3201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Line 604"/>
              <p:cNvSpPr>
                <a:spLocks noChangeAspect="1" noChangeShapeType="1"/>
              </p:cNvSpPr>
              <p:nvPr/>
            </p:nvSpPr>
            <p:spPr bwMode="auto">
              <a:xfrm>
                <a:off x="3201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Line 605"/>
              <p:cNvSpPr>
                <a:spLocks noChangeAspect="1" noChangeShapeType="1"/>
              </p:cNvSpPr>
              <p:nvPr/>
            </p:nvSpPr>
            <p:spPr bwMode="auto">
              <a:xfrm>
                <a:off x="3201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Line 606"/>
              <p:cNvSpPr>
                <a:spLocks noChangeAspect="1" noChangeShapeType="1"/>
              </p:cNvSpPr>
              <p:nvPr/>
            </p:nvSpPr>
            <p:spPr bwMode="auto">
              <a:xfrm>
                <a:off x="3201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Line 607"/>
              <p:cNvSpPr>
                <a:spLocks noChangeAspect="1" noChangeShapeType="1"/>
              </p:cNvSpPr>
              <p:nvPr/>
            </p:nvSpPr>
            <p:spPr bwMode="auto">
              <a:xfrm>
                <a:off x="3201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Line 608"/>
              <p:cNvSpPr>
                <a:spLocks noChangeAspect="1" noChangeShapeType="1"/>
              </p:cNvSpPr>
              <p:nvPr/>
            </p:nvSpPr>
            <p:spPr bwMode="auto">
              <a:xfrm>
                <a:off x="3201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Line 609"/>
              <p:cNvSpPr>
                <a:spLocks noChangeAspect="1" noChangeShapeType="1"/>
              </p:cNvSpPr>
              <p:nvPr/>
            </p:nvSpPr>
            <p:spPr bwMode="auto">
              <a:xfrm>
                <a:off x="3201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Line 610"/>
              <p:cNvSpPr>
                <a:spLocks noChangeAspect="1" noChangeShapeType="1"/>
              </p:cNvSpPr>
              <p:nvPr/>
            </p:nvSpPr>
            <p:spPr bwMode="auto">
              <a:xfrm>
                <a:off x="3201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Line 611"/>
              <p:cNvSpPr>
                <a:spLocks noChangeAspect="1" noChangeShapeType="1"/>
              </p:cNvSpPr>
              <p:nvPr/>
            </p:nvSpPr>
            <p:spPr bwMode="auto">
              <a:xfrm>
                <a:off x="3022" y="2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Line 612"/>
              <p:cNvSpPr>
                <a:spLocks noChangeAspect="1" noChangeShapeType="1"/>
              </p:cNvSpPr>
              <p:nvPr/>
            </p:nvSpPr>
            <p:spPr bwMode="auto">
              <a:xfrm>
                <a:off x="3022" y="3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613"/>
              <p:cNvSpPr>
                <a:spLocks noChangeAspect="1" noChangeShapeType="1"/>
              </p:cNvSpPr>
              <p:nvPr/>
            </p:nvSpPr>
            <p:spPr bwMode="auto">
              <a:xfrm>
                <a:off x="3022" y="3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614"/>
              <p:cNvSpPr>
                <a:spLocks noChangeAspect="1" noChangeShapeType="1"/>
              </p:cNvSpPr>
              <p:nvPr/>
            </p:nvSpPr>
            <p:spPr bwMode="auto">
              <a:xfrm>
                <a:off x="3022" y="3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615"/>
              <p:cNvSpPr>
                <a:spLocks noChangeAspect="1" noChangeShapeType="1"/>
              </p:cNvSpPr>
              <p:nvPr/>
            </p:nvSpPr>
            <p:spPr bwMode="auto">
              <a:xfrm>
                <a:off x="3022" y="31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616"/>
              <p:cNvSpPr>
                <a:spLocks noChangeAspect="1" noChangeShapeType="1"/>
              </p:cNvSpPr>
              <p:nvPr/>
            </p:nvSpPr>
            <p:spPr bwMode="auto">
              <a:xfrm>
                <a:off x="3022" y="3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617"/>
              <p:cNvSpPr>
                <a:spLocks noChangeAspect="1" noChangeShapeType="1"/>
              </p:cNvSpPr>
              <p:nvPr/>
            </p:nvSpPr>
            <p:spPr bwMode="auto">
              <a:xfrm>
                <a:off x="3022" y="31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618"/>
              <p:cNvSpPr>
                <a:spLocks noChangeAspect="1" noChangeShapeType="1"/>
              </p:cNvSpPr>
              <p:nvPr/>
            </p:nvSpPr>
            <p:spPr bwMode="auto">
              <a:xfrm>
                <a:off x="3022" y="31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619"/>
              <p:cNvSpPr>
                <a:spLocks noChangeAspect="1" noChangeShapeType="1"/>
              </p:cNvSpPr>
              <p:nvPr/>
            </p:nvSpPr>
            <p:spPr bwMode="auto">
              <a:xfrm>
                <a:off x="3022" y="32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620"/>
              <p:cNvSpPr>
                <a:spLocks noChangeAspect="1" noChangeShapeType="1"/>
              </p:cNvSpPr>
              <p:nvPr/>
            </p:nvSpPr>
            <p:spPr bwMode="auto">
              <a:xfrm>
                <a:off x="3022" y="32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621"/>
              <p:cNvSpPr>
                <a:spLocks noChangeAspect="1" noChangeShapeType="1"/>
              </p:cNvSpPr>
              <p:nvPr/>
            </p:nvSpPr>
            <p:spPr bwMode="auto">
              <a:xfrm>
                <a:off x="3022" y="31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622"/>
              <p:cNvSpPr>
                <a:spLocks noChangeAspect="1" noChangeShapeType="1"/>
              </p:cNvSpPr>
              <p:nvPr/>
            </p:nvSpPr>
            <p:spPr bwMode="auto">
              <a:xfrm>
                <a:off x="3022" y="3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623"/>
              <p:cNvSpPr>
                <a:spLocks noChangeAspect="1" noChangeShapeType="1"/>
              </p:cNvSpPr>
              <p:nvPr/>
            </p:nvSpPr>
            <p:spPr bwMode="auto">
              <a:xfrm>
                <a:off x="3022" y="3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624"/>
              <p:cNvSpPr>
                <a:spLocks noChangeAspect="1" noChangeShapeType="1"/>
              </p:cNvSpPr>
              <p:nvPr/>
            </p:nvSpPr>
            <p:spPr bwMode="auto">
              <a:xfrm>
                <a:off x="3022" y="3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625"/>
              <p:cNvSpPr>
                <a:spLocks noChangeAspect="1" noChangeShapeType="1"/>
              </p:cNvSpPr>
              <p:nvPr/>
            </p:nvSpPr>
            <p:spPr bwMode="auto">
              <a:xfrm>
                <a:off x="2842" y="2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626"/>
              <p:cNvSpPr>
                <a:spLocks noChangeAspect="1" noChangeShapeType="1"/>
              </p:cNvSpPr>
              <p:nvPr/>
            </p:nvSpPr>
            <p:spPr bwMode="auto">
              <a:xfrm>
                <a:off x="2842" y="3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2" name="Line 627"/>
              <p:cNvSpPr>
                <a:spLocks noChangeAspect="1" noChangeShapeType="1"/>
              </p:cNvSpPr>
              <p:nvPr/>
            </p:nvSpPr>
            <p:spPr bwMode="auto">
              <a:xfrm>
                <a:off x="2842" y="3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3" name="Line 628"/>
              <p:cNvSpPr>
                <a:spLocks noChangeAspect="1" noChangeShapeType="1"/>
              </p:cNvSpPr>
              <p:nvPr/>
            </p:nvSpPr>
            <p:spPr bwMode="auto">
              <a:xfrm>
                <a:off x="2842" y="3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4" name="Line 629"/>
              <p:cNvSpPr>
                <a:spLocks noChangeAspect="1" noChangeShapeType="1"/>
              </p:cNvSpPr>
              <p:nvPr/>
            </p:nvSpPr>
            <p:spPr bwMode="auto">
              <a:xfrm>
                <a:off x="2842" y="31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5" name="Line 630"/>
              <p:cNvSpPr>
                <a:spLocks noChangeAspect="1" noChangeShapeType="1"/>
              </p:cNvSpPr>
              <p:nvPr/>
            </p:nvSpPr>
            <p:spPr bwMode="auto">
              <a:xfrm>
                <a:off x="2842" y="3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" name="Line 631"/>
              <p:cNvSpPr>
                <a:spLocks noChangeAspect="1" noChangeShapeType="1"/>
              </p:cNvSpPr>
              <p:nvPr/>
            </p:nvSpPr>
            <p:spPr bwMode="auto">
              <a:xfrm>
                <a:off x="2842" y="31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" name="Line 632"/>
              <p:cNvSpPr>
                <a:spLocks noChangeAspect="1" noChangeShapeType="1"/>
              </p:cNvSpPr>
              <p:nvPr/>
            </p:nvSpPr>
            <p:spPr bwMode="auto">
              <a:xfrm>
                <a:off x="2842" y="31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" name="Line 633"/>
              <p:cNvSpPr>
                <a:spLocks noChangeAspect="1" noChangeShapeType="1"/>
              </p:cNvSpPr>
              <p:nvPr/>
            </p:nvSpPr>
            <p:spPr bwMode="auto">
              <a:xfrm>
                <a:off x="2842" y="32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" name="Line 634"/>
              <p:cNvSpPr>
                <a:spLocks noChangeAspect="1" noChangeShapeType="1"/>
              </p:cNvSpPr>
              <p:nvPr/>
            </p:nvSpPr>
            <p:spPr bwMode="auto">
              <a:xfrm>
                <a:off x="2842" y="32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" name="Line 635"/>
              <p:cNvSpPr>
                <a:spLocks noChangeAspect="1" noChangeShapeType="1"/>
              </p:cNvSpPr>
              <p:nvPr/>
            </p:nvSpPr>
            <p:spPr bwMode="auto">
              <a:xfrm>
                <a:off x="2842" y="31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" name="Line 636"/>
              <p:cNvSpPr>
                <a:spLocks noChangeAspect="1" noChangeShapeType="1"/>
              </p:cNvSpPr>
              <p:nvPr/>
            </p:nvSpPr>
            <p:spPr bwMode="auto">
              <a:xfrm>
                <a:off x="2842" y="3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" name="Line 637"/>
              <p:cNvSpPr>
                <a:spLocks noChangeAspect="1" noChangeShapeType="1"/>
              </p:cNvSpPr>
              <p:nvPr/>
            </p:nvSpPr>
            <p:spPr bwMode="auto">
              <a:xfrm>
                <a:off x="2842" y="3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" name="Line 638"/>
              <p:cNvSpPr>
                <a:spLocks noChangeAspect="1" noChangeShapeType="1"/>
              </p:cNvSpPr>
              <p:nvPr/>
            </p:nvSpPr>
            <p:spPr bwMode="auto">
              <a:xfrm>
                <a:off x="2842" y="3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" name="Line 639"/>
              <p:cNvSpPr>
                <a:spLocks noChangeAspect="1" noChangeShapeType="1"/>
              </p:cNvSpPr>
              <p:nvPr/>
            </p:nvSpPr>
            <p:spPr bwMode="auto">
              <a:xfrm>
                <a:off x="2657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Line 640"/>
              <p:cNvSpPr>
                <a:spLocks noChangeAspect="1" noChangeShapeType="1"/>
              </p:cNvSpPr>
              <p:nvPr/>
            </p:nvSpPr>
            <p:spPr bwMode="auto">
              <a:xfrm>
                <a:off x="2657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Line 641"/>
              <p:cNvSpPr>
                <a:spLocks noChangeAspect="1" noChangeShapeType="1"/>
              </p:cNvSpPr>
              <p:nvPr/>
            </p:nvSpPr>
            <p:spPr bwMode="auto">
              <a:xfrm>
                <a:off x="2657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Line 642"/>
              <p:cNvSpPr>
                <a:spLocks noChangeAspect="1" noChangeShapeType="1"/>
              </p:cNvSpPr>
              <p:nvPr/>
            </p:nvSpPr>
            <p:spPr bwMode="auto">
              <a:xfrm>
                <a:off x="2657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Line 643"/>
              <p:cNvSpPr>
                <a:spLocks noChangeAspect="1" noChangeShapeType="1"/>
              </p:cNvSpPr>
              <p:nvPr/>
            </p:nvSpPr>
            <p:spPr bwMode="auto">
              <a:xfrm>
                <a:off x="2657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Line 644"/>
              <p:cNvSpPr>
                <a:spLocks noChangeAspect="1" noChangeShapeType="1"/>
              </p:cNvSpPr>
              <p:nvPr/>
            </p:nvSpPr>
            <p:spPr bwMode="auto">
              <a:xfrm>
                <a:off x="2657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Line 645"/>
              <p:cNvSpPr>
                <a:spLocks noChangeAspect="1" noChangeShapeType="1"/>
              </p:cNvSpPr>
              <p:nvPr/>
            </p:nvSpPr>
            <p:spPr bwMode="auto">
              <a:xfrm>
                <a:off x="2657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Line 646"/>
              <p:cNvSpPr>
                <a:spLocks noChangeAspect="1" noChangeShapeType="1"/>
              </p:cNvSpPr>
              <p:nvPr/>
            </p:nvSpPr>
            <p:spPr bwMode="auto">
              <a:xfrm>
                <a:off x="2657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Line 647"/>
              <p:cNvSpPr>
                <a:spLocks noChangeAspect="1" noChangeShapeType="1"/>
              </p:cNvSpPr>
              <p:nvPr/>
            </p:nvSpPr>
            <p:spPr bwMode="auto">
              <a:xfrm>
                <a:off x="2657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Line 648"/>
              <p:cNvSpPr>
                <a:spLocks noChangeAspect="1" noChangeShapeType="1"/>
              </p:cNvSpPr>
              <p:nvPr/>
            </p:nvSpPr>
            <p:spPr bwMode="auto">
              <a:xfrm>
                <a:off x="2657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Line 649"/>
              <p:cNvSpPr>
                <a:spLocks noChangeAspect="1" noChangeShapeType="1"/>
              </p:cNvSpPr>
              <p:nvPr/>
            </p:nvSpPr>
            <p:spPr bwMode="auto">
              <a:xfrm>
                <a:off x="2657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Line 650"/>
              <p:cNvSpPr>
                <a:spLocks noChangeAspect="1" noChangeShapeType="1"/>
              </p:cNvSpPr>
              <p:nvPr/>
            </p:nvSpPr>
            <p:spPr bwMode="auto">
              <a:xfrm>
                <a:off x="2657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Line 651"/>
              <p:cNvSpPr>
                <a:spLocks noChangeAspect="1" noChangeShapeType="1"/>
              </p:cNvSpPr>
              <p:nvPr/>
            </p:nvSpPr>
            <p:spPr bwMode="auto">
              <a:xfrm>
                <a:off x="2657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Line 652"/>
              <p:cNvSpPr>
                <a:spLocks noChangeAspect="1" noChangeShapeType="1"/>
              </p:cNvSpPr>
              <p:nvPr/>
            </p:nvSpPr>
            <p:spPr bwMode="auto">
              <a:xfrm>
                <a:off x="2657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Line 653"/>
              <p:cNvSpPr>
                <a:spLocks noChangeAspect="1" noChangeShapeType="1"/>
              </p:cNvSpPr>
              <p:nvPr/>
            </p:nvSpPr>
            <p:spPr bwMode="auto">
              <a:xfrm>
                <a:off x="2478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Line 654"/>
              <p:cNvSpPr>
                <a:spLocks noChangeAspect="1" noChangeShapeType="1"/>
              </p:cNvSpPr>
              <p:nvPr/>
            </p:nvSpPr>
            <p:spPr bwMode="auto">
              <a:xfrm>
                <a:off x="2478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Line 655"/>
              <p:cNvSpPr>
                <a:spLocks noChangeAspect="1" noChangeShapeType="1"/>
              </p:cNvSpPr>
              <p:nvPr/>
            </p:nvSpPr>
            <p:spPr bwMode="auto">
              <a:xfrm>
                <a:off x="2478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Line 656"/>
              <p:cNvSpPr>
                <a:spLocks noChangeAspect="1" noChangeShapeType="1"/>
              </p:cNvSpPr>
              <p:nvPr/>
            </p:nvSpPr>
            <p:spPr bwMode="auto">
              <a:xfrm>
                <a:off x="2478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Line 657"/>
              <p:cNvSpPr>
                <a:spLocks noChangeAspect="1" noChangeShapeType="1"/>
              </p:cNvSpPr>
              <p:nvPr/>
            </p:nvSpPr>
            <p:spPr bwMode="auto">
              <a:xfrm>
                <a:off x="2478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Line 658"/>
              <p:cNvSpPr>
                <a:spLocks noChangeAspect="1" noChangeShapeType="1"/>
              </p:cNvSpPr>
              <p:nvPr/>
            </p:nvSpPr>
            <p:spPr bwMode="auto">
              <a:xfrm>
                <a:off x="2478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Line 659"/>
              <p:cNvSpPr>
                <a:spLocks noChangeAspect="1" noChangeShapeType="1"/>
              </p:cNvSpPr>
              <p:nvPr/>
            </p:nvSpPr>
            <p:spPr bwMode="auto">
              <a:xfrm>
                <a:off x="2478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Line 660"/>
              <p:cNvSpPr>
                <a:spLocks noChangeAspect="1" noChangeShapeType="1"/>
              </p:cNvSpPr>
              <p:nvPr/>
            </p:nvSpPr>
            <p:spPr bwMode="auto">
              <a:xfrm>
                <a:off x="2478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Line 661"/>
              <p:cNvSpPr>
                <a:spLocks noChangeAspect="1" noChangeShapeType="1"/>
              </p:cNvSpPr>
              <p:nvPr/>
            </p:nvSpPr>
            <p:spPr bwMode="auto">
              <a:xfrm>
                <a:off x="2478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662"/>
              <p:cNvSpPr>
                <a:spLocks noChangeAspect="1" noChangeShapeType="1"/>
              </p:cNvSpPr>
              <p:nvPr/>
            </p:nvSpPr>
            <p:spPr bwMode="auto">
              <a:xfrm>
                <a:off x="2478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Line 663"/>
              <p:cNvSpPr>
                <a:spLocks noChangeAspect="1" noChangeShapeType="1"/>
              </p:cNvSpPr>
              <p:nvPr/>
            </p:nvSpPr>
            <p:spPr bwMode="auto">
              <a:xfrm>
                <a:off x="2478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664"/>
              <p:cNvSpPr>
                <a:spLocks noChangeAspect="1" noChangeShapeType="1"/>
              </p:cNvSpPr>
              <p:nvPr/>
            </p:nvSpPr>
            <p:spPr bwMode="auto">
              <a:xfrm>
                <a:off x="2478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Line 665"/>
              <p:cNvSpPr>
                <a:spLocks noChangeAspect="1" noChangeShapeType="1"/>
              </p:cNvSpPr>
              <p:nvPr/>
            </p:nvSpPr>
            <p:spPr bwMode="auto">
              <a:xfrm>
                <a:off x="2478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Line 666"/>
              <p:cNvSpPr>
                <a:spLocks noChangeAspect="1" noChangeShapeType="1"/>
              </p:cNvSpPr>
              <p:nvPr/>
            </p:nvSpPr>
            <p:spPr bwMode="auto">
              <a:xfrm>
                <a:off x="2478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" name="Line 667"/>
              <p:cNvSpPr>
                <a:spLocks noChangeAspect="1" noChangeShapeType="1"/>
              </p:cNvSpPr>
              <p:nvPr/>
            </p:nvSpPr>
            <p:spPr bwMode="auto">
              <a:xfrm>
                <a:off x="2289" y="2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" name="Line 668"/>
              <p:cNvSpPr>
                <a:spLocks noChangeAspect="1" noChangeShapeType="1"/>
              </p:cNvSpPr>
              <p:nvPr/>
            </p:nvSpPr>
            <p:spPr bwMode="auto">
              <a:xfrm>
                <a:off x="2289" y="3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" name="Line 669"/>
              <p:cNvSpPr>
                <a:spLocks noChangeAspect="1" noChangeShapeType="1"/>
              </p:cNvSpPr>
              <p:nvPr/>
            </p:nvSpPr>
            <p:spPr bwMode="auto">
              <a:xfrm>
                <a:off x="2289" y="3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" name="Line 670"/>
              <p:cNvSpPr>
                <a:spLocks noChangeAspect="1" noChangeShapeType="1"/>
              </p:cNvSpPr>
              <p:nvPr/>
            </p:nvSpPr>
            <p:spPr bwMode="auto">
              <a:xfrm>
                <a:off x="2289" y="3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" name="Line 671"/>
              <p:cNvSpPr>
                <a:spLocks noChangeAspect="1" noChangeShapeType="1"/>
              </p:cNvSpPr>
              <p:nvPr/>
            </p:nvSpPr>
            <p:spPr bwMode="auto">
              <a:xfrm>
                <a:off x="2289" y="3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" name="Line 672"/>
              <p:cNvSpPr>
                <a:spLocks noChangeAspect="1" noChangeShapeType="1"/>
              </p:cNvSpPr>
              <p:nvPr/>
            </p:nvSpPr>
            <p:spPr bwMode="auto">
              <a:xfrm>
                <a:off x="2289" y="3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" name="Line 673"/>
              <p:cNvSpPr>
                <a:spLocks noChangeAspect="1" noChangeShapeType="1"/>
              </p:cNvSpPr>
              <p:nvPr/>
            </p:nvSpPr>
            <p:spPr bwMode="auto">
              <a:xfrm>
                <a:off x="2289" y="3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" name="Line 674"/>
              <p:cNvSpPr>
                <a:spLocks noChangeAspect="1" noChangeShapeType="1"/>
              </p:cNvSpPr>
              <p:nvPr/>
            </p:nvSpPr>
            <p:spPr bwMode="auto">
              <a:xfrm>
                <a:off x="2289" y="3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Line 675"/>
              <p:cNvSpPr>
                <a:spLocks noChangeAspect="1" noChangeShapeType="1"/>
              </p:cNvSpPr>
              <p:nvPr/>
            </p:nvSpPr>
            <p:spPr bwMode="auto">
              <a:xfrm>
                <a:off x="2289" y="3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Line 676"/>
              <p:cNvSpPr>
                <a:spLocks noChangeAspect="1" noChangeShapeType="1"/>
              </p:cNvSpPr>
              <p:nvPr/>
            </p:nvSpPr>
            <p:spPr bwMode="auto">
              <a:xfrm>
                <a:off x="2289" y="3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Line 677"/>
              <p:cNvSpPr>
                <a:spLocks noChangeAspect="1" noChangeShapeType="1"/>
              </p:cNvSpPr>
              <p:nvPr/>
            </p:nvSpPr>
            <p:spPr bwMode="auto">
              <a:xfrm>
                <a:off x="2289" y="3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Line 678"/>
              <p:cNvSpPr>
                <a:spLocks noChangeAspect="1" noChangeShapeType="1"/>
              </p:cNvSpPr>
              <p:nvPr/>
            </p:nvSpPr>
            <p:spPr bwMode="auto">
              <a:xfrm>
                <a:off x="2289" y="3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Line 679"/>
              <p:cNvSpPr>
                <a:spLocks noChangeAspect="1" noChangeShapeType="1"/>
              </p:cNvSpPr>
              <p:nvPr/>
            </p:nvSpPr>
            <p:spPr bwMode="auto">
              <a:xfrm>
                <a:off x="2289" y="3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Line 680"/>
              <p:cNvSpPr>
                <a:spLocks noChangeAspect="1" noChangeShapeType="1"/>
              </p:cNvSpPr>
              <p:nvPr/>
            </p:nvSpPr>
            <p:spPr bwMode="auto">
              <a:xfrm>
                <a:off x="2289" y="3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Line 681"/>
              <p:cNvSpPr>
                <a:spLocks noChangeAspect="1" noChangeShapeType="1"/>
              </p:cNvSpPr>
              <p:nvPr/>
            </p:nvSpPr>
            <p:spPr bwMode="auto">
              <a:xfrm>
                <a:off x="2109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Line 682"/>
              <p:cNvSpPr>
                <a:spLocks noChangeAspect="1" noChangeShapeType="1"/>
              </p:cNvSpPr>
              <p:nvPr/>
            </p:nvSpPr>
            <p:spPr bwMode="auto">
              <a:xfrm>
                <a:off x="2109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Line 683"/>
              <p:cNvSpPr>
                <a:spLocks noChangeAspect="1" noChangeShapeType="1"/>
              </p:cNvSpPr>
              <p:nvPr/>
            </p:nvSpPr>
            <p:spPr bwMode="auto">
              <a:xfrm>
                <a:off x="2109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Line 684"/>
              <p:cNvSpPr>
                <a:spLocks noChangeAspect="1" noChangeShapeType="1"/>
              </p:cNvSpPr>
              <p:nvPr/>
            </p:nvSpPr>
            <p:spPr bwMode="auto">
              <a:xfrm>
                <a:off x="2109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Line 685"/>
              <p:cNvSpPr>
                <a:spLocks noChangeAspect="1" noChangeShapeType="1"/>
              </p:cNvSpPr>
              <p:nvPr/>
            </p:nvSpPr>
            <p:spPr bwMode="auto">
              <a:xfrm>
                <a:off x="2109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Line 686"/>
              <p:cNvSpPr>
                <a:spLocks noChangeAspect="1" noChangeShapeType="1"/>
              </p:cNvSpPr>
              <p:nvPr/>
            </p:nvSpPr>
            <p:spPr bwMode="auto">
              <a:xfrm>
                <a:off x="2109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Line 687"/>
              <p:cNvSpPr>
                <a:spLocks noChangeAspect="1" noChangeShapeType="1"/>
              </p:cNvSpPr>
              <p:nvPr/>
            </p:nvSpPr>
            <p:spPr bwMode="auto">
              <a:xfrm>
                <a:off x="2109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Line 688"/>
              <p:cNvSpPr>
                <a:spLocks noChangeAspect="1" noChangeShapeType="1"/>
              </p:cNvSpPr>
              <p:nvPr/>
            </p:nvSpPr>
            <p:spPr bwMode="auto">
              <a:xfrm>
                <a:off x="2109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689"/>
              <p:cNvSpPr>
                <a:spLocks noChangeAspect="1" noChangeShapeType="1"/>
              </p:cNvSpPr>
              <p:nvPr/>
            </p:nvSpPr>
            <p:spPr bwMode="auto">
              <a:xfrm>
                <a:off x="2109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Line 690"/>
              <p:cNvSpPr>
                <a:spLocks noChangeAspect="1" noChangeShapeType="1"/>
              </p:cNvSpPr>
              <p:nvPr/>
            </p:nvSpPr>
            <p:spPr bwMode="auto">
              <a:xfrm>
                <a:off x="2109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Line 691"/>
              <p:cNvSpPr>
                <a:spLocks noChangeAspect="1" noChangeShapeType="1"/>
              </p:cNvSpPr>
              <p:nvPr/>
            </p:nvSpPr>
            <p:spPr bwMode="auto">
              <a:xfrm>
                <a:off x="2109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Line 692"/>
              <p:cNvSpPr>
                <a:spLocks noChangeAspect="1" noChangeShapeType="1"/>
              </p:cNvSpPr>
              <p:nvPr/>
            </p:nvSpPr>
            <p:spPr bwMode="auto">
              <a:xfrm>
                <a:off x="2109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Line 693"/>
              <p:cNvSpPr>
                <a:spLocks noChangeAspect="1" noChangeShapeType="1"/>
              </p:cNvSpPr>
              <p:nvPr/>
            </p:nvSpPr>
            <p:spPr bwMode="auto">
              <a:xfrm>
                <a:off x="2109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Line 694"/>
              <p:cNvSpPr>
                <a:spLocks noChangeAspect="1" noChangeShapeType="1"/>
              </p:cNvSpPr>
              <p:nvPr/>
            </p:nvSpPr>
            <p:spPr bwMode="auto">
              <a:xfrm>
                <a:off x="2109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Line 695"/>
              <p:cNvSpPr>
                <a:spLocks noChangeAspect="1" noChangeShapeType="1"/>
              </p:cNvSpPr>
              <p:nvPr/>
            </p:nvSpPr>
            <p:spPr bwMode="auto">
              <a:xfrm>
                <a:off x="1930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Line 696"/>
              <p:cNvSpPr>
                <a:spLocks noChangeAspect="1" noChangeShapeType="1"/>
              </p:cNvSpPr>
              <p:nvPr/>
            </p:nvSpPr>
            <p:spPr bwMode="auto">
              <a:xfrm>
                <a:off x="1930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Line 697"/>
              <p:cNvSpPr>
                <a:spLocks noChangeAspect="1" noChangeShapeType="1"/>
              </p:cNvSpPr>
              <p:nvPr/>
            </p:nvSpPr>
            <p:spPr bwMode="auto">
              <a:xfrm>
                <a:off x="1930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Line 698"/>
              <p:cNvSpPr>
                <a:spLocks noChangeAspect="1" noChangeShapeType="1"/>
              </p:cNvSpPr>
              <p:nvPr/>
            </p:nvSpPr>
            <p:spPr bwMode="auto">
              <a:xfrm>
                <a:off x="1930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Line 699"/>
              <p:cNvSpPr>
                <a:spLocks noChangeAspect="1" noChangeShapeType="1"/>
              </p:cNvSpPr>
              <p:nvPr/>
            </p:nvSpPr>
            <p:spPr bwMode="auto">
              <a:xfrm>
                <a:off x="1930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Line 700"/>
              <p:cNvSpPr>
                <a:spLocks noChangeAspect="1" noChangeShapeType="1"/>
              </p:cNvSpPr>
              <p:nvPr/>
            </p:nvSpPr>
            <p:spPr bwMode="auto">
              <a:xfrm>
                <a:off x="1930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Line 701"/>
              <p:cNvSpPr>
                <a:spLocks noChangeAspect="1" noChangeShapeType="1"/>
              </p:cNvSpPr>
              <p:nvPr/>
            </p:nvSpPr>
            <p:spPr bwMode="auto">
              <a:xfrm>
                <a:off x="1930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Line 702"/>
              <p:cNvSpPr>
                <a:spLocks noChangeAspect="1" noChangeShapeType="1"/>
              </p:cNvSpPr>
              <p:nvPr/>
            </p:nvSpPr>
            <p:spPr bwMode="auto">
              <a:xfrm>
                <a:off x="1930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Line 703"/>
              <p:cNvSpPr>
                <a:spLocks noChangeAspect="1" noChangeShapeType="1"/>
              </p:cNvSpPr>
              <p:nvPr/>
            </p:nvSpPr>
            <p:spPr bwMode="auto">
              <a:xfrm>
                <a:off x="1930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Line 704"/>
              <p:cNvSpPr>
                <a:spLocks noChangeAspect="1" noChangeShapeType="1"/>
              </p:cNvSpPr>
              <p:nvPr/>
            </p:nvSpPr>
            <p:spPr bwMode="auto">
              <a:xfrm>
                <a:off x="1930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Line 705"/>
              <p:cNvSpPr>
                <a:spLocks noChangeAspect="1" noChangeShapeType="1"/>
              </p:cNvSpPr>
              <p:nvPr/>
            </p:nvSpPr>
            <p:spPr bwMode="auto">
              <a:xfrm>
                <a:off x="1930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Line 706"/>
              <p:cNvSpPr>
                <a:spLocks noChangeAspect="1" noChangeShapeType="1"/>
              </p:cNvSpPr>
              <p:nvPr/>
            </p:nvSpPr>
            <p:spPr bwMode="auto">
              <a:xfrm>
                <a:off x="1930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Line 707"/>
              <p:cNvSpPr>
                <a:spLocks noChangeAspect="1" noChangeShapeType="1"/>
              </p:cNvSpPr>
              <p:nvPr/>
            </p:nvSpPr>
            <p:spPr bwMode="auto">
              <a:xfrm>
                <a:off x="1930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Line 708"/>
              <p:cNvSpPr>
                <a:spLocks noChangeAspect="1" noChangeShapeType="1"/>
              </p:cNvSpPr>
              <p:nvPr/>
            </p:nvSpPr>
            <p:spPr bwMode="auto">
              <a:xfrm>
                <a:off x="1930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Line 709"/>
              <p:cNvSpPr>
                <a:spLocks noChangeAspect="1" noChangeShapeType="1"/>
              </p:cNvSpPr>
              <p:nvPr/>
            </p:nvSpPr>
            <p:spPr bwMode="auto">
              <a:xfrm>
                <a:off x="1750" y="29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Line 710"/>
              <p:cNvSpPr>
                <a:spLocks noChangeAspect="1" noChangeShapeType="1"/>
              </p:cNvSpPr>
              <p:nvPr/>
            </p:nvSpPr>
            <p:spPr bwMode="auto">
              <a:xfrm>
                <a:off x="1750" y="3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Line 711"/>
              <p:cNvSpPr>
                <a:spLocks noChangeAspect="1" noChangeShapeType="1"/>
              </p:cNvSpPr>
              <p:nvPr/>
            </p:nvSpPr>
            <p:spPr bwMode="auto">
              <a:xfrm>
                <a:off x="1750" y="3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Line 712"/>
              <p:cNvSpPr>
                <a:spLocks noChangeAspect="1" noChangeShapeType="1"/>
              </p:cNvSpPr>
              <p:nvPr/>
            </p:nvSpPr>
            <p:spPr bwMode="auto">
              <a:xfrm>
                <a:off x="1750" y="3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Line 713"/>
              <p:cNvSpPr>
                <a:spLocks noChangeAspect="1" noChangeShapeType="1"/>
              </p:cNvSpPr>
              <p:nvPr/>
            </p:nvSpPr>
            <p:spPr bwMode="auto">
              <a:xfrm>
                <a:off x="1750" y="3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Line 714"/>
              <p:cNvSpPr>
                <a:spLocks noChangeAspect="1" noChangeShapeType="1"/>
              </p:cNvSpPr>
              <p:nvPr/>
            </p:nvSpPr>
            <p:spPr bwMode="auto">
              <a:xfrm>
                <a:off x="1750" y="3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Line 715"/>
              <p:cNvSpPr>
                <a:spLocks noChangeAspect="1" noChangeShapeType="1"/>
              </p:cNvSpPr>
              <p:nvPr/>
            </p:nvSpPr>
            <p:spPr bwMode="auto">
              <a:xfrm>
                <a:off x="1750" y="3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Line 716"/>
              <p:cNvSpPr>
                <a:spLocks noChangeAspect="1" noChangeShapeType="1"/>
              </p:cNvSpPr>
              <p:nvPr/>
            </p:nvSpPr>
            <p:spPr bwMode="auto">
              <a:xfrm>
                <a:off x="1750" y="3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Line 717"/>
              <p:cNvSpPr>
                <a:spLocks noChangeAspect="1" noChangeShapeType="1"/>
              </p:cNvSpPr>
              <p:nvPr/>
            </p:nvSpPr>
            <p:spPr bwMode="auto">
              <a:xfrm>
                <a:off x="1750" y="3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Line 718"/>
              <p:cNvSpPr>
                <a:spLocks noChangeAspect="1" noChangeShapeType="1"/>
              </p:cNvSpPr>
              <p:nvPr/>
            </p:nvSpPr>
            <p:spPr bwMode="auto">
              <a:xfrm>
                <a:off x="1750" y="3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Line 719"/>
              <p:cNvSpPr>
                <a:spLocks noChangeAspect="1" noChangeShapeType="1"/>
              </p:cNvSpPr>
              <p:nvPr/>
            </p:nvSpPr>
            <p:spPr bwMode="auto">
              <a:xfrm>
                <a:off x="1750" y="3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" name="Line 720"/>
              <p:cNvSpPr>
                <a:spLocks noChangeAspect="1" noChangeShapeType="1"/>
              </p:cNvSpPr>
              <p:nvPr/>
            </p:nvSpPr>
            <p:spPr bwMode="auto">
              <a:xfrm>
                <a:off x="1750" y="3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" name="Line 721"/>
              <p:cNvSpPr>
                <a:spLocks noChangeAspect="1" noChangeShapeType="1"/>
              </p:cNvSpPr>
              <p:nvPr/>
            </p:nvSpPr>
            <p:spPr bwMode="auto">
              <a:xfrm>
                <a:off x="1750" y="3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" name="Line 722"/>
              <p:cNvSpPr>
                <a:spLocks noChangeAspect="1" noChangeShapeType="1"/>
              </p:cNvSpPr>
              <p:nvPr/>
            </p:nvSpPr>
            <p:spPr bwMode="auto">
              <a:xfrm>
                <a:off x="1750" y="3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Line 723"/>
              <p:cNvSpPr>
                <a:spLocks noChangeAspect="1" noChangeShapeType="1"/>
              </p:cNvSpPr>
              <p:nvPr/>
            </p:nvSpPr>
            <p:spPr bwMode="auto">
              <a:xfrm>
                <a:off x="1571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Line 724"/>
              <p:cNvSpPr>
                <a:spLocks noChangeAspect="1" noChangeShapeType="1"/>
              </p:cNvSpPr>
              <p:nvPr/>
            </p:nvSpPr>
            <p:spPr bwMode="auto">
              <a:xfrm>
                <a:off x="1571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Line 725"/>
              <p:cNvSpPr>
                <a:spLocks noChangeAspect="1" noChangeShapeType="1"/>
              </p:cNvSpPr>
              <p:nvPr/>
            </p:nvSpPr>
            <p:spPr bwMode="auto">
              <a:xfrm>
                <a:off x="1571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Line 726"/>
              <p:cNvSpPr>
                <a:spLocks noChangeAspect="1" noChangeShapeType="1"/>
              </p:cNvSpPr>
              <p:nvPr/>
            </p:nvSpPr>
            <p:spPr bwMode="auto">
              <a:xfrm>
                <a:off x="1571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Line 727"/>
              <p:cNvSpPr>
                <a:spLocks noChangeAspect="1" noChangeShapeType="1"/>
              </p:cNvSpPr>
              <p:nvPr/>
            </p:nvSpPr>
            <p:spPr bwMode="auto">
              <a:xfrm>
                <a:off x="1571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Line 728"/>
              <p:cNvSpPr>
                <a:spLocks noChangeAspect="1" noChangeShapeType="1"/>
              </p:cNvSpPr>
              <p:nvPr/>
            </p:nvSpPr>
            <p:spPr bwMode="auto">
              <a:xfrm>
                <a:off x="1571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Line 729"/>
              <p:cNvSpPr>
                <a:spLocks noChangeAspect="1" noChangeShapeType="1"/>
              </p:cNvSpPr>
              <p:nvPr/>
            </p:nvSpPr>
            <p:spPr bwMode="auto">
              <a:xfrm>
                <a:off x="1571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5" name="Line 730"/>
              <p:cNvSpPr>
                <a:spLocks noChangeAspect="1" noChangeShapeType="1"/>
              </p:cNvSpPr>
              <p:nvPr/>
            </p:nvSpPr>
            <p:spPr bwMode="auto">
              <a:xfrm>
                <a:off x="1571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6" name="Line 731"/>
              <p:cNvSpPr>
                <a:spLocks noChangeAspect="1" noChangeShapeType="1"/>
              </p:cNvSpPr>
              <p:nvPr/>
            </p:nvSpPr>
            <p:spPr bwMode="auto">
              <a:xfrm>
                <a:off x="1571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" name="Line 732"/>
              <p:cNvSpPr>
                <a:spLocks noChangeAspect="1" noChangeShapeType="1"/>
              </p:cNvSpPr>
              <p:nvPr/>
            </p:nvSpPr>
            <p:spPr bwMode="auto">
              <a:xfrm>
                <a:off x="1571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8" name="Line 733"/>
              <p:cNvSpPr>
                <a:spLocks noChangeAspect="1" noChangeShapeType="1"/>
              </p:cNvSpPr>
              <p:nvPr/>
            </p:nvSpPr>
            <p:spPr bwMode="auto">
              <a:xfrm>
                <a:off x="1571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" name="Line 734"/>
              <p:cNvSpPr>
                <a:spLocks noChangeAspect="1" noChangeShapeType="1"/>
              </p:cNvSpPr>
              <p:nvPr/>
            </p:nvSpPr>
            <p:spPr bwMode="auto">
              <a:xfrm>
                <a:off x="1571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" name="Line 735"/>
              <p:cNvSpPr>
                <a:spLocks noChangeAspect="1" noChangeShapeType="1"/>
              </p:cNvSpPr>
              <p:nvPr/>
            </p:nvSpPr>
            <p:spPr bwMode="auto">
              <a:xfrm>
                <a:off x="1571" y="3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Line 736"/>
              <p:cNvSpPr>
                <a:spLocks noChangeAspect="1" noChangeShapeType="1"/>
              </p:cNvSpPr>
              <p:nvPr/>
            </p:nvSpPr>
            <p:spPr bwMode="auto">
              <a:xfrm>
                <a:off x="1571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Line 737"/>
              <p:cNvSpPr>
                <a:spLocks noChangeAspect="1" noChangeShapeType="1"/>
              </p:cNvSpPr>
              <p:nvPr/>
            </p:nvSpPr>
            <p:spPr bwMode="auto">
              <a:xfrm>
                <a:off x="1392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Line 738"/>
              <p:cNvSpPr>
                <a:spLocks noChangeAspect="1" noChangeShapeType="1"/>
              </p:cNvSpPr>
              <p:nvPr/>
            </p:nvSpPr>
            <p:spPr bwMode="auto">
              <a:xfrm>
                <a:off x="1392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Line 739"/>
              <p:cNvSpPr>
                <a:spLocks noChangeAspect="1" noChangeShapeType="1"/>
              </p:cNvSpPr>
              <p:nvPr/>
            </p:nvSpPr>
            <p:spPr bwMode="auto">
              <a:xfrm>
                <a:off x="1392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5" name="Line 740"/>
              <p:cNvSpPr>
                <a:spLocks noChangeAspect="1" noChangeShapeType="1"/>
              </p:cNvSpPr>
              <p:nvPr/>
            </p:nvSpPr>
            <p:spPr bwMode="auto">
              <a:xfrm>
                <a:off x="1392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6" name="Line 741"/>
              <p:cNvSpPr>
                <a:spLocks noChangeAspect="1" noChangeShapeType="1"/>
              </p:cNvSpPr>
              <p:nvPr/>
            </p:nvSpPr>
            <p:spPr bwMode="auto">
              <a:xfrm>
                <a:off x="1392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7" name="Line 742"/>
              <p:cNvSpPr>
                <a:spLocks noChangeAspect="1" noChangeShapeType="1"/>
              </p:cNvSpPr>
              <p:nvPr/>
            </p:nvSpPr>
            <p:spPr bwMode="auto">
              <a:xfrm>
                <a:off x="1392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8" name="Line 743"/>
              <p:cNvSpPr>
                <a:spLocks noChangeAspect="1" noChangeShapeType="1"/>
              </p:cNvSpPr>
              <p:nvPr/>
            </p:nvSpPr>
            <p:spPr bwMode="auto">
              <a:xfrm>
                <a:off x="1392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" name="Line 744"/>
              <p:cNvSpPr>
                <a:spLocks noChangeAspect="1" noChangeShapeType="1"/>
              </p:cNvSpPr>
              <p:nvPr/>
            </p:nvSpPr>
            <p:spPr bwMode="auto">
              <a:xfrm>
                <a:off x="1392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" name="Line 745"/>
              <p:cNvSpPr>
                <a:spLocks noChangeAspect="1" noChangeShapeType="1"/>
              </p:cNvSpPr>
              <p:nvPr/>
            </p:nvSpPr>
            <p:spPr bwMode="auto">
              <a:xfrm>
                <a:off x="1392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" name="Line 746"/>
              <p:cNvSpPr>
                <a:spLocks noChangeAspect="1" noChangeShapeType="1"/>
              </p:cNvSpPr>
              <p:nvPr/>
            </p:nvSpPr>
            <p:spPr bwMode="auto">
              <a:xfrm>
                <a:off x="1392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2" name="Line 747"/>
              <p:cNvSpPr>
                <a:spLocks noChangeAspect="1" noChangeShapeType="1"/>
              </p:cNvSpPr>
              <p:nvPr/>
            </p:nvSpPr>
            <p:spPr bwMode="auto">
              <a:xfrm>
                <a:off x="1392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3" name="Line 748"/>
              <p:cNvSpPr>
                <a:spLocks noChangeAspect="1" noChangeShapeType="1"/>
              </p:cNvSpPr>
              <p:nvPr/>
            </p:nvSpPr>
            <p:spPr bwMode="auto">
              <a:xfrm>
                <a:off x="1392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4" name="Line 749"/>
              <p:cNvSpPr>
                <a:spLocks noChangeAspect="1" noChangeShapeType="1"/>
              </p:cNvSpPr>
              <p:nvPr/>
            </p:nvSpPr>
            <p:spPr bwMode="auto">
              <a:xfrm>
                <a:off x="1392" y="3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5" name="Line 750"/>
              <p:cNvSpPr>
                <a:spLocks noChangeAspect="1" noChangeShapeType="1"/>
              </p:cNvSpPr>
              <p:nvPr/>
            </p:nvSpPr>
            <p:spPr bwMode="auto">
              <a:xfrm>
                <a:off x="1392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6" name="Line 751"/>
              <p:cNvSpPr>
                <a:spLocks noChangeAspect="1" noChangeShapeType="1"/>
              </p:cNvSpPr>
              <p:nvPr/>
            </p:nvSpPr>
            <p:spPr bwMode="auto">
              <a:xfrm>
                <a:off x="1245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7" name="Line 752"/>
              <p:cNvSpPr>
                <a:spLocks noChangeAspect="1" noChangeShapeType="1"/>
              </p:cNvSpPr>
              <p:nvPr/>
            </p:nvSpPr>
            <p:spPr bwMode="auto">
              <a:xfrm>
                <a:off x="1245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8" name="Line 753"/>
              <p:cNvSpPr>
                <a:spLocks noChangeAspect="1" noChangeShapeType="1"/>
              </p:cNvSpPr>
              <p:nvPr/>
            </p:nvSpPr>
            <p:spPr bwMode="auto">
              <a:xfrm>
                <a:off x="1245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" name="Line 754"/>
              <p:cNvSpPr>
                <a:spLocks noChangeAspect="1" noChangeShapeType="1"/>
              </p:cNvSpPr>
              <p:nvPr/>
            </p:nvSpPr>
            <p:spPr bwMode="auto">
              <a:xfrm>
                <a:off x="1245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" name="Line 755"/>
              <p:cNvSpPr>
                <a:spLocks noChangeAspect="1" noChangeShapeType="1"/>
              </p:cNvSpPr>
              <p:nvPr/>
            </p:nvSpPr>
            <p:spPr bwMode="auto">
              <a:xfrm>
                <a:off x="1245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" name="Line 756"/>
              <p:cNvSpPr>
                <a:spLocks noChangeAspect="1" noChangeShapeType="1"/>
              </p:cNvSpPr>
              <p:nvPr/>
            </p:nvSpPr>
            <p:spPr bwMode="auto">
              <a:xfrm>
                <a:off x="1245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2" name="Line 757"/>
              <p:cNvSpPr>
                <a:spLocks noChangeAspect="1" noChangeShapeType="1"/>
              </p:cNvSpPr>
              <p:nvPr/>
            </p:nvSpPr>
            <p:spPr bwMode="auto">
              <a:xfrm>
                <a:off x="1245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58"/>
              <p:cNvSpPr>
                <a:spLocks noChangeAspect="1" noChangeShapeType="1"/>
              </p:cNvSpPr>
              <p:nvPr/>
            </p:nvSpPr>
            <p:spPr bwMode="auto">
              <a:xfrm>
                <a:off x="1245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4" name="Line 759"/>
              <p:cNvSpPr>
                <a:spLocks noChangeAspect="1" noChangeShapeType="1"/>
              </p:cNvSpPr>
              <p:nvPr/>
            </p:nvSpPr>
            <p:spPr bwMode="auto">
              <a:xfrm>
                <a:off x="1245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5" name="Line 760"/>
              <p:cNvSpPr>
                <a:spLocks noChangeAspect="1" noChangeShapeType="1"/>
              </p:cNvSpPr>
              <p:nvPr/>
            </p:nvSpPr>
            <p:spPr bwMode="auto">
              <a:xfrm>
                <a:off x="1245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6" name="Line 761"/>
              <p:cNvSpPr>
                <a:spLocks noChangeAspect="1" noChangeShapeType="1"/>
              </p:cNvSpPr>
              <p:nvPr/>
            </p:nvSpPr>
            <p:spPr bwMode="auto">
              <a:xfrm>
                <a:off x="1245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" name="Line 762"/>
              <p:cNvSpPr>
                <a:spLocks noChangeAspect="1" noChangeShapeType="1"/>
              </p:cNvSpPr>
              <p:nvPr/>
            </p:nvSpPr>
            <p:spPr bwMode="auto">
              <a:xfrm>
                <a:off x="1245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8" name="Line 763"/>
              <p:cNvSpPr>
                <a:spLocks noChangeAspect="1" noChangeShapeType="1"/>
              </p:cNvSpPr>
              <p:nvPr/>
            </p:nvSpPr>
            <p:spPr bwMode="auto">
              <a:xfrm>
                <a:off x="1245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9" name="Line 764"/>
              <p:cNvSpPr>
                <a:spLocks noChangeAspect="1" noChangeShapeType="1"/>
              </p:cNvSpPr>
              <p:nvPr/>
            </p:nvSpPr>
            <p:spPr bwMode="auto">
              <a:xfrm>
                <a:off x="1245" y="3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Oval 765"/>
            <p:cNvSpPr>
              <a:spLocks noChangeAspect="1" noChangeArrowheads="1"/>
            </p:cNvSpPr>
            <p:nvPr/>
          </p:nvSpPr>
          <p:spPr bwMode="auto">
            <a:xfrm>
              <a:off x="1536" y="2976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66"/>
            <p:cNvSpPr>
              <a:spLocks noChangeAspect="1" noChangeArrowheads="1"/>
            </p:cNvSpPr>
            <p:nvPr/>
          </p:nvSpPr>
          <p:spPr bwMode="auto">
            <a:xfrm>
              <a:off x="2160" y="2568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767"/>
            <p:cNvGrpSpPr>
              <a:grpSpLocks noChangeAspect="1"/>
            </p:cNvGrpSpPr>
            <p:nvPr/>
          </p:nvGrpSpPr>
          <p:grpSpPr bwMode="auto">
            <a:xfrm>
              <a:off x="1241" y="2124"/>
              <a:ext cx="2206" cy="446"/>
              <a:chOff x="1241" y="2124"/>
              <a:chExt cx="2206" cy="446"/>
            </a:xfrm>
          </p:grpSpPr>
          <p:sp>
            <p:nvSpPr>
              <p:cNvPr id="868" name="Line 768"/>
              <p:cNvSpPr>
                <a:spLocks noChangeAspect="1" noChangeShapeType="1"/>
              </p:cNvSpPr>
              <p:nvPr/>
            </p:nvSpPr>
            <p:spPr bwMode="auto">
              <a:xfrm>
                <a:off x="3378" y="21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" name="Line 769"/>
              <p:cNvSpPr>
                <a:spLocks noChangeAspect="1" noChangeShapeType="1"/>
              </p:cNvSpPr>
              <p:nvPr/>
            </p:nvSpPr>
            <p:spPr bwMode="auto">
              <a:xfrm>
                <a:off x="3378" y="21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" name="Line 770"/>
              <p:cNvSpPr>
                <a:spLocks noChangeAspect="1" noChangeShapeType="1"/>
              </p:cNvSpPr>
              <p:nvPr/>
            </p:nvSpPr>
            <p:spPr bwMode="auto">
              <a:xfrm>
                <a:off x="3198" y="2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" name="Line 771"/>
              <p:cNvSpPr>
                <a:spLocks noChangeAspect="1" noChangeShapeType="1"/>
              </p:cNvSpPr>
              <p:nvPr/>
            </p:nvSpPr>
            <p:spPr bwMode="auto">
              <a:xfrm>
                <a:off x="3198" y="2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" name="Line 772"/>
              <p:cNvSpPr>
                <a:spLocks noChangeAspect="1" noChangeShapeType="1"/>
              </p:cNvSpPr>
              <p:nvPr/>
            </p:nvSpPr>
            <p:spPr bwMode="auto">
              <a:xfrm>
                <a:off x="3198" y="2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" name="Line 773"/>
              <p:cNvSpPr>
                <a:spLocks noChangeAspect="1" noChangeShapeType="1"/>
              </p:cNvSpPr>
              <p:nvPr/>
            </p:nvSpPr>
            <p:spPr bwMode="auto">
              <a:xfrm>
                <a:off x="3019" y="2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" name="Line 774"/>
              <p:cNvSpPr>
                <a:spLocks noChangeAspect="1" noChangeShapeType="1"/>
              </p:cNvSpPr>
              <p:nvPr/>
            </p:nvSpPr>
            <p:spPr bwMode="auto">
              <a:xfrm>
                <a:off x="3019" y="2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" name="Line 775"/>
              <p:cNvSpPr>
                <a:spLocks noChangeAspect="1" noChangeShapeType="1"/>
              </p:cNvSpPr>
              <p:nvPr/>
            </p:nvSpPr>
            <p:spPr bwMode="auto">
              <a:xfrm>
                <a:off x="3019" y="2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" name="Line 776"/>
              <p:cNvSpPr>
                <a:spLocks noChangeAspect="1" noChangeShapeType="1"/>
              </p:cNvSpPr>
              <p:nvPr/>
            </p:nvSpPr>
            <p:spPr bwMode="auto">
              <a:xfrm>
                <a:off x="3019" y="2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" name="Line 777"/>
              <p:cNvSpPr>
                <a:spLocks noChangeAspect="1" noChangeShapeType="1"/>
              </p:cNvSpPr>
              <p:nvPr/>
            </p:nvSpPr>
            <p:spPr bwMode="auto">
              <a:xfrm>
                <a:off x="3019" y="2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" name="Line 778"/>
              <p:cNvSpPr>
                <a:spLocks noChangeAspect="1" noChangeShapeType="1"/>
              </p:cNvSpPr>
              <p:nvPr/>
            </p:nvSpPr>
            <p:spPr bwMode="auto">
              <a:xfrm>
                <a:off x="2839" y="2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" name="Line 779"/>
              <p:cNvSpPr>
                <a:spLocks noChangeAspect="1" noChangeShapeType="1"/>
              </p:cNvSpPr>
              <p:nvPr/>
            </p:nvSpPr>
            <p:spPr bwMode="auto">
              <a:xfrm>
                <a:off x="2839" y="2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" name="Line 780"/>
              <p:cNvSpPr>
                <a:spLocks noChangeAspect="1" noChangeShapeType="1"/>
              </p:cNvSpPr>
              <p:nvPr/>
            </p:nvSpPr>
            <p:spPr bwMode="auto">
              <a:xfrm>
                <a:off x="2839" y="2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" name="Line 781"/>
              <p:cNvSpPr>
                <a:spLocks noChangeAspect="1" noChangeShapeType="1"/>
              </p:cNvSpPr>
              <p:nvPr/>
            </p:nvSpPr>
            <p:spPr bwMode="auto">
              <a:xfrm>
                <a:off x="2839" y="2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" name="Line 782"/>
              <p:cNvSpPr>
                <a:spLocks noChangeAspect="1" noChangeShapeType="1"/>
              </p:cNvSpPr>
              <p:nvPr/>
            </p:nvSpPr>
            <p:spPr bwMode="auto">
              <a:xfrm>
                <a:off x="2839" y="2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" name="Line 783"/>
              <p:cNvSpPr>
                <a:spLocks noChangeAspect="1" noChangeShapeType="1"/>
              </p:cNvSpPr>
              <p:nvPr/>
            </p:nvSpPr>
            <p:spPr bwMode="auto">
              <a:xfrm>
                <a:off x="2839" y="2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4" name="Line 784"/>
              <p:cNvSpPr>
                <a:spLocks noChangeAspect="1" noChangeShapeType="1"/>
              </p:cNvSpPr>
              <p:nvPr/>
            </p:nvSpPr>
            <p:spPr bwMode="auto">
              <a:xfrm>
                <a:off x="2839" y="22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" name="Line 785"/>
              <p:cNvSpPr>
                <a:spLocks noChangeAspect="1" noChangeShapeType="1"/>
              </p:cNvSpPr>
              <p:nvPr/>
            </p:nvSpPr>
            <p:spPr bwMode="auto">
              <a:xfrm>
                <a:off x="2654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" name="Line 786"/>
              <p:cNvSpPr>
                <a:spLocks noChangeAspect="1" noChangeShapeType="1"/>
              </p:cNvSpPr>
              <p:nvPr/>
            </p:nvSpPr>
            <p:spPr bwMode="auto">
              <a:xfrm>
                <a:off x="2654" y="2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" name="Line 787"/>
              <p:cNvSpPr>
                <a:spLocks noChangeAspect="1" noChangeShapeType="1"/>
              </p:cNvSpPr>
              <p:nvPr/>
            </p:nvSpPr>
            <p:spPr bwMode="auto">
              <a:xfrm>
                <a:off x="2654" y="2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" name="Line 788"/>
              <p:cNvSpPr>
                <a:spLocks noChangeAspect="1" noChangeShapeType="1"/>
              </p:cNvSpPr>
              <p:nvPr/>
            </p:nvSpPr>
            <p:spPr bwMode="auto">
              <a:xfrm>
                <a:off x="2654" y="2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" name="Line 789"/>
              <p:cNvSpPr>
                <a:spLocks noChangeAspect="1" noChangeShapeType="1"/>
              </p:cNvSpPr>
              <p:nvPr/>
            </p:nvSpPr>
            <p:spPr bwMode="auto">
              <a:xfrm>
                <a:off x="2654" y="2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" name="Line 790"/>
              <p:cNvSpPr>
                <a:spLocks noChangeAspect="1" noChangeShapeType="1"/>
              </p:cNvSpPr>
              <p:nvPr/>
            </p:nvSpPr>
            <p:spPr bwMode="auto">
              <a:xfrm>
                <a:off x="2654" y="2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" name="Line 791"/>
              <p:cNvSpPr>
                <a:spLocks noChangeAspect="1" noChangeShapeType="1"/>
              </p:cNvSpPr>
              <p:nvPr/>
            </p:nvSpPr>
            <p:spPr bwMode="auto">
              <a:xfrm>
                <a:off x="2654" y="2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" name="Line 792"/>
              <p:cNvSpPr>
                <a:spLocks noChangeAspect="1" noChangeShapeType="1"/>
              </p:cNvSpPr>
              <p:nvPr/>
            </p:nvSpPr>
            <p:spPr bwMode="auto">
              <a:xfrm>
                <a:off x="2654" y="2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" name="Line 793"/>
              <p:cNvSpPr>
                <a:spLocks noChangeAspect="1" noChangeShapeType="1"/>
              </p:cNvSpPr>
              <p:nvPr/>
            </p:nvSpPr>
            <p:spPr bwMode="auto">
              <a:xfrm>
                <a:off x="2654" y="2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" name="Line 794"/>
              <p:cNvSpPr>
                <a:spLocks noChangeAspect="1" noChangeShapeType="1"/>
              </p:cNvSpPr>
              <p:nvPr/>
            </p:nvSpPr>
            <p:spPr bwMode="auto">
              <a:xfrm>
                <a:off x="2475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" name="Line 795"/>
              <p:cNvSpPr>
                <a:spLocks noChangeAspect="1" noChangeShapeType="1"/>
              </p:cNvSpPr>
              <p:nvPr/>
            </p:nvSpPr>
            <p:spPr bwMode="auto">
              <a:xfrm>
                <a:off x="2475" y="2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" name="Line 796"/>
              <p:cNvSpPr>
                <a:spLocks noChangeAspect="1" noChangeShapeType="1"/>
              </p:cNvSpPr>
              <p:nvPr/>
            </p:nvSpPr>
            <p:spPr bwMode="auto">
              <a:xfrm>
                <a:off x="2475" y="2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" name="Line 797"/>
              <p:cNvSpPr>
                <a:spLocks noChangeAspect="1" noChangeShapeType="1"/>
              </p:cNvSpPr>
              <p:nvPr/>
            </p:nvSpPr>
            <p:spPr bwMode="auto">
              <a:xfrm>
                <a:off x="2475" y="2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" name="Line 798"/>
              <p:cNvSpPr>
                <a:spLocks noChangeAspect="1" noChangeShapeType="1"/>
              </p:cNvSpPr>
              <p:nvPr/>
            </p:nvSpPr>
            <p:spPr bwMode="auto">
              <a:xfrm>
                <a:off x="2475" y="2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" name="Line 799"/>
              <p:cNvSpPr>
                <a:spLocks noChangeAspect="1" noChangeShapeType="1"/>
              </p:cNvSpPr>
              <p:nvPr/>
            </p:nvSpPr>
            <p:spPr bwMode="auto">
              <a:xfrm>
                <a:off x="2475" y="2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" name="Line 800"/>
              <p:cNvSpPr>
                <a:spLocks noChangeAspect="1" noChangeShapeType="1"/>
              </p:cNvSpPr>
              <p:nvPr/>
            </p:nvSpPr>
            <p:spPr bwMode="auto">
              <a:xfrm>
                <a:off x="2475" y="2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" name="Line 801"/>
              <p:cNvSpPr>
                <a:spLocks noChangeAspect="1" noChangeShapeType="1"/>
              </p:cNvSpPr>
              <p:nvPr/>
            </p:nvSpPr>
            <p:spPr bwMode="auto">
              <a:xfrm>
                <a:off x="2475" y="2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" name="Line 802"/>
              <p:cNvSpPr>
                <a:spLocks noChangeAspect="1" noChangeShapeType="1"/>
              </p:cNvSpPr>
              <p:nvPr/>
            </p:nvSpPr>
            <p:spPr bwMode="auto">
              <a:xfrm>
                <a:off x="2475" y="23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" name="Line 803"/>
              <p:cNvSpPr>
                <a:spLocks noChangeAspect="1" noChangeShapeType="1"/>
              </p:cNvSpPr>
              <p:nvPr/>
            </p:nvSpPr>
            <p:spPr bwMode="auto">
              <a:xfrm>
                <a:off x="2475" y="2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" name="Line 804"/>
              <p:cNvSpPr>
                <a:spLocks noChangeAspect="1" noChangeShapeType="1"/>
              </p:cNvSpPr>
              <p:nvPr/>
            </p:nvSpPr>
            <p:spPr bwMode="auto">
              <a:xfrm>
                <a:off x="2475" y="23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" name="Line 805"/>
              <p:cNvSpPr>
                <a:spLocks noChangeAspect="1" noChangeShapeType="1"/>
              </p:cNvSpPr>
              <p:nvPr/>
            </p:nvSpPr>
            <p:spPr bwMode="auto">
              <a:xfrm>
                <a:off x="2286" y="2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" name="Line 806"/>
              <p:cNvSpPr>
                <a:spLocks noChangeAspect="1" noChangeShapeType="1"/>
              </p:cNvSpPr>
              <p:nvPr/>
            </p:nvSpPr>
            <p:spPr bwMode="auto">
              <a:xfrm>
                <a:off x="2286" y="2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" name="Line 807"/>
              <p:cNvSpPr>
                <a:spLocks noChangeAspect="1" noChangeShapeType="1"/>
              </p:cNvSpPr>
              <p:nvPr/>
            </p:nvSpPr>
            <p:spPr bwMode="auto">
              <a:xfrm>
                <a:off x="2286" y="2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" name="Line 808"/>
              <p:cNvSpPr>
                <a:spLocks noChangeAspect="1" noChangeShapeType="1"/>
              </p:cNvSpPr>
              <p:nvPr/>
            </p:nvSpPr>
            <p:spPr bwMode="auto">
              <a:xfrm>
                <a:off x="2286" y="2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" name="Line 809"/>
              <p:cNvSpPr>
                <a:spLocks noChangeAspect="1" noChangeShapeType="1"/>
              </p:cNvSpPr>
              <p:nvPr/>
            </p:nvSpPr>
            <p:spPr bwMode="auto">
              <a:xfrm>
                <a:off x="2286" y="2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" name="Line 810"/>
              <p:cNvSpPr>
                <a:spLocks noChangeAspect="1" noChangeShapeType="1"/>
              </p:cNvSpPr>
              <p:nvPr/>
            </p:nvSpPr>
            <p:spPr bwMode="auto">
              <a:xfrm>
                <a:off x="2286" y="2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" name="Line 811"/>
              <p:cNvSpPr>
                <a:spLocks noChangeAspect="1" noChangeShapeType="1"/>
              </p:cNvSpPr>
              <p:nvPr/>
            </p:nvSpPr>
            <p:spPr bwMode="auto">
              <a:xfrm>
                <a:off x="2286" y="2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" name="Line 812"/>
              <p:cNvSpPr>
                <a:spLocks noChangeAspect="1" noChangeShapeType="1"/>
              </p:cNvSpPr>
              <p:nvPr/>
            </p:nvSpPr>
            <p:spPr bwMode="auto">
              <a:xfrm>
                <a:off x="2286" y="23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" name="Line 813"/>
              <p:cNvSpPr>
                <a:spLocks noChangeAspect="1" noChangeShapeType="1"/>
              </p:cNvSpPr>
              <p:nvPr/>
            </p:nvSpPr>
            <p:spPr bwMode="auto">
              <a:xfrm>
                <a:off x="2286" y="23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" name="Line 814"/>
              <p:cNvSpPr>
                <a:spLocks noChangeAspect="1" noChangeShapeType="1"/>
              </p:cNvSpPr>
              <p:nvPr/>
            </p:nvSpPr>
            <p:spPr bwMode="auto">
              <a:xfrm>
                <a:off x="2286" y="2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" name="Line 815"/>
              <p:cNvSpPr>
                <a:spLocks noChangeAspect="1" noChangeShapeType="1"/>
              </p:cNvSpPr>
              <p:nvPr/>
            </p:nvSpPr>
            <p:spPr bwMode="auto">
              <a:xfrm>
                <a:off x="2286" y="23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" name="Line 816"/>
              <p:cNvSpPr>
                <a:spLocks noChangeAspect="1" noChangeShapeType="1"/>
              </p:cNvSpPr>
              <p:nvPr/>
            </p:nvSpPr>
            <p:spPr bwMode="auto">
              <a:xfrm>
                <a:off x="2286" y="24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" name="Line 817"/>
              <p:cNvSpPr>
                <a:spLocks noChangeAspect="1" noChangeShapeType="1"/>
              </p:cNvSpPr>
              <p:nvPr/>
            </p:nvSpPr>
            <p:spPr bwMode="auto">
              <a:xfrm>
                <a:off x="2286" y="24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" name="Line 818"/>
              <p:cNvSpPr>
                <a:spLocks noChangeAspect="1" noChangeShapeType="1"/>
              </p:cNvSpPr>
              <p:nvPr/>
            </p:nvSpPr>
            <p:spPr bwMode="auto">
              <a:xfrm>
                <a:off x="2106" y="21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" name="Line 819"/>
              <p:cNvSpPr>
                <a:spLocks noChangeAspect="1" noChangeShapeType="1"/>
              </p:cNvSpPr>
              <p:nvPr/>
            </p:nvSpPr>
            <p:spPr bwMode="auto">
              <a:xfrm>
                <a:off x="2106" y="22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" name="Line 820"/>
              <p:cNvSpPr>
                <a:spLocks noChangeAspect="1" noChangeShapeType="1"/>
              </p:cNvSpPr>
              <p:nvPr/>
            </p:nvSpPr>
            <p:spPr bwMode="auto">
              <a:xfrm>
                <a:off x="2106" y="22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" name="Line 821"/>
              <p:cNvSpPr>
                <a:spLocks noChangeAspect="1" noChangeShapeType="1"/>
              </p:cNvSpPr>
              <p:nvPr/>
            </p:nvSpPr>
            <p:spPr bwMode="auto">
              <a:xfrm>
                <a:off x="2106" y="21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" name="Line 822"/>
              <p:cNvSpPr>
                <a:spLocks noChangeAspect="1" noChangeShapeType="1"/>
              </p:cNvSpPr>
              <p:nvPr/>
            </p:nvSpPr>
            <p:spPr bwMode="auto">
              <a:xfrm>
                <a:off x="2106" y="2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" name="Line 823"/>
              <p:cNvSpPr>
                <a:spLocks noChangeAspect="1" noChangeShapeType="1"/>
              </p:cNvSpPr>
              <p:nvPr/>
            </p:nvSpPr>
            <p:spPr bwMode="auto">
              <a:xfrm>
                <a:off x="2106" y="2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" name="Line 824"/>
              <p:cNvSpPr>
                <a:spLocks noChangeAspect="1" noChangeShapeType="1"/>
              </p:cNvSpPr>
              <p:nvPr/>
            </p:nvSpPr>
            <p:spPr bwMode="auto">
              <a:xfrm>
                <a:off x="2106" y="2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" name="Line 825"/>
              <p:cNvSpPr>
                <a:spLocks noChangeAspect="1" noChangeShapeType="1"/>
              </p:cNvSpPr>
              <p:nvPr/>
            </p:nvSpPr>
            <p:spPr bwMode="auto">
              <a:xfrm>
                <a:off x="2106" y="2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" name="Line 826"/>
              <p:cNvSpPr>
                <a:spLocks noChangeAspect="1" noChangeShapeType="1"/>
              </p:cNvSpPr>
              <p:nvPr/>
            </p:nvSpPr>
            <p:spPr bwMode="auto">
              <a:xfrm>
                <a:off x="2106" y="2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" name="Line 827"/>
              <p:cNvSpPr>
                <a:spLocks noChangeAspect="1" noChangeShapeType="1"/>
              </p:cNvSpPr>
              <p:nvPr/>
            </p:nvSpPr>
            <p:spPr bwMode="auto">
              <a:xfrm>
                <a:off x="2106" y="2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" name="Line 828"/>
              <p:cNvSpPr>
                <a:spLocks noChangeAspect="1" noChangeShapeType="1"/>
              </p:cNvSpPr>
              <p:nvPr/>
            </p:nvSpPr>
            <p:spPr bwMode="auto">
              <a:xfrm>
                <a:off x="2106" y="2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" name="Line 829"/>
              <p:cNvSpPr>
                <a:spLocks noChangeAspect="1" noChangeShapeType="1"/>
              </p:cNvSpPr>
              <p:nvPr/>
            </p:nvSpPr>
            <p:spPr bwMode="auto">
              <a:xfrm>
                <a:off x="2106" y="2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" name="Line 830"/>
              <p:cNvSpPr>
                <a:spLocks noChangeAspect="1" noChangeShapeType="1"/>
              </p:cNvSpPr>
              <p:nvPr/>
            </p:nvSpPr>
            <p:spPr bwMode="auto">
              <a:xfrm>
                <a:off x="2106" y="2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" name="Line 831"/>
              <p:cNvSpPr>
                <a:spLocks noChangeAspect="1" noChangeShapeType="1"/>
              </p:cNvSpPr>
              <p:nvPr/>
            </p:nvSpPr>
            <p:spPr bwMode="auto">
              <a:xfrm>
                <a:off x="1927" y="21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" name="Line 832"/>
              <p:cNvSpPr>
                <a:spLocks noChangeAspect="1" noChangeShapeType="1"/>
              </p:cNvSpPr>
              <p:nvPr/>
            </p:nvSpPr>
            <p:spPr bwMode="auto">
              <a:xfrm>
                <a:off x="1927" y="22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" name="Line 833"/>
              <p:cNvSpPr>
                <a:spLocks noChangeAspect="1" noChangeShapeType="1"/>
              </p:cNvSpPr>
              <p:nvPr/>
            </p:nvSpPr>
            <p:spPr bwMode="auto">
              <a:xfrm>
                <a:off x="1927" y="22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" name="Line 834"/>
              <p:cNvSpPr>
                <a:spLocks noChangeAspect="1" noChangeShapeType="1"/>
              </p:cNvSpPr>
              <p:nvPr/>
            </p:nvSpPr>
            <p:spPr bwMode="auto">
              <a:xfrm>
                <a:off x="1927" y="21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" name="Line 835"/>
              <p:cNvSpPr>
                <a:spLocks noChangeAspect="1" noChangeShapeType="1"/>
              </p:cNvSpPr>
              <p:nvPr/>
            </p:nvSpPr>
            <p:spPr bwMode="auto">
              <a:xfrm>
                <a:off x="1927" y="2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" name="Line 836"/>
              <p:cNvSpPr>
                <a:spLocks noChangeAspect="1" noChangeShapeType="1"/>
              </p:cNvSpPr>
              <p:nvPr/>
            </p:nvSpPr>
            <p:spPr bwMode="auto">
              <a:xfrm>
                <a:off x="1927" y="2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" name="Line 837"/>
              <p:cNvSpPr>
                <a:spLocks noChangeAspect="1" noChangeShapeType="1"/>
              </p:cNvSpPr>
              <p:nvPr/>
            </p:nvSpPr>
            <p:spPr bwMode="auto">
              <a:xfrm>
                <a:off x="1927" y="2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" name="Line 838"/>
              <p:cNvSpPr>
                <a:spLocks noChangeAspect="1" noChangeShapeType="1"/>
              </p:cNvSpPr>
              <p:nvPr/>
            </p:nvSpPr>
            <p:spPr bwMode="auto">
              <a:xfrm>
                <a:off x="1927" y="2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" name="Line 839"/>
              <p:cNvSpPr>
                <a:spLocks noChangeAspect="1" noChangeShapeType="1"/>
              </p:cNvSpPr>
              <p:nvPr/>
            </p:nvSpPr>
            <p:spPr bwMode="auto">
              <a:xfrm>
                <a:off x="1927" y="2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" name="Line 840"/>
              <p:cNvSpPr>
                <a:spLocks noChangeAspect="1" noChangeShapeType="1"/>
              </p:cNvSpPr>
              <p:nvPr/>
            </p:nvSpPr>
            <p:spPr bwMode="auto">
              <a:xfrm>
                <a:off x="1927" y="2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" name="Line 841"/>
              <p:cNvSpPr>
                <a:spLocks noChangeAspect="1" noChangeShapeType="1"/>
              </p:cNvSpPr>
              <p:nvPr/>
            </p:nvSpPr>
            <p:spPr bwMode="auto">
              <a:xfrm>
                <a:off x="1927" y="2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" name="Line 842"/>
              <p:cNvSpPr>
                <a:spLocks noChangeAspect="1" noChangeShapeType="1"/>
              </p:cNvSpPr>
              <p:nvPr/>
            </p:nvSpPr>
            <p:spPr bwMode="auto">
              <a:xfrm>
                <a:off x="1927" y="2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" name="Line 843"/>
              <p:cNvSpPr>
                <a:spLocks noChangeAspect="1" noChangeShapeType="1"/>
              </p:cNvSpPr>
              <p:nvPr/>
            </p:nvSpPr>
            <p:spPr bwMode="auto">
              <a:xfrm>
                <a:off x="1927" y="2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" name="Line 844"/>
              <p:cNvSpPr>
                <a:spLocks noChangeAspect="1" noChangeShapeType="1"/>
              </p:cNvSpPr>
              <p:nvPr/>
            </p:nvSpPr>
            <p:spPr bwMode="auto">
              <a:xfrm>
                <a:off x="1747" y="2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5" name="Line 845"/>
              <p:cNvSpPr>
                <a:spLocks noChangeAspect="1" noChangeShapeType="1"/>
              </p:cNvSpPr>
              <p:nvPr/>
            </p:nvSpPr>
            <p:spPr bwMode="auto">
              <a:xfrm>
                <a:off x="1747" y="2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6" name="Line 846"/>
              <p:cNvSpPr>
                <a:spLocks noChangeAspect="1" noChangeShapeType="1"/>
              </p:cNvSpPr>
              <p:nvPr/>
            </p:nvSpPr>
            <p:spPr bwMode="auto">
              <a:xfrm>
                <a:off x="1747" y="2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7" name="Line 847"/>
              <p:cNvSpPr>
                <a:spLocks noChangeAspect="1" noChangeShapeType="1"/>
              </p:cNvSpPr>
              <p:nvPr/>
            </p:nvSpPr>
            <p:spPr bwMode="auto">
              <a:xfrm>
                <a:off x="1747" y="2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8" name="Line 848"/>
              <p:cNvSpPr>
                <a:spLocks noChangeAspect="1" noChangeShapeType="1"/>
              </p:cNvSpPr>
              <p:nvPr/>
            </p:nvSpPr>
            <p:spPr bwMode="auto">
              <a:xfrm>
                <a:off x="1747" y="2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9" name="Line 849"/>
              <p:cNvSpPr>
                <a:spLocks noChangeAspect="1" noChangeShapeType="1"/>
              </p:cNvSpPr>
              <p:nvPr/>
            </p:nvSpPr>
            <p:spPr bwMode="auto">
              <a:xfrm>
                <a:off x="1747" y="2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0" name="Line 850"/>
              <p:cNvSpPr>
                <a:spLocks noChangeAspect="1" noChangeShapeType="1"/>
              </p:cNvSpPr>
              <p:nvPr/>
            </p:nvSpPr>
            <p:spPr bwMode="auto">
              <a:xfrm>
                <a:off x="1747" y="23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1" name="Line 851"/>
              <p:cNvSpPr>
                <a:spLocks noChangeAspect="1" noChangeShapeType="1"/>
              </p:cNvSpPr>
              <p:nvPr/>
            </p:nvSpPr>
            <p:spPr bwMode="auto">
              <a:xfrm>
                <a:off x="1747" y="23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" name="Line 852"/>
              <p:cNvSpPr>
                <a:spLocks noChangeAspect="1" noChangeShapeType="1"/>
              </p:cNvSpPr>
              <p:nvPr/>
            </p:nvSpPr>
            <p:spPr bwMode="auto">
              <a:xfrm>
                <a:off x="1747" y="2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" name="Line 853"/>
              <p:cNvSpPr>
                <a:spLocks noChangeAspect="1" noChangeShapeType="1"/>
              </p:cNvSpPr>
              <p:nvPr/>
            </p:nvSpPr>
            <p:spPr bwMode="auto">
              <a:xfrm>
                <a:off x="1747" y="23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" name="Line 854"/>
              <p:cNvSpPr>
                <a:spLocks noChangeAspect="1" noChangeShapeType="1"/>
              </p:cNvSpPr>
              <p:nvPr/>
            </p:nvSpPr>
            <p:spPr bwMode="auto">
              <a:xfrm>
                <a:off x="1747" y="23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" name="Line 855"/>
              <p:cNvSpPr>
                <a:spLocks noChangeAspect="1" noChangeShapeType="1"/>
              </p:cNvSpPr>
              <p:nvPr/>
            </p:nvSpPr>
            <p:spPr bwMode="auto">
              <a:xfrm>
                <a:off x="1747" y="24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6" name="Line 856"/>
              <p:cNvSpPr>
                <a:spLocks noChangeAspect="1" noChangeShapeType="1"/>
              </p:cNvSpPr>
              <p:nvPr/>
            </p:nvSpPr>
            <p:spPr bwMode="auto">
              <a:xfrm>
                <a:off x="1747" y="24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7" name="Line 857"/>
              <p:cNvSpPr>
                <a:spLocks noChangeAspect="1" noChangeShapeType="1"/>
              </p:cNvSpPr>
              <p:nvPr/>
            </p:nvSpPr>
            <p:spPr bwMode="auto">
              <a:xfrm>
                <a:off x="1568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8" name="Line 858"/>
              <p:cNvSpPr>
                <a:spLocks noChangeAspect="1" noChangeShapeType="1"/>
              </p:cNvSpPr>
              <p:nvPr/>
            </p:nvSpPr>
            <p:spPr bwMode="auto">
              <a:xfrm>
                <a:off x="1568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9" name="Line 859"/>
              <p:cNvSpPr>
                <a:spLocks noChangeAspect="1" noChangeShapeType="1"/>
              </p:cNvSpPr>
              <p:nvPr/>
            </p:nvSpPr>
            <p:spPr bwMode="auto">
              <a:xfrm>
                <a:off x="1568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0" name="Line 860"/>
              <p:cNvSpPr>
                <a:spLocks noChangeAspect="1" noChangeShapeType="1"/>
              </p:cNvSpPr>
              <p:nvPr/>
            </p:nvSpPr>
            <p:spPr bwMode="auto">
              <a:xfrm>
                <a:off x="1568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1" name="Line 861"/>
              <p:cNvSpPr>
                <a:spLocks noChangeAspect="1" noChangeShapeType="1"/>
              </p:cNvSpPr>
              <p:nvPr/>
            </p:nvSpPr>
            <p:spPr bwMode="auto">
              <a:xfrm>
                <a:off x="1568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" name="Line 862"/>
              <p:cNvSpPr>
                <a:spLocks noChangeAspect="1" noChangeShapeType="1"/>
              </p:cNvSpPr>
              <p:nvPr/>
            </p:nvSpPr>
            <p:spPr bwMode="auto">
              <a:xfrm>
                <a:off x="1568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" name="Line 863"/>
              <p:cNvSpPr>
                <a:spLocks noChangeAspect="1" noChangeShapeType="1"/>
              </p:cNvSpPr>
              <p:nvPr/>
            </p:nvSpPr>
            <p:spPr bwMode="auto">
              <a:xfrm>
                <a:off x="1568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" name="Line 864"/>
              <p:cNvSpPr>
                <a:spLocks noChangeAspect="1" noChangeShapeType="1"/>
              </p:cNvSpPr>
              <p:nvPr/>
            </p:nvSpPr>
            <p:spPr bwMode="auto">
              <a:xfrm>
                <a:off x="1568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" name="Line 865"/>
              <p:cNvSpPr>
                <a:spLocks noChangeAspect="1" noChangeShapeType="1"/>
              </p:cNvSpPr>
              <p:nvPr/>
            </p:nvSpPr>
            <p:spPr bwMode="auto">
              <a:xfrm>
                <a:off x="1568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" name="Line 866"/>
              <p:cNvSpPr>
                <a:spLocks noChangeAspect="1" noChangeShapeType="1"/>
              </p:cNvSpPr>
              <p:nvPr/>
            </p:nvSpPr>
            <p:spPr bwMode="auto">
              <a:xfrm>
                <a:off x="1568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7" name="Line 867"/>
              <p:cNvSpPr>
                <a:spLocks noChangeAspect="1" noChangeShapeType="1"/>
              </p:cNvSpPr>
              <p:nvPr/>
            </p:nvSpPr>
            <p:spPr bwMode="auto">
              <a:xfrm>
                <a:off x="1568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8" name="Line 868"/>
              <p:cNvSpPr>
                <a:spLocks noChangeAspect="1" noChangeShapeType="1"/>
              </p:cNvSpPr>
              <p:nvPr/>
            </p:nvSpPr>
            <p:spPr bwMode="auto">
              <a:xfrm>
                <a:off x="1568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9" name="Line 869"/>
              <p:cNvSpPr>
                <a:spLocks noChangeAspect="1" noChangeShapeType="1"/>
              </p:cNvSpPr>
              <p:nvPr/>
            </p:nvSpPr>
            <p:spPr bwMode="auto">
              <a:xfrm>
                <a:off x="1568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0" name="Line 870"/>
              <p:cNvSpPr>
                <a:spLocks noChangeAspect="1" noChangeShapeType="1"/>
              </p:cNvSpPr>
              <p:nvPr/>
            </p:nvSpPr>
            <p:spPr bwMode="auto">
              <a:xfrm>
                <a:off x="1389" y="2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1" name="Line 871"/>
              <p:cNvSpPr>
                <a:spLocks noChangeAspect="1" noChangeShapeType="1"/>
              </p:cNvSpPr>
              <p:nvPr/>
            </p:nvSpPr>
            <p:spPr bwMode="auto">
              <a:xfrm>
                <a:off x="1389" y="2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" name="Line 872"/>
              <p:cNvSpPr>
                <a:spLocks noChangeAspect="1" noChangeShapeType="1"/>
              </p:cNvSpPr>
              <p:nvPr/>
            </p:nvSpPr>
            <p:spPr bwMode="auto">
              <a:xfrm>
                <a:off x="1389" y="2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" name="Line 873"/>
              <p:cNvSpPr>
                <a:spLocks noChangeAspect="1" noChangeShapeType="1"/>
              </p:cNvSpPr>
              <p:nvPr/>
            </p:nvSpPr>
            <p:spPr bwMode="auto">
              <a:xfrm>
                <a:off x="1389" y="2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" name="Line 874"/>
              <p:cNvSpPr>
                <a:spLocks noChangeAspect="1" noChangeShapeType="1"/>
              </p:cNvSpPr>
              <p:nvPr/>
            </p:nvSpPr>
            <p:spPr bwMode="auto">
              <a:xfrm>
                <a:off x="1389" y="2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5" name="Line 875"/>
              <p:cNvSpPr>
                <a:spLocks noChangeAspect="1" noChangeShapeType="1"/>
              </p:cNvSpPr>
              <p:nvPr/>
            </p:nvSpPr>
            <p:spPr bwMode="auto">
              <a:xfrm>
                <a:off x="1389" y="2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6" name="Line 876"/>
              <p:cNvSpPr>
                <a:spLocks noChangeAspect="1" noChangeShapeType="1"/>
              </p:cNvSpPr>
              <p:nvPr/>
            </p:nvSpPr>
            <p:spPr bwMode="auto">
              <a:xfrm>
                <a:off x="1389" y="23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7" name="Line 877"/>
              <p:cNvSpPr>
                <a:spLocks noChangeAspect="1" noChangeShapeType="1"/>
              </p:cNvSpPr>
              <p:nvPr/>
            </p:nvSpPr>
            <p:spPr bwMode="auto">
              <a:xfrm>
                <a:off x="1389" y="2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8" name="Line 878"/>
              <p:cNvSpPr>
                <a:spLocks noChangeAspect="1" noChangeShapeType="1"/>
              </p:cNvSpPr>
              <p:nvPr/>
            </p:nvSpPr>
            <p:spPr bwMode="auto">
              <a:xfrm>
                <a:off x="1389" y="23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9" name="Line 879"/>
              <p:cNvSpPr>
                <a:spLocks noChangeAspect="1" noChangeShapeType="1"/>
              </p:cNvSpPr>
              <p:nvPr/>
            </p:nvSpPr>
            <p:spPr bwMode="auto">
              <a:xfrm>
                <a:off x="1389" y="23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0" name="Line 880"/>
              <p:cNvSpPr>
                <a:spLocks noChangeAspect="1" noChangeShapeType="1"/>
              </p:cNvSpPr>
              <p:nvPr/>
            </p:nvSpPr>
            <p:spPr bwMode="auto">
              <a:xfrm>
                <a:off x="1389" y="24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1" name="Line 881"/>
              <p:cNvSpPr>
                <a:spLocks noChangeAspect="1" noChangeShapeType="1"/>
              </p:cNvSpPr>
              <p:nvPr/>
            </p:nvSpPr>
            <p:spPr bwMode="auto">
              <a:xfrm>
                <a:off x="1389" y="24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2" name="Line 882"/>
              <p:cNvSpPr>
                <a:spLocks noChangeAspect="1" noChangeShapeType="1"/>
              </p:cNvSpPr>
              <p:nvPr/>
            </p:nvSpPr>
            <p:spPr bwMode="auto">
              <a:xfrm>
                <a:off x="1389" y="24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" name="Line 883"/>
              <p:cNvSpPr>
                <a:spLocks noChangeAspect="1" noChangeShapeType="1"/>
              </p:cNvSpPr>
              <p:nvPr/>
            </p:nvSpPr>
            <p:spPr bwMode="auto">
              <a:xfrm>
                <a:off x="1242" y="2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" name="Line 884"/>
              <p:cNvSpPr>
                <a:spLocks noChangeAspect="1" noChangeShapeType="1"/>
              </p:cNvSpPr>
              <p:nvPr/>
            </p:nvSpPr>
            <p:spPr bwMode="auto">
              <a:xfrm>
                <a:off x="1242" y="2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" name="Line 885"/>
              <p:cNvSpPr>
                <a:spLocks noChangeAspect="1" noChangeShapeType="1"/>
              </p:cNvSpPr>
              <p:nvPr/>
            </p:nvSpPr>
            <p:spPr bwMode="auto">
              <a:xfrm>
                <a:off x="1242" y="2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" name="Line 886"/>
              <p:cNvSpPr>
                <a:spLocks noChangeAspect="1" noChangeShapeType="1"/>
              </p:cNvSpPr>
              <p:nvPr/>
            </p:nvSpPr>
            <p:spPr bwMode="auto">
              <a:xfrm>
                <a:off x="1242" y="2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7" name="Line 887"/>
              <p:cNvSpPr>
                <a:spLocks noChangeAspect="1" noChangeShapeType="1"/>
              </p:cNvSpPr>
              <p:nvPr/>
            </p:nvSpPr>
            <p:spPr bwMode="auto">
              <a:xfrm>
                <a:off x="1242" y="2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8" name="Line 888"/>
              <p:cNvSpPr>
                <a:spLocks noChangeAspect="1" noChangeShapeType="1"/>
              </p:cNvSpPr>
              <p:nvPr/>
            </p:nvSpPr>
            <p:spPr bwMode="auto">
              <a:xfrm>
                <a:off x="1242" y="2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9" name="Line 889"/>
              <p:cNvSpPr>
                <a:spLocks noChangeAspect="1" noChangeShapeType="1"/>
              </p:cNvSpPr>
              <p:nvPr/>
            </p:nvSpPr>
            <p:spPr bwMode="auto">
              <a:xfrm>
                <a:off x="1242" y="2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0" name="Line 890"/>
              <p:cNvSpPr>
                <a:spLocks noChangeAspect="1" noChangeShapeType="1"/>
              </p:cNvSpPr>
              <p:nvPr/>
            </p:nvSpPr>
            <p:spPr bwMode="auto">
              <a:xfrm>
                <a:off x="1242" y="23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1" name="Line 891"/>
              <p:cNvSpPr>
                <a:spLocks noChangeAspect="1" noChangeShapeType="1"/>
              </p:cNvSpPr>
              <p:nvPr/>
            </p:nvSpPr>
            <p:spPr bwMode="auto">
              <a:xfrm>
                <a:off x="1242" y="23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2" name="Line 892"/>
              <p:cNvSpPr>
                <a:spLocks noChangeAspect="1" noChangeShapeType="1"/>
              </p:cNvSpPr>
              <p:nvPr/>
            </p:nvSpPr>
            <p:spPr bwMode="auto">
              <a:xfrm>
                <a:off x="1242" y="23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" name="Line 893"/>
              <p:cNvSpPr>
                <a:spLocks noChangeAspect="1" noChangeShapeType="1"/>
              </p:cNvSpPr>
              <p:nvPr/>
            </p:nvSpPr>
            <p:spPr bwMode="auto">
              <a:xfrm>
                <a:off x="1242" y="24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" name="Line 894"/>
              <p:cNvSpPr>
                <a:spLocks noChangeAspect="1" noChangeShapeType="1"/>
              </p:cNvSpPr>
              <p:nvPr/>
            </p:nvSpPr>
            <p:spPr bwMode="auto">
              <a:xfrm>
                <a:off x="1242" y="24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5" name="Line 895"/>
              <p:cNvSpPr>
                <a:spLocks noChangeAspect="1" noChangeShapeType="1"/>
              </p:cNvSpPr>
              <p:nvPr/>
            </p:nvSpPr>
            <p:spPr bwMode="auto">
              <a:xfrm>
                <a:off x="1242" y="24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6" name="Line 896"/>
              <p:cNvSpPr>
                <a:spLocks noChangeAspect="1" noChangeShapeType="1"/>
              </p:cNvSpPr>
              <p:nvPr/>
            </p:nvSpPr>
            <p:spPr bwMode="auto">
              <a:xfrm>
                <a:off x="1241" y="24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7" name="Line 897"/>
              <p:cNvSpPr>
                <a:spLocks noChangeAspect="1" noChangeShapeType="1"/>
              </p:cNvSpPr>
              <p:nvPr/>
            </p:nvSpPr>
            <p:spPr bwMode="auto">
              <a:xfrm>
                <a:off x="1241" y="24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8" name="Line 898"/>
              <p:cNvSpPr>
                <a:spLocks noChangeAspect="1" noChangeShapeType="1"/>
              </p:cNvSpPr>
              <p:nvPr/>
            </p:nvSpPr>
            <p:spPr bwMode="auto">
              <a:xfrm>
                <a:off x="1241" y="25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9" name="Line 899"/>
              <p:cNvSpPr>
                <a:spLocks noChangeAspect="1" noChangeShapeType="1"/>
              </p:cNvSpPr>
              <p:nvPr/>
            </p:nvSpPr>
            <p:spPr bwMode="auto">
              <a:xfrm>
                <a:off x="1241" y="25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" name="Line 900"/>
              <p:cNvSpPr>
                <a:spLocks noChangeAspect="1" noChangeShapeType="1"/>
              </p:cNvSpPr>
              <p:nvPr/>
            </p:nvSpPr>
            <p:spPr bwMode="auto">
              <a:xfrm>
                <a:off x="1241" y="25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" name="Line 901"/>
              <p:cNvSpPr>
                <a:spLocks noChangeAspect="1" noChangeShapeType="1"/>
              </p:cNvSpPr>
              <p:nvPr/>
            </p:nvSpPr>
            <p:spPr bwMode="auto">
              <a:xfrm>
                <a:off x="1387" y="24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" name="Line 902"/>
              <p:cNvSpPr>
                <a:spLocks noChangeAspect="1" noChangeShapeType="1"/>
              </p:cNvSpPr>
              <p:nvPr/>
            </p:nvSpPr>
            <p:spPr bwMode="auto">
              <a:xfrm>
                <a:off x="1387" y="25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" name="Line 903"/>
              <p:cNvSpPr>
                <a:spLocks noChangeAspect="1" noChangeShapeType="1"/>
              </p:cNvSpPr>
              <p:nvPr/>
            </p:nvSpPr>
            <p:spPr bwMode="auto">
              <a:xfrm>
                <a:off x="1387" y="25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" name="Line 904"/>
              <p:cNvSpPr>
                <a:spLocks noChangeAspect="1" noChangeShapeType="1"/>
              </p:cNvSpPr>
              <p:nvPr/>
            </p:nvSpPr>
            <p:spPr bwMode="auto">
              <a:xfrm>
                <a:off x="1567" y="24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" name="Line 905"/>
              <p:cNvSpPr>
                <a:spLocks noChangeAspect="1" noChangeShapeType="1"/>
              </p:cNvSpPr>
              <p:nvPr/>
            </p:nvSpPr>
            <p:spPr bwMode="auto">
              <a:xfrm>
                <a:off x="1567" y="24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" name="Line 906"/>
              <p:cNvSpPr>
                <a:spLocks noChangeAspect="1" noChangeShapeType="1"/>
              </p:cNvSpPr>
              <p:nvPr/>
            </p:nvSpPr>
            <p:spPr bwMode="auto">
              <a:xfrm>
                <a:off x="1567" y="25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" name="Line 907"/>
              <p:cNvSpPr>
                <a:spLocks noChangeAspect="1" noChangeShapeType="1"/>
              </p:cNvSpPr>
              <p:nvPr/>
            </p:nvSpPr>
            <p:spPr bwMode="auto">
              <a:xfrm>
                <a:off x="1746" y="24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8" name="Line 908"/>
              <p:cNvSpPr>
                <a:spLocks noChangeAspect="1" noChangeShapeType="1"/>
              </p:cNvSpPr>
              <p:nvPr/>
            </p:nvSpPr>
            <p:spPr bwMode="auto">
              <a:xfrm>
                <a:off x="1746" y="24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9" name="Line 909"/>
              <p:cNvSpPr>
                <a:spLocks noChangeAspect="1" noChangeShapeType="1"/>
              </p:cNvSpPr>
              <p:nvPr/>
            </p:nvSpPr>
            <p:spPr bwMode="auto">
              <a:xfrm>
                <a:off x="1746" y="25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0" name="Line 910"/>
              <p:cNvSpPr>
                <a:spLocks noChangeAspect="1" noChangeShapeType="1"/>
              </p:cNvSpPr>
              <p:nvPr/>
            </p:nvSpPr>
            <p:spPr bwMode="auto">
              <a:xfrm>
                <a:off x="1926" y="2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1" name="Line 911"/>
              <p:cNvSpPr>
                <a:spLocks noChangeAspect="1" noChangeShapeType="1"/>
              </p:cNvSpPr>
              <p:nvPr/>
            </p:nvSpPr>
            <p:spPr bwMode="auto">
              <a:xfrm>
                <a:off x="1926" y="2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2" name="Line 912"/>
              <p:cNvSpPr>
                <a:spLocks noChangeAspect="1" noChangeShapeType="1"/>
              </p:cNvSpPr>
              <p:nvPr/>
            </p:nvSpPr>
            <p:spPr bwMode="auto">
              <a:xfrm>
                <a:off x="2106" y="2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" name="Line 913"/>
              <p:cNvSpPr>
                <a:spLocks noChangeAspect="1" noChangeShapeType="1"/>
              </p:cNvSpPr>
              <p:nvPr/>
            </p:nvSpPr>
            <p:spPr bwMode="auto">
              <a:xfrm>
                <a:off x="1388" y="25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Oval 914"/>
            <p:cNvSpPr>
              <a:spLocks noChangeAspect="1" noChangeArrowheads="1"/>
            </p:cNvSpPr>
            <p:nvPr/>
          </p:nvSpPr>
          <p:spPr bwMode="auto">
            <a:xfrm rot="-637180">
              <a:off x="1824" y="2400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915"/>
            <p:cNvGrpSpPr>
              <a:grpSpLocks noChangeAspect="1"/>
            </p:cNvGrpSpPr>
            <p:nvPr/>
          </p:nvGrpSpPr>
          <p:grpSpPr bwMode="auto">
            <a:xfrm>
              <a:off x="1155" y="1694"/>
              <a:ext cx="3444" cy="452"/>
              <a:chOff x="1155" y="1694"/>
              <a:chExt cx="3444" cy="452"/>
            </a:xfrm>
          </p:grpSpPr>
          <p:sp>
            <p:nvSpPr>
              <p:cNvPr id="580" name="Line 916"/>
              <p:cNvSpPr>
                <a:spLocks noChangeAspect="1" noChangeShapeType="1"/>
              </p:cNvSpPr>
              <p:nvPr/>
            </p:nvSpPr>
            <p:spPr bwMode="auto">
              <a:xfrm>
                <a:off x="4530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" name="Line 917"/>
              <p:cNvSpPr>
                <a:spLocks noChangeAspect="1" noChangeShapeType="1"/>
              </p:cNvSpPr>
              <p:nvPr/>
            </p:nvSpPr>
            <p:spPr bwMode="auto">
              <a:xfrm>
                <a:off x="4530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2" name="Line 918"/>
              <p:cNvSpPr>
                <a:spLocks noChangeAspect="1" noChangeShapeType="1"/>
              </p:cNvSpPr>
              <p:nvPr/>
            </p:nvSpPr>
            <p:spPr bwMode="auto">
              <a:xfrm>
                <a:off x="4530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" name="Line 919"/>
              <p:cNvSpPr>
                <a:spLocks noChangeAspect="1" noChangeShapeType="1"/>
              </p:cNvSpPr>
              <p:nvPr/>
            </p:nvSpPr>
            <p:spPr bwMode="auto">
              <a:xfrm>
                <a:off x="4530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" name="Line 920"/>
              <p:cNvSpPr>
                <a:spLocks noChangeAspect="1" noChangeShapeType="1"/>
              </p:cNvSpPr>
              <p:nvPr/>
            </p:nvSpPr>
            <p:spPr bwMode="auto">
              <a:xfrm>
                <a:off x="4530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" name="Line 921"/>
              <p:cNvSpPr>
                <a:spLocks noChangeAspect="1" noChangeShapeType="1"/>
              </p:cNvSpPr>
              <p:nvPr/>
            </p:nvSpPr>
            <p:spPr bwMode="auto">
              <a:xfrm>
                <a:off x="4530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" name="Line 922"/>
              <p:cNvSpPr>
                <a:spLocks noChangeAspect="1" noChangeShapeType="1"/>
              </p:cNvSpPr>
              <p:nvPr/>
            </p:nvSpPr>
            <p:spPr bwMode="auto">
              <a:xfrm>
                <a:off x="4530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" name="Line 923"/>
              <p:cNvSpPr>
                <a:spLocks noChangeAspect="1" noChangeShapeType="1"/>
              </p:cNvSpPr>
              <p:nvPr/>
            </p:nvSpPr>
            <p:spPr bwMode="auto">
              <a:xfrm>
                <a:off x="4530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" name="Line 924"/>
              <p:cNvSpPr>
                <a:spLocks noChangeAspect="1" noChangeShapeType="1"/>
              </p:cNvSpPr>
              <p:nvPr/>
            </p:nvSpPr>
            <p:spPr bwMode="auto">
              <a:xfrm>
                <a:off x="4530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" name="Line 925"/>
              <p:cNvSpPr>
                <a:spLocks noChangeAspect="1" noChangeShapeType="1"/>
              </p:cNvSpPr>
              <p:nvPr/>
            </p:nvSpPr>
            <p:spPr bwMode="auto">
              <a:xfrm>
                <a:off x="4530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" name="Line 926"/>
              <p:cNvSpPr>
                <a:spLocks noChangeAspect="1" noChangeShapeType="1"/>
              </p:cNvSpPr>
              <p:nvPr/>
            </p:nvSpPr>
            <p:spPr bwMode="auto">
              <a:xfrm>
                <a:off x="4530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" name="Line 927"/>
              <p:cNvSpPr>
                <a:spLocks noChangeAspect="1" noChangeShapeType="1"/>
              </p:cNvSpPr>
              <p:nvPr/>
            </p:nvSpPr>
            <p:spPr bwMode="auto">
              <a:xfrm>
                <a:off x="4530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" name="Line 928"/>
              <p:cNvSpPr>
                <a:spLocks noChangeAspect="1" noChangeShapeType="1"/>
              </p:cNvSpPr>
              <p:nvPr/>
            </p:nvSpPr>
            <p:spPr bwMode="auto">
              <a:xfrm>
                <a:off x="4530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" name="Line 929"/>
              <p:cNvSpPr>
                <a:spLocks noChangeAspect="1" noChangeShapeType="1"/>
              </p:cNvSpPr>
              <p:nvPr/>
            </p:nvSpPr>
            <p:spPr bwMode="auto">
              <a:xfrm>
                <a:off x="4530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" name="Line 930"/>
              <p:cNvSpPr>
                <a:spLocks noChangeAspect="1" noChangeShapeType="1"/>
              </p:cNvSpPr>
              <p:nvPr/>
            </p:nvSpPr>
            <p:spPr bwMode="auto">
              <a:xfrm>
                <a:off x="4530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" name="Line 931"/>
              <p:cNvSpPr>
                <a:spLocks noChangeAspect="1" noChangeShapeType="1"/>
              </p:cNvSpPr>
              <p:nvPr/>
            </p:nvSpPr>
            <p:spPr bwMode="auto">
              <a:xfrm>
                <a:off x="4530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" name="Line 932"/>
              <p:cNvSpPr>
                <a:spLocks noChangeAspect="1" noChangeShapeType="1"/>
              </p:cNvSpPr>
              <p:nvPr/>
            </p:nvSpPr>
            <p:spPr bwMode="auto">
              <a:xfrm>
                <a:off x="4374" y="17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" name="Line 933"/>
              <p:cNvSpPr>
                <a:spLocks noChangeAspect="1" noChangeShapeType="1"/>
              </p:cNvSpPr>
              <p:nvPr/>
            </p:nvSpPr>
            <p:spPr bwMode="auto">
              <a:xfrm>
                <a:off x="4374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" name="Line 934"/>
              <p:cNvSpPr>
                <a:spLocks noChangeAspect="1" noChangeShapeType="1"/>
              </p:cNvSpPr>
              <p:nvPr/>
            </p:nvSpPr>
            <p:spPr bwMode="auto">
              <a:xfrm>
                <a:off x="4374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" name="Line 935"/>
              <p:cNvSpPr>
                <a:spLocks noChangeAspect="1" noChangeShapeType="1"/>
              </p:cNvSpPr>
              <p:nvPr/>
            </p:nvSpPr>
            <p:spPr bwMode="auto">
              <a:xfrm>
                <a:off x="4374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" name="Line 936"/>
              <p:cNvSpPr>
                <a:spLocks noChangeAspect="1" noChangeShapeType="1"/>
              </p:cNvSpPr>
              <p:nvPr/>
            </p:nvSpPr>
            <p:spPr bwMode="auto">
              <a:xfrm>
                <a:off x="4374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1" name="Line 937"/>
              <p:cNvSpPr>
                <a:spLocks noChangeAspect="1" noChangeShapeType="1"/>
              </p:cNvSpPr>
              <p:nvPr/>
            </p:nvSpPr>
            <p:spPr bwMode="auto">
              <a:xfrm>
                <a:off x="4374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" name="Line 938"/>
              <p:cNvSpPr>
                <a:spLocks noChangeAspect="1" noChangeShapeType="1"/>
              </p:cNvSpPr>
              <p:nvPr/>
            </p:nvSpPr>
            <p:spPr bwMode="auto">
              <a:xfrm>
                <a:off x="4374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" name="Line 939"/>
              <p:cNvSpPr>
                <a:spLocks noChangeAspect="1" noChangeShapeType="1"/>
              </p:cNvSpPr>
              <p:nvPr/>
            </p:nvSpPr>
            <p:spPr bwMode="auto">
              <a:xfrm>
                <a:off x="4374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" name="Line 940"/>
              <p:cNvSpPr>
                <a:spLocks noChangeAspect="1" noChangeShapeType="1"/>
              </p:cNvSpPr>
              <p:nvPr/>
            </p:nvSpPr>
            <p:spPr bwMode="auto">
              <a:xfrm>
                <a:off x="4374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" name="Line 941"/>
              <p:cNvSpPr>
                <a:spLocks noChangeAspect="1" noChangeShapeType="1"/>
              </p:cNvSpPr>
              <p:nvPr/>
            </p:nvSpPr>
            <p:spPr bwMode="auto">
              <a:xfrm>
                <a:off x="4374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" name="Line 942"/>
              <p:cNvSpPr>
                <a:spLocks noChangeAspect="1" noChangeShapeType="1"/>
              </p:cNvSpPr>
              <p:nvPr/>
            </p:nvSpPr>
            <p:spPr bwMode="auto">
              <a:xfrm>
                <a:off x="4374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" name="Line 943"/>
              <p:cNvSpPr>
                <a:spLocks noChangeAspect="1" noChangeShapeType="1"/>
              </p:cNvSpPr>
              <p:nvPr/>
            </p:nvSpPr>
            <p:spPr bwMode="auto">
              <a:xfrm>
                <a:off x="4374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8" name="Line 944"/>
              <p:cNvSpPr>
                <a:spLocks noChangeAspect="1" noChangeShapeType="1"/>
              </p:cNvSpPr>
              <p:nvPr/>
            </p:nvSpPr>
            <p:spPr bwMode="auto">
              <a:xfrm>
                <a:off x="4374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" name="Line 945"/>
              <p:cNvSpPr>
                <a:spLocks noChangeAspect="1" noChangeShapeType="1"/>
              </p:cNvSpPr>
              <p:nvPr/>
            </p:nvSpPr>
            <p:spPr bwMode="auto">
              <a:xfrm>
                <a:off x="4374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" name="Line 946"/>
              <p:cNvSpPr>
                <a:spLocks noChangeAspect="1" noChangeShapeType="1"/>
              </p:cNvSpPr>
              <p:nvPr/>
            </p:nvSpPr>
            <p:spPr bwMode="auto">
              <a:xfrm>
                <a:off x="4374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1" name="Line 947"/>
              <p:cNvSpPr>
                <a:spLocks noChangeAspect="1" noChangeShapeType="1"/>
              </p:cNvSpPr>
              <p:nvPr/>
            </p:nvSpPr>
            <p:spPr bwMode="auto">
              <a:xfrm>
                <a:off x="4374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2" name="Line 948"/>
              <p:cNvSpPr>
                <a:spLocks noChangeAspect="1" noChangeShapeType="1"/>
              </p:cNvSpPr>
              <p:nvPr/>
            </p:nvSpPr>
            <p:spPr bwMode="auto">
              <a:xfrm>
                <a:off x="4374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" name="Line 949"/>
              <p:cNvSpPr>
                <a:spLocks noChangeAspect="1" noChangeShapeType="1"/>
              </p:cNvSpPr>
              <p:nvPr/>
            </p:nvSpPr>
            <p:spPr bwMode="auto">
              <a:xfrm>
                <a:off x="4209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" name="Line 950"/>
              <p:cNvSpPr>
                <a:spLocks noChangeAspect="1" noChangeShapeType="1"/>
              </p:cNvSpPr>
              <p:nvPr/>
            </p:nvSpPr>
            <p:spPr bwMode="auto">
              <a:xfrm>
                <a:off x="4209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" name="Line 951"/>
              <p:cNvSpPr>
                <a:spLocks noChangeAspect="1" noChangeShapeType="1"/>
              </p:cNvSpPr>
              <p:nvPr/>
            </p:nvSpPr>
            <p:spPr bwMode="auto">
              <a:xfrm>
                <a:off x="4209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" name="Line 952"/>
              <p:cNvSpPr>
                <a:spLocks noChangeAspect="1" noChangeShapeType="1"/>
              </p:cNvSpPr>
              <p:nvPr/>
            </p:nvSpPr>
            <p:spPr bwMode="auto">
              <a:xfrm>
                <a:off x="4209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" name="Line 953"/>
              <p:cNvSpPr>
                <a:spLocks noChangeAspect="1" noChangeShapeType="1"/>
              </p:cNvSpPr>
              <p:nvPr/>
            </p:nvSpPr>
            <p:spPr bwMode="auto">
              <a:xfrm>
                <a:off x="4209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" name="Line 954"/>
              <p:cNvSpPr>
                <a:spLocks noChangeAspect="1" noChangeShapeType="1"/>
              </p:cNvSpPr>
              <p:nvPr/>
            </p:nvSpPr>
            <p:spPr bwMode="auto">
              <a:xfrm>
                <a:off x="4209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" name="Line 955"/>
              <p:cNvSpPr>
                <a:spLocks noChangeAspect="1" noChangeShapeType="1"/>
              </p:cNvSpPr>
              <p:nvPr/>
            </p:nvSpPr>
            <p:spPr bwMode="auto">
              <a:xfrm>
                <a:off x="4209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" name="Line 956"/>
              <p:cNvSpPr>
                <a:spLocks noChangeAspect="1" noChangeShapeType="1"/>
              </p:cNvSpPr>
              <p:nvPr/>
            </p:nvSpPr>
            <p:spPr bwMode="auto">
              <a:xfrm>
                <a:off x="4209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" name="Line 957"/>
              <p:cNvSpPr>
                <a:spLocks noChangeAspect="1" noChangeShapeType="1"/>
              </p:cNvSpPr>
              <p:nvPr/>
            </p:nvSpPr>
            <p:spPr bwMode="auto">
              <a:xfrm>
                <a:off x="4209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" name="Line 958"/>
              <p:cNvSpPr>
                <a:spLocks noChangeAspect="1" noChangeShapeType="1"/>
              </p:cNvSpPr>
              <p:nvPr/>
            </p:nvSpPr>
            <p:spPr bwMode="auto">
              <a:xfrm>
                <a:off x="4209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" name="Line 959"/>
              <p:cNvSpPr>
                <a:spLocks noChangeAspect="1" noChangeShapeType="1"/>
              </p:cNvSpPr>
              <p:nvPr/>
            </p:nvSpPr>
            <p:spPr bwMode="auto">
              <a:xfrm>
                <a:off x="4209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" name="Line 960"/>
              <p:cNvSpPr>
                <a:spLocks noChangeAspect="1" noChangeShapeType="1"/>
              </p:cNvSpPr>
              <p:nvPr/>
            </p:nvSpPr>
            <p:spPr bwMode="auto">
              <a:xfrm>
                <a:off x="4209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" name="Line 961"/>
              <p:cNvSpPr>
                <a:spLocks noChangeAspect="1" noChangeShapeType="1"/>
              </p:cNvSpPr>
              <p:nvPr/>
            </p:nvSpPr>
            <p:spPr bwMode="auto">
              <a:xfrm>
                <a:off x="4209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" name="Line 962"/>
              <p:cNvSpPr>
                <a:spLocks noChangeAspect="1" noChangeShapeType="1"/>
              </p:cNvSpPr>
              <p:nvPr/>
            </p:nvSpPr>
            <p:spPr bwMode="auto">
              <a:xfrm>
                <a:off x="4209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" name="Line 963"/>
              <p:cNvSpPr>
                <a:spLocks noChangeAspect="1" noChangeShapeType="1"/>
              </p:cNvSpPr>
              <p:nvPr/>
            </p:nvSpPr>
            <p:spPr bwMode="auto">
              <a:xfrm>
                <a:off x="4029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" name="Line 964"/>
              <p:cNvSpPr>
                <a:spLocks noChangeAspect="1" noChangeShapeType="1"/>
              </p:cNvSpPr>
              <p:nvPr/>
            </p:nvSpPr>
            <p:spPr bwMode="auto">
              <a:xfrm>
                <a:off x="4029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" name="Line 965"/>
              <p:cNvSpPr>
                <a:spLocks noChangeAspect="1" noChangeShapeType="1"/>
              </p:cNvSpPr>
              <p:nvPr/>
            </p:nvSpPr>
            <p:spPr bwMode="auto">
              <a:xfrm>
                <a:off x="4029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" name="Line 966"/>
              <p:cNvSpPr>
                <a:spLocks noChangeAspect="1" noChangeShapeType="1"/>
              </p:cNvSpPr>
              <p:nvPr/>
            </p:nvSpPr>
            <p:spPr bwMode="auto">
              <a:xfrm>
                <a:off x="4029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" name="Line 967"/>
              <p:cNvSpPr>
                <a:spLocks noChangeAspect="1" noChangeShapeType="1"/>
              </p:cNvSpPr>
              <p:nvPr/>
            </p:nvSpPr>
            <p:spPr bwMode="auto">
              <a:xfrm>
                <a:off x="4029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" name="Line 968"/>
              <p:cNvSpPr>
                <a:spLocks noChangeAspect="1" noChangeShapeType="1"/>
              </p:cNvSpPr>
              <p:nvPr/>
            </p:nvSpPr>
            <p:spPr bwMode="auto">
              <a:xfrm>
                <a:off x="4029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" name="Line 969"/>
              <p:cNvSpPr>
                <a:spLocks noChangeAspect="1" noChangeShapeType="1"/>
              </p:cNvSpPr>
              <p:nvPr/>
            </p:nvSpPr>
            <p:spPr bwMode="auto">
              <a:xfrm>
                <a:off x="4029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" name="Line 970"/>
              <p:cNvSpPr>
                <a:spLocks noChangeAspect="1" noChangeShapeType="1"/>
              </p:cNvSpPr>
              <p:nvPr/>
            </p:nvSpPr>
            <p:spPr bwMode="auto">
              <a:xfrm>
                <a:off x="4029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" name="Line 971"/>
              <p:cNvSpPr>
                <a:spLocks noChangeAspect="1" noChangeShapeType="1"/>
              </p:cNvSpPr>
              <p:nvPr/>
            </p:nvSpPr>
            <p:spPr bwMode="auto">
              <a:xfrm>
                <a:off x="4029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" name="Line 972"/>
              <p:cNvSpPr>
                <a:spLocks noChangeAspect="1" noChangeShapeType="1"/>
              </p:cNvSpPr>
              <p:nvPr/>
            </p:nvSpPr>
            <p:spPr bwMode="auto">
              <a:xfrm>
                <a:off x="4029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" name="Line 973"/>
              <p:cNvSpPr>
                <a:spLocks noChangeAspect="1" noChangeShapeType="1"/>
              </p:cNvSpPr>
              <p:nvPr/>
            </p:nvSpPr>
            <p:spPr bwMode="auto">
              <a:xfrm>
                <a:off x="4029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" name="Line 974"/>
              <p:cNvSpPr>
                <a:spLocks noChangeAspect="1" noChangeShapeType="1"/>
              </p:cNvSpPr>
              <p:nvPr/>
            </p:nvSpPr>
            <p:spPr bwMode="auto">
              <a:xfrm>
                <a:off x="4029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" name="Line 975"/>
              <p:cNvSpPr>
                <a:spLocks noChangeAspect="1" noChangeShapeType="1"/>
              </p:cNvSpPr>
              <p:nvPr/>
            </p:nvSpPr>
            <p:spPr bwMode="auto">
              <a:xfrm>
                <a:off x="4029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" name="Line 976"/>
              <p:cNvSpPr>
                <a:spLocks noChangeAspect="1" noChangeShapeType="1"/>
              </p:cNvSpPr>
              <p:nvPr/>
            </p:nvSpPr>
            <p:spPr bwMode="auto">
              <a:xfrm>
                <a:off x="4029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" name="Line 977"/>
              <p:cNvSpPr>
                <a:spLocks noChangeAspect="1" noChangeShapeType="1"/>
              </p:cNvSpPr>
              <p:nvPr/>
            </p:nvSpPr>
            <p:spPr bwMode="auto">
              <a:xfrm>
                <a:off x="3850" y="1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" name="Line 978"/>
              <p:cNvSpPr>
                <a:spLocks noChangeAspect="1" noChangeShapeType="1"/>
              </p:cNvSpPr>
              <p:nvPr/>
            </p:nvSpPr>
            <p:spPr bwMode="auto">
              <a:xfrm>
                <a:off x="3850" y="1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" name="Line 979"/>
              <p:cNvSpPr>
                <a:spLocks noChangeAspect="1" noChangeShapeType="1"/>
              </p:cNvSpPr>
              <p:nvPr/>
            </p:nvSpPr>
            <p:spPr bwMode="auto">
              <a:xfrm>
                <a:off x="3850" y="1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" name="Line 980"/>
              <p:cNvSpPr>
                <a:spLocks noChangeAspect="1" noChangeShapeType="1"/>
              </p:cNvSpPr>
              <p:nvPr/>
            </p:nvSpPr>
            <p:spPr bwMode="auto">
              <a:xfrm>
                <a:off x="3850" y="1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" name="Line 981"/>
              <p:cNvSpPr>
                <a:spLocks noChangeAspect="1" noChangeShapeType="1"/>
              </p:cNvSpPr>
              <p:nvPr/>
            </p:nvSpPr>
            <p:spPr bwMode="auto">
              <a:xfrm>
                <a:off x="3850" y="1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" name="Line 982"/>
              <p:cNvSpPr>
                <a:spLocks noChangeAspect="1" noChangeShapeType="1"/>
              </p:cNvSpPr>
              <p:nvPr/>
            </p:nvSpPr>
            <p:spPr bwMode="auto">
              <a:xfrm>
                <a:off x="3850" y="1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" name="Line 983"/>
              <p:cNvSpPr>
                <a:spLocks noChangeAspect="1" noChangeShapeType="1"/>
              </p:cNvSpPr>
              <p:nvPr/>
            </p:nvSpPr>
            <p:spPr bwMode="auto">
              <a:xfrm>
                <a:off x="3850" y="1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" name="Line 984"/>
              <p:cNvSpPr>
                <a:spLocks noChangeAspect="1" noChangeShapeType="1"/>
              </p:cNvSpPr>
              <p:nvPr/>
            </p:nvSpPr>
            <p:spPr bwMode="auto">
              <a:xfrm>
                <a:off x="3850" y="1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" name="Line 985"/>
              <p:cNvSpPr>
                <a:spLocks noChangeAspect="1" noChangeShapeType="1"/>
              </p:cNvSpPr>
              <p:nvPr/>
            </p:nvSpPr>
            <p:spPr bwMode="auto">
              <a:xfrm>
                <a:off x="3850" y="19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" name="Line 986"/>
              <p:cNvSpPr>
                <a:spLocks noChangeAspect="1" noChangeShapeType="1"/>
              </p:cNvSpPr>
              <p:nvPr/>
            </p:nvSpPr>
            <p:spPr bwMode="auto">
              <a:xfrm>
                <a:off x="3850" y="19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" name="Line 987"/>
              <p:cNvSpPr>
                <a:spLocks noChangeAspect="1" noChangeShapeType="1"/>
              </p:cNvSpPr>
              <p:nvPr/>
            </p:nvSpPr>
            <p:spPr bwMode="auto">
              <a:xfrm>
                <a:off x="3850" y="20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" name="Line 988"/>
              <p:cNvSpPr>
                <a:spLocks noChangeAspect="1" noChangeShapeType="1"/>
              </p:cNvSpPr>
              <p:nvPr/>
            </p:nvSpPr>
            <p:spPr bwMode="auto">
              <a:xfrm>
                <a:off x="3850" y="20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" name="Line 989"/>
              <p:cNvSpPr>
                <a:spLocks noChangeAspect="1" noChangeShapeType="1"/>
              </p:cNvSpPr>
              <p:nvPr/>
            </p:nvSpPr>
            <p:spPr bwMode="auto">
              <a:xfrm>
                <a:off x="3850" y="20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" name="Line 990"/>
              <p:cNvSpPr>
                <a:spLocks noChangeAspect="1" noChangeShapeType="1"/>
              </p:cNvSpPr>
              <p:nvPr/>
            </p:nvSpPr>
            <p:spPr bwMode="auto">
              <a:xfrm>
                <a:off x="3850" y="20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" name="Line 991"/>
              <p:cNvSpPr>
                <a:spLocks noChangeAspect="1" noChangeShapeType="1"/>
              </p:cNvSpPr>
              <p:nvPr/>
            </p:nvSpPr>
            <p:spPr bwMode="auto">
              <a:xfrm>
                <a:off x="3670" y="1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" name="Line 992"/>
              <p:cNvSpPr>
                <a:spLocks noChangeAspect="1" noChangeShapeType="1"/>
              </p:cNvSpPr>
              <p:nvPr/>
            </p:nvSpPr>
            <p:spPr bwMode="auto">
              <a:xfrm>
                <a:off x="3670" y="1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" name="Line 993"/>
              <p:cNvSpPr>
                <a:spLocks noChangeAspect="1" noChangeShapeType="1"/>
              </p:cNvSpPr>
              <p:nvPr/>
            </p:nvSpPr>
            <p:spPr bwMode="auto">
              <a:xfrm>
                <a:off x="3670" y="1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" name="Line 994"/>
              <p:cNvSpPr>
                <a:spLocks noChangeAspect="1" noChangeShapeType="1"/>
              </p:cNvSpPr>
              <p:nvPr/>
            </p:nvSpPr>
            <p:spPr bwMode="auto">
              <a:xfrm>
                <a:off x="3670" y="1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" name="Line 995"/>
              <p:cNvSpPr>
                <a:spLocks noChangeAspect="1" noChangeShapeType="1"/>
              </p:cNvSpPr>
              <p:nvPr/>
            </p:nvSpPr>
            <p:spPr bwMode="auto">
              <a:xfrm>
                <a:off x="3670" y="1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" name="Line 996"/>
              <p:cNvSpPr>
                <a:spLocks noChangeAspect="1" noChangeShapeType="1"/>
              </p:cNvSpPr>
              <p:nvPr/>
            </p:nvSpPr>
            <p:spPr bwMode="auto">
              <a:xfrm>
                <a:off x="3670" y="1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" name="Line 997"/>
              <p:cNvSpPr>
                <a:spLocks noChangeAspect="1" noChangeShapeType="1"/>
              </p:cNvSpPr>
              <p:nvPr/>
            </p:nvSpPr>
            <p:spPr bwMode="auto">
              <a:xfrm>
                <a:off x="3670" y="1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" name="Line 998"/>
              <p:cNvSpPr>
                <a:spLocks noChangeAspect="1" noChangeShapeType="1"/>
              </p:cNvSpPr>
              <p:nvPr/>
            </p:nvSpPr>
            <p:spPr bwMode="auto">
              <a:xfrm>
                <a:off x="3670" y="1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" name="Line 999"/>
              <p:cNvSpPr>
                <a:spLocks noChangeAspect="1" noChangeShapeType="1"/>
              </p:cNvSpPr>
              <p:nvPr/>
            </p:nvSpPr>
            <p:spPr bwMode="auto">
              <a:xfrm>
                <a:off x="3670" y="19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" name="Line 1000"/>
              <p:cNvSpPr>
                <a:spLocks noChangeAspect="1" noChangeShapeType="1"/>
              </p:cNvSpPr>
              <p:nvPr/>
            </p:nvSpPr>
            <p:spPr bwMode="auto">
              <a:xfrm>
                <a:off x="3670" y="19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" name="Line 1001"/>
              <p:cNvSpPr>
                <a:spLocks noChangeAspect="1" noChangeShapeType="1"/>
              </p:cNvSpPr>
              <p:nvPr/>
            </p:nvSpPr>
            <p:spPr bwMode="auto">
              <a:xfrm>
                <a:off x="3670" y="20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" name="Line 1002"/>
              <p:cNvSpPr>
                <a:spLocks noChangeAspect="1" noChangeShapeType="1"/>
              </p:cNvSpPr>
              <p:nvPr/>
            </p:nvSpPr>
            <p:spPr bwMode="auto">
              <a:xfrm>
                <a:off x="3670" y="20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" name="Line 1003"/>
              <p:cNvSpPr>
                <a:spLocks noChangeAspect="1" noChangeShapeType="1"/>
              </p:cNvSpPr>
              <p:nvPr/>
            </p:nvSpPr>
            <p:spPr bwMode="auto">
              <a:xfrm>
                <a:off x="3670" y="20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" name="Line 1004"/>
              <p:cNvSpPr>
                <a:spLocks noChangeAspect="1" noChangeShapeType="1"/>
              </p:cNvSpPr>
              <p:nvPr/>
            </p:nvSpPr>
            <p:spPr bwMode="auto">
              <a:xfrm>
                <a:off x="3670" y="20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" name="Line 1005"/>
              <p:cNvSpPr>
                <a:spLocks noChangeAspect="1" noChangeShapeType="1"/>
              </p:cNvSpPr>
              <p:nvPr/>
            </p:nvSpPr>
            <p:spPr bwMode="auto">
              <a:xfrm>
                <a:off x="3491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" name="Line 1006"/>
              <p:cNvSpPr>
                <a:spLocks noChangeAspect="1" noChangeShapeType="1"/>
              </p:cNvSpPr>
              <p:nvPr/>
            </p:nvSpPr>
            <p:spPr bwMode="auto">
              <a:xfrm>
                <a:off x="3491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" name="Line 1007"/>
              <p:cNvSpPr>
                <a:spLocks noChangeAspect="1" noChangeShapeType="1"/>
              </p:cNvSpPr>
              <p:nvPr/>
            </p:nvSpPr>
            <p:spPr bwMode="auto">
              <a:xfrm>
                <a:off x="3491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" name="Line 1008"/>
              <p:cNvSpPr>
                <a:spLocks noChangeAspect="1" noChangeShapeType="1"/>
              </p:cNvSpPr>
              <p:nvPr/>
            </p:nvSpPr>
            <p:spPr bwMode="auto">
              <a:xfrm>
                <a:off x="3491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" name="Line 1009"/>
              <p:cNvSpPr>
                <a:spLocks noChangeAspect="1" noChangeShapeType="1"/>
              </p:cNvSpPr>
              <p:nvPr/>
            </p:nvSpPr>
            <p:spPr bwMode="auto">
              <a:xfrm>
                <a:off x="3491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" name="Line 1010"/>
              <p:cNvSpPr>
                <a:spLocks noChangeAspect="1" noChangeShapeType="1"/>
              </p:cNvSpPr>
              <p:nvPr/>
            </p:nvSpPr>
            <p:spPr bwMode="auto">
              <a:xfrm>
                <a:off x="3491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" name="Line 1011"/>
              <p:cNvSpPr>
                <a:spLocks noChangeAspect="1" noChangeShapeType="1"/>
              </p:cNvSpPr>
              <p:nvPr/>
            </p:nvSpPr>
            <p:spPr bwMode="auto">
              <a:xfrm>
                <a:off x="3491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" name="Line 1012"/>
              <p:cNvSpPr>
                <a:spLocks noChangeAspect="1" noChangeShapeType="1"/>
              </p:cNvSpPr>
              <p:nvPr/>
            </p:nvSpPr>
            <p:spPr bwMode="auto">
              <a:xfrm>
                <a:off x="3491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" name="Line 1013"/>
              <p:cNvSpPr>
                <a:spLocks noChangeAspect="1" noChangeShapeType="1"/>
              </p:cNvSpPr>
              <p:nvPr/>
            </p:nvSpPr>
            <p:spPr bwMode="auto">
              <a:xfrm>
                <a:off x="3491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" name="Line 1014"/>
              <p:cNvSpPr>
                <a:spLocks noChangeAspect="1" noChangeShapeType="1"/>
              </p:cNvSpPr>
              <p:nvPr/>
            </p:nvSpPr>
            <p:spPr bwMode="auto">
              <a:xfrm>
                <a:off x="3491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" name="Line 1015"/>
              <p:cNvSpPr>
                <a:spLocks noChangeAspect="1" noChangeShapeType="1"/>
              </p:cNvSpPr>
              <p:nvPr/>
            </p:nvSpPr>
            <p:spPr bwMode="auto">
              <a:xfrm>
                <a:off x="3491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" name="Line 1016"/>
              <p:cNvSpPr>
                <a:spLocks noChangeAspect="1" noChangeShapeType="1"/>
              </p:cNvSpPr>
              <p:nvPr/>
            </p:nvSpPr>
            <p:spPr bwMode="auto">
              <a:xfrm>
                <a:off x="3491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" name="Line 1017"/>
              <p:cNvSpPr>
                <a:spLocks noChangeAspect="1" noChangeShapeType="1"/>
              </p:cNvSpPr>
              <p:nvPr/>
            </p:nvSpPr>
            <p:spPr bwMode="auto">
              <a:xfrm>
                <a:off x="3491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" name="Line 1018"/>
              <p:cNvSpPr>
                <a:spLocks noChangeAspect="1" noChangeShapeType="1"/>
              </p:cNvSpPr>
              <p:nvPr/>
            </p:nvSpPr>
            <p:spPr bwMode="auto">
              <a:xfrm>
                <a:off x="3491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" name="Line 1019"/>
              <p:cNvSpPr>
                <a:spLocks noChangeAspect="1" noChangeShapeType="1"/>
              </p:cNvSpPr>
              <p:nvPr/>
            </p:nvSpPr>
            <p:spPr bwMode="auto">
              <a:xfrm>
                <a:off x="331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" name="Line 1020"/>
              <p:cNvSpPr>
                <a:spLocks noChangeAspect="1" noChangeShapeType="1"/>
              </p:cNvSpPr>
              <p:nvPr/>
            </p:nvSpPr>
            <p:spPr bwMode="auto">
              <a:xfrm>
                <a:off x="331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" name="Line 1021"/>
              <p:cNvSpPr>
                <a:spLocks noChangeAspect="1" noChangeShapeType="1"/>
              </p:cNvSpPr>
              <p:nvPr/>
            </p:nvSpPr>
            <p:spPr bwMode="auto">
              <a:xfrm>
                <a:off x="331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" name="Line 1022"/>
              <p:cNvSpPr>
                <a:spLocks noChangeAspect="1" noChangeShapeType="1"/>
              </p:cNvSpPr>
              <p:nvPr/>
            </p:nvSpPr>
            <p:spPr bwMode="auto">
              <a:xfrm>
                <a:off x="3312" y="18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" name="Line 1023"/>
              <p:cNvSpPr>
                <a:spLocks noChangeAspect="1" noChangeShapeType="1"/>
              </p:cNvSpPr>
              <p:nvPr/>
            </p:nvSpPr>
            <p:spPr bwMode="auto">
              <a:xfrm>
                <a:off x="3312" y="18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" name="Line 1024"/>
              <p:cNvSpPr>
                <a:spLocks noChangeAspect="1" noChangeShapeType="1"/>
              </p:cNvSpPr>
              <p:nvPr/>
            </p:nvSpPr>
            <p:spPr bwMode="auto">
              <a:xfrm>
                <a:off x="3312" y="19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" name="Line 1025"/>
              <p:cNvSpPr>
                <a:spLocks noChangeAspect="1" noChangeShapeType="1"/>
              </p:cNvSpPr>
              <p:nvPr/>
            </p:nvSpPr>
            <p:spPr bwMode="auto">
              <a:xfrm>
                <a:off x="3312" y="18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" name="Line 1026"/>
              <p:cNvSpPr>
                <a:spLocks noChangeAspect="1" noChangeShapeType="1"/>
              </p:cNvSpPr>
              <p:nvPr/>
            </p:nvSpPr>
            <p:spPr bwMode="auto">
              <a:xfrm>
                <a:off x="3312" y="19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" name="Line 1027"/>
              <p:cNvSpPr>
                <a:spLocks noChangeAspect="1" noChangeShapeType="1"/>
              </p:cNvSpPr>
              <p:nvPr/>
            </p:nvSpPr>
            <p:spPr bwMode="auto">
              <a:xfrm>
                <a:off x="3312" y="19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" name="Line 1028"/>
              <p:cNvSpPr>
                <a:spLocks noChangeAspect="1" noChangeShapeType="1"/>
              </p:cNvSpPr>
              <p:nvPr/>
            </p:nvSpPr>
            <p:spPr bwMode="auto">
              <a:xfrm>
                <a:off x="3312" y="2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" name="Line 1029"/>
              <p:cNvSpPr>
                <a:spLocks noChangeAspect="1" noChangeShapeType="1"/>
              </p:cNvSpPr>
              <p:nvPr/>
            </p:nvSpPr>
            <p:spPr bwMode="auto">
              <a:xfrm>
                <a:off x="3312" y="2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" name="Line 1030"/>
              <p:cNvSpPr>
                <a:spLocks noChangeAspect="1" noChangeShapeType="1"/>
              </p:cNvSpPr>
              <p:nvPr/>
            </p:nvSpPr>
            <p:spPr bwMode="auto">
              <a:xfrm>
                <a:off x="3312" y="1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" name="Line 1031"/>
              <p:cNvSpPr>
                <a:spLocks noChangeAspect="1" noChangeShapeType="1"/>
              </p:cNvSpPr>
              <p:nvPr/>
            </p:nvSpPr>
            <p:spPr bwMode="auto">
              <a:xfrm>
                <a:off x="3312" y="2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" name="Line 1032"/>
              <p:cNvSpPr>
                <a:spLocks noChangeAspect="1" noChangeShapeType="1"/>
              </p:cNvSpPr>
              <p:nvPr/>
            </p:nvSpPr>
            <p:spPr bwMode="auto">
              <a:xfrm>
                <a:off x="3312" y="2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" name="Line 1033"/>
              <p:cNvSpPr>
                <a:spLocks noChangeAspect="1" noChangeShapeType="1"/>
              </p:cNvSpPr>
              <p:nvPr/>
            </p:nvSpPr>
            <p:spPr bwMode="auto">
              <a:xfrm>
                <a:off x="3132" y="17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" name="Line 1034"/>
              <p:cNvSpPr>
                <a:spLocks noChangeAspect="1" noChangeShapeType="1"/>
              </p:cNvSpPr>
              <p:nvPr/>
            </p:nvSpPr>
            <p:spPr bwMode="auto">
              <a:xfrm>
                <a:off x="3132" y="17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" name="Line 1035"/>
              <p:cNvSpPr>
                <a:spLocks noChangeAspect="1" noChangeShapeType="1"/>
              </p:cNvSpPr>
              <p:nvPr/>
            </p:nvSpPr>
            <p:spPr bwMode="auto">
              <a:xfrm>
                <a:off x="3132" y="18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" name="Line 1036"/>
              <p:cNvSpPr>
                <a:spLocks noChangeAspect="1" noChangeShapeType="1"/>
              </p:cNvSpPr>
              <p:nvPr/>
            </p:nvSpPr>
            <p:spPr bwMode="auto">
              <a:xfrm>
                <a:off x="3132" y="18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" name="Line 1037"/>
              <p:cNvSpPr>
                <a:spLocks noChangeAspect="1" noChangeShapeType="1"/>
              </p:cNvSpPr>
              <p:nvPr/>
            </p:nvSpPr>
            <p:spPr bwMode="auto">
              <a:xfrm>
                <a:off x="3132" y="18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" name="Line 1038"/>
              <p:cNvSpPr>
                <a:spLocks noChangeAspect="1" noChangeShapeType="1"/>
              </p:cNvSpPr>
              <p:nvPr/>
            </p:nvSpPr>
            <p:spPr bwMode="auto">
              <a:xfrm>
                <a:off x="3132" y="19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" name="Line 1039"/>
              <p:cNvSpPr>
                <a:spLocks noChangeAspect="1" noChangeShapeType="1"/>
              </p:cNvSpPr>
              <p:nvPr/>
            </p:nvSpPr>
            <p:spPr bwMode="auto">
              <a:xfrm>
                <a:off x="3132" y="18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" name="Line 1040"/>
              <p:cNvSpPr>
                <a:spLocks noChangeAspect="1" noChangeShapeType="1"/>
              </p:cNvSpPr>
              <p:nvPr/>
            </p:nvSpPr>
            <p:spPr bwMode="auto">
              <a:xfrm>
                <a:off x="3132" y="19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" name="Line 1041"/>
              <p:cNvSpPr>
                <a:spLocks noChangeAspect="1" noChangeShapeType="1"/>
              </p:cNvSpPr>
              <p:nvPr/>
            </p:nvSpPr>
            <p:spPr bwMode="auto">
              <a:xfrm>
                <a:off x="3132" y="19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" name="Line 1042"/>
              <p:cNvSpPr>
                <a:spLocks noChangeAspect="1" noChangeShapeType="1"/>
              </p:cNvSpPr>
              <p:nvPr/>
            </p:nvSpPr>
            <p:spPr bwMode="auto">
              <a:xfrm>
                <a:off x="3132" y="20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" name="Line 1043"/>
              <p:cNvSpPr>
                <a:spLocks noChangeAspect="1" noChangeShapeType="1"/>
              </p:cNvSpPr>
              <p:nvPr/>
            </p:nvSpPr>
            <p:spPr bwMode="auto">
              <a:xfrm>
                <a:off x="3132" y="20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" name="Line 1044"/>
              <p:cNvSpPr>
                <a:spLocks noChangeAspect="1" noChangeShapeType="1"/>
              </p:cNvSpPr>
              <p:nvPr/>
            </p:nvSpPr>
            <p:spPr bwMode="auto">
              <a:xfrm>
                <a:off x="3132" y="19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" name="Line 1045"/>
              <p:cNvSpPr>
                <a:spLocks noChangeAspect="1" noChangeShapeType="1"/>
              </p:cNvSpPr>
              <p:nvPr/>
            </p:nvSpPr>
            <p:spPr bwMode="auto">
              <a:xfrm>
                <a:off x="3132" y="20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" name="Line 1046"/>
              <p:cNvSpPr>
                <a:spLocks noChangeAspect="1" noChangeShapeType="1"/>
              </p:cNvSpPr>
              <p:nvPr/>
            </p:nvSpPr>
            <p:spPr bwMode="auto">
              <a:xfrm>
                <a:off x="3132" y="20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" name="Line 1047"/>
              <p:cNvSpPr>
                <a:spLocks noChangeAspect="1" noChangeShapeType="1"/>
              </p:cNvSpPr>
              <p:nvPr/>
            </p:nvSpPr>
            <p:spPr bwMode="auto">
              <a:xfrm>
                <a:off x="295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" name="Line 1048"/>
              <p:cNvSpPr>
                <a:spLocks noChangeAspect="1" noChangeShapeType="1"/>
              </p:cNvSpPr>
              <p:nvPr/>
            </p:nvSpPr>
            <p:spPr bwMode="auto">
              <a:xfrm>
                <a:off x="295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" name="Line 1049"/>
              <p:cNvSpPr>
                <a:spLocks noChangeAspect="1" noChangeShapeType="1"/>
              </p:cNvSpPr>
              <p:nvPr/>
            </p:nvSpPr>
            <p:spPr bwMode="auto">
              <a:xfrm>
                <a:off x="295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" name="Line 1050"/>
              <p:cNvSpPr>
                <a:spLocks noChangeAspect="1" noChangeShapeType="1"/>
              </p:cNvSpPr>
              <p:nvPr/>
            </p:nvSpPr>
            <p:spPr bwMode="auto">
              <a:xfrm>
                <a:off x="2952" y="18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" name="Line 1051"/>
              <p:cNvSpPr>
                <a:spLocks noChangeAspect="1" noChangeShapeType="1"/>
              </p:cNvSpPr>
              <p:nvPr/>
            </p:nvSpPr>
            <p:spPr bwMode="auto">
              <a:xfrm>
                <a:off x="2952" y="18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" name="Line 1052"/>
              <p:cNvSpPr>
                <a:spLocks noChangeAspect="1" noChangeShapeType="1"/>
              </p:cNvSpPr>
              <p:nvPr/>
            </p:nvSpPr>
            <p:spPr bwMode="auto">
              <a:xfrm>
                <a:off x="2952" y="19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" name="Line 1053"/>
              <p:cNvSpPr>
                <a:spLocks noChangeAspect="1" noChangeShapeType="1"/>
              </p:cNvSpPr>
              <p:nvPr/>
            </p:nvSpPr>
            <p:spPr bwMode="auto">
              <a:xfrm>
                <a:off x="2952" y="18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" name="Line 1054"/>
              <p:cNvSpPr>
                <a:spLocks noChangeAspect="1" noChangeShapeType="1"/>
              </p:cNvSpPr>
              <p:nvPr/>
            </p:nvSpPr>
            <p:spPr bwMode="auto">
              <a:xfrm>
                <a:off x="2952" y="19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" name="Line 1055"/>
              <p:cNvSpPr>
                <a:spLocks noChangeAspect="1" noChangeShapeType="1"/>
              </p:cNvSpPr>
              <p:nvPr/>
            </p:nvSpPr>
            <p:spPr bwMode="auto">
              <a:xfrm>
                <a:off x="2952" y="19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" name="Line 1056"/>
              <p:cNvSpPr>
                <a:spLocks noChangeAspect="1" noChangeShapeType="1"/>
              </p:cNvSpPr>
              <p:nvPr/>
            </p:nvSpPr>
            <p:spPr bwMode="auto">
              <a:xfrm>
                <a:off x="2952" y="2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" name="Line 1057"/>
              <p:cNvSpPr>
                <a:spLocks noChangeAspect="1" noChangeShapeType="1"/>
              </p:cNvSpPr>
              <p:nvPr/>
            </p:nvSpPr>
            <p:spPr bwMode="auto">
              <a:xfrm>
                <a:off x="2952" y="2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" name="Line 1058"/>
              <p:cNvSpPr>
                <a:spLocks noChangeAspect="1" noChangeShapeType="1"/>
              </p:cNvSpPr>
              <p:nvPr/>
            </p:nvSpPr>
            <p:spPr bwMode="auto">
              <a:xfrm>
                <a:off x="2952" y="1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" name="Line 1059"/>
              <p:cNvSpPr>
                <a:spLocks noChangeAspect="1" noChangeShapeType="1"/>
              </p:cNvSpPr>
              <p:nvPr/>
            </p:nvSpPr>
            <p:spPr bwMode="auto">
              <a:xfrm>
                <a:off x="2952" y="2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" name="Line 1060"/>
              <p:cNvSpPr>
                <a:spLocks noChangeAspect="1" noChangeShapeType="1"/>
              </p:cNvSpPr>
              <p:nvPr/>
            </p:nvSpPr>
            <p:spPr bwMode="auto">
              <a:xfrm>
                <a:off x="2952" y="2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" name="Line 1061"/>
              <p:cNvSpPr>
                <a:spLocks noChangeAspect="1" noChangeShapeType="1"/>
              </p:cNvSpPr>
              <p:nvPr/>
            </p:nvSpPr>
            <p:spPr bwMode="auto">
              <a:xfrm>
                <a:off x="2773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" name="Line 1062"/>
              <p:cNvSpPr>
                <a:spLocks noChangeAspect="1" noChangeShapeType="1"/>
              </p:cNvSpPr>
              <p:nvPr/>
            </p:nvSpPr>
            <p:spPr bwMode="auto">
              <a:xfrm>
                <a:off x="2773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" name="Line 1063"/>
              <p:cNvSpPr>
                <a:spLocks noChangeAspect="1" noChangeShapeType="1"/>
              </p:cNvSpPr>
              <p:nvPr/>
            </p:nvSpPr>
            <p:spPr bwMode="auto">
              <a:xfrm>
                <a:off x="2773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" name="Line 1064"/>
              <p:cNvSpPr>
                <a:spLocks noChangeAspect="1" noChangeShapeType="1"/>
              </p:cNvSpPr>
              <p:nvPr/>
            </p:nvSpPr>
            <p:spPr bwMode="auto">
              <a:xfrm>
                <a:off x="277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" name="Line 1065"/>
              <p:cNvSpPr>
                <a:spLocks noChangeAspect="1" noChangeShapeType="1"/>
              </p:cNvSpPr>
              <p:nvPr/>
            </p:nvSpPr>
            <p:spPr bwMode="auto">
              <a:xfrm>
                <a:off x="277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" name="Line 1066"/>
              <p:cNvSpPr>
                <a:spLocks noChangeAspect="1" noChangeShapeType="1"/>
              </p:cNvSpPr>
              <p:nvPr/>
            </p:nvSpPr>
            <p:spPr bwMode="auto">
              <a:xfrm>
                <a:off x="2773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" name="Line 1067"/>
              <p:cNvSpPr>
                <a:spLocks noChangeAspect="1" noChangeShapeType="1"/>
              </p:cNvSpPr>
              <p:nvPr/>
            </p:nvSpPr>
            <p:spPr bwMode="auto">
              <a:xfrm>
                <a:off x="2773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" name="Line 1068"/>
              <p:cNvSpPr>
                <a:spLocks noChangeAspect="1" noChangeShapeType="1"/>
              </p:cNvSpPr>
              <p:nvPr/>
            </p:nvSpPr>
            <p:spPr bwMode="auto">
              <a:xfrm>
                <a:off x="2773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" name="Line 1069"/>
              <p:cNvSpPr>
                <a:spLocks noChangeAspect="1" noChangeShapeType="1"/>
              </p:cNvSpPr>
              <p:nvPr/>
            </p:nvSpPr>
            <p:spPr bwMode="auto">
              <a:xfrm>
                <a:off x="2773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" name="Line 1070"/>
              <p:cNvSpPr>
                <a:spLocks noChangeAspect="1" noChangeShapeType="1"/>
              </p:cNvSpPr>
              <p:nvPr/>
            </p:nvSpPr>
            <p:spPr bwMode="auto">
              <a:xfrm>
                <a:off x="2773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" name="Line 1071"/>
              <p:cNvSpPr>
                <a:spLocks noChangeAspect="1" noChangeShapeType="1"/>
              </p:cNvSpPr>
              <p:nvPr/>
            </p:nvSpPr>
            <p:spPr bwMode="auto">
              <a:xfrm>
                <a:off x="2773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" name="Line 1072"/>
              <p:cNvSpPr>
                <a:spLocks noChangeAspect="1" noChangeShapeType="1"/>
              </p:cNvSpPr>
              <p:nvPr/>
            </p:nvSpPr>
            <p:spPr bwMode="auto">
              <a:xfrm>
                <a:off x="2773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" name="Line 1073"/>
              <p:cNvSpPr>
                <a:spLocks noChangeAspect="1" noChangeShapeType="1"/>
              </p:cNvSpPr>
              <p:nvPr/>
            </p:nvSpPr>
            <p:spPr bwMode="auto">
              <a:xfrm>
                <a:off x="2773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" name="Line 1074"/>
              <p:cNvSpPr>
                <a:spLocks noChangeAspect="1" noChangeShapeType="1"/>
              </p:cNvSpPr>
              <p:nvPr/>
            </p:nvSpPr>
            <p:spPr bwMode="auto">
              <a:xfrm>
                <a:off x="2773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" name="Line 1075"/>
              <p:cNvSpPr>
                <a:spLocks noChangeAspect="1" noChangeShapeType="1"/>
              </p:cNvSpPr>
              <p:nvPr/>
            </p:nvSpPr>
            <p:spPr bwMode="auto">
              <a:xfrm>
                <a:off x="2593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" name="Line 1076"/>
              <p:cNvSpPr>
                <a:spLocks noChangeAspect="1" noChangeShapeType="1"/>
              </p:cNvSpPr>
              <p:nvPr/>
            </p:nvSpPr>
            <p:spPr bwMode="auto">
              <a:xfrm>
                <a:off x="2593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" name="Line 1077"/>
              <p:cNvSpPr>
                <a:spLocks noChangeAspect="1" noChangeShapeType="1"/>
              </p:cNvSpPr>
              <p:nvPr/>
            </p:nvSpPr>
            <p:spPr bwMode="auto">
              <a:xfrm>
                <a:off x="2593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" name="Line 1078"/>
              <p:cNvSpPr>
                <a:spLocks noChangeAspect="1" noChangeShapeType="1"/>
              </p:cNvSpPr>
              <p:nvPr/>
            </p:nvSpPr>
            <p:spPr bwMode="auto">
              <a:xfrm>
                <a:off x="259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" name="Line 1079"/>
              <p:cNvSpPr>
                <a:spLocks noChangeAspect="1" noChangeShapeType="1"/>
              </p:cNvSpPr>
              <p:nvPr/>
            </p:nvSpPr>
            <p:spPr bwMode="auto">
              <a:xfrm>
                <a:off x="259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" name="Line 1080"/>
              <p:cNvSpPr>
                <a:spLocks noChangeAspect="1" noChangeShapeType="1"/>
              </p:cNvSpPr>
              <p:nvPr/>
            </p:nvSpPr>
            <p:spPr bwMode="auto">
              <a:xfrm>
                <a:off x="2593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" name="Line 1081"/>
              <p:cNvSpPr>
                <a:spLocks noChangeAspect="1" noChangeShapeType="1"/>
              </p:cNvSpPr>
              <p:nvPr/>
            </p:nvSpPr>
            <p:spPr bwMode="auto">
              <a:xfrm>
                <a:off x="2593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" name="Line 1082"/>
              <p:cNvSpPr>
                <a:spLocks noChangeAspect="1" noChangeShapeType="1"/>
              </p:cNvSpPr>
              <p:nvPr/>
            </p:nvSpPr>
            <p:spPr bwMode="auto">
              <a:xfrm>
                <a:off x="2593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" name="Line 1083"/>
              <p:cNvSpPr>
                <a:spLocks noChangeAspect="1" noChangeShapeType="1"/>
              </p:cNvSpPr>
              <p:nvPr/>
            </p:nvSpPr>
            <p:spPr bwMode="auto">
              <a:xfrm>
                <a:off x="2593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" name="Line 1084"/>
              <p:cNvSpPr>
                <a:spLocks noChangeAspect="1" noChangeShapeType="1"/>
              </p:cNvSpPr>
              <p:nvPr/>
            </p:nvSpPr>
            <p:spPr bwMode="auto">
              <a:xfrm>
                <a:off x="2593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" name="Line 1085"/>
              <p:cNvSpPr>
                <a:spLocks noChangeAspect="1" noChangeShapeType="1"/>
              </p:cNvSpPr>
              <p:nvPr/>
            </p:nvSpPr>
            <p:spPr bwMode="auto">
              <a:xfrm>
                <a:off x="2593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" name="Line 1086"/>
              <p:cNvSpPr>
                <a:spLocks noChangeAspect="1" noChangeShapeType="1"/>
              </p:cNvSpPr>
              <p:nvPr/>
            </p:nvSpPr>
            <p:spPr bwMode="auto">
              <a:xfrm>
                <a:off x="2593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Line 1087"/>
              <p:cNvSpPr>
                <a:spLocks noChangeAspect="1" noChangeShapeType="1"/>
              </p:cNvSpPr>
              <p:nvPr/>
            </p:nvSpPr>
            <p:spPr bwMode="auto">
              <a:xfrm>
                <a:off x="2593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" name="Line 1088"/>
              <p:cNvSpPr>
                <a:spLocks noChangeAspect="1" noChangeShapeType="1"/>
              </p:cNvSpPr>
              <p:nvPr/>
            </p:nvSpPr>
            <p:spPr bwMode="auto">
              <a:xfrm>
                <a:off x="2593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" name="Line 1089"/>
              <p:cNvSpPr>
                <a:spLocks noChangeAspect="1" noChangeShapeType="1"/>
              </p:cNvSpPr>
              <p:nvPr/>
            </p:nvSpPr>
            <p:spPr bwMode="auto">
              <a:xfrm>
                <a:off x="2408" y="1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" name="Line 1090"/>
              <p:cNvSpPr>
                <a:spLocks noChangeAspect="1" noChangeShapeType="1"/>
              </p:cNvSpPr>
              <p:nvPr/>
            </p:nvSpPr>
            <p:spPr bwMode="auto">
              <a:xfrm>
                <a:off x="2408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" name="Line 1091"/>
              <p:cNvSpPr>
                <a:spLocks noChangeAspect="1" noChangeShapeType="1"/>
              </p:cNvSpPr>
              <p:nvPr/>
            </p:nvSpPr>
            <p:spPr bwMode="auto">
              <a:xfrm>
                <a:off x="2408" y="1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" name="Line 1092"/>
              <p:cNvSpPr>
                <a:spLocks noChangeAspect="1" noChangeShapeType="1"/>
              </p:cNvSpPr>
              <p:nvPr/>
            </p:nvSpPr>
            <p:spPr bwMode="auto">
              <a:xfrm>
                <a:off x="2408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" name="Line 1093"/>
              <p:cNvSpPr>
                <a:spLocks noChangeAspect="1" noChangeShapeType="1"/>
              </p:cNvSpPr>
              <p:nvPr/>
            </p:nvSpPr>
            <p:spPr bwMode="auto">
              <a:xfrm>
                <a:off x="2408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" name="Line 1094"/>
              <p:cNvSpPr>
                <a:spLocks noChangeAspect="1" noChangeShapeType="1"/>
              </p:cNvSpPr>
              <p:nvPr/>
            </p:nvSpPr>
            <p:spPr bwMode="auto">
              <a:xfrm>
                <a:off x="2408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" name="Line 1095"/>
              <p:cNvSpPr>
                <a:spLocks noChangeAspect="1" noChangeShapeType="1"/>
              </p:cNvSpPr>
              <p:nvPr/>
            </p:nvSpPr>
            <p:spPr bwMode="auto">
              <a:xfrm>
                <a:off x="2408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" name="Line 1096"/>
              <p:cNvSpPr>
                <a:spLocks noChangeAspect="1" noChangeShapeType="1"/>
              </p:cNvSpPr>
              <p:nvPr/>
            </p:nvSpPr>
            <p:spPr bwMode="auto">
              <a:xfrm>
                <a:off x="2408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" name="Line 1097"/>
              <p:cNvSpPr>
                <a:spLocks noChangeAspect="1" noChangeShapeType="1"/>
              </p:cNvSpPr>
              <p:nvPr/>
            </p:nvSpPr>
            <p:spPr bwMode="auto">
              <a:xfrm>
                <a:off x="2408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" name="Line 1098"/>
              <p:cNvSpPr>
                <a:spLocks noChangeAspect="1" noChangeShapeType="1"/>
              </p:cNvSpPr>
              <p:nvPr/>
            </p:nvSpPr>
            <p:spPr bwMode="auto">
              <a:xfrm>
                <a:off x="2408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" name="Line 1099"/>
              <p:cNvSpPr>
                <a:spLocks noChangeAspect="1" noChangeShapeType="1"/>
              </p:cNvSpPr>
              <p:nvPr/>
            </p:nvSpPr>
            <p:spPr bwMode="auto">
              <a:xfrm>
                <a:off x="2408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" name="Line 1100"/>
              <p:cNvSpPr>
                <a:spLocks noChangeAspect="1" noChangeShapeType="1"/>
              </p:cNvSpPr>
              <p:nvPr/>
            </p:nvSpPr>
            <p:spPr bwMode="auto">
              <a:xfrm>
                <a:off x="2408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5" name="Line 1101"/>
              <p:cNvSpPr>
                <a:spLocks noChangeAspect="1" noChangeShapeType="1"/>
              </p:cNvSpPr>
              <p:nvPr/>
            </p:nvSpPr>
            <p:spPr bwMode="auto">
              <a:xfrm>
                <a:off x="2408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6" name="Line 1102"/>
              <p:cNvSpPr>
                <a:spLocks noChangeAspect="1" noChangeShapeType="1"/>
              </p:cNvSpPr>
              <p:nvPr/>
            </p:nvSpPr>
            <p:spPr bwMode="auto">
              <a:xfrm>
                <a:off x="2408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7" name="Line 1103"/>
              <p:cNvSpPr>
                <a:spLocks noChangeAspect="1" noChangeShapeType="1"/>
              </p:cNvSpPr>
              <p:nvPr/>
            </p:nvSpPr>
            <p:spPr bwMode="auto">
              <a:xfrm>
                <a:off x="2229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" name="Line 1104"/>
              <p:cNvSpPr>
                <a:spLocks noChangeAspect="1" noChangeShapeType="1"/>
              </p:cNvSpPr>
              <p:nvPr/>
            </p:nvSpPr>
            <p:spPr bwMode="auto">
              <a:xfrm>
                <a:off x="2229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" name="Line 1105"/>
              <p:cNvSpPr>
                <a:spLocks noChangeAspect="1" noChangeShapeType="1"/>
              </p:cNvSpPr>
              <p:nvPr/>
            </p:nvSpPr>
            <p:spPr bwMode="auto">
              <a:xfrm>
                <a:off x="2229" y="1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" name="Line 1106"/>
              <p:cNvSpPr>
                <a:spLocks noChangeAspect="1" noChangeShapeType="1"/>
              </p:cNvSpPr>
              <p:nvPr/>
            </p:nvSpPr>
            <p:spPr bwMode="auto">
              <a:xfrm>
                <a:off x="2229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" name="Line 1107"/>
              <p:cNvSpPr>
                <a:spLocks noChangeAspect="1" noChangeShapeType="1"/>
              </p:cNvSpPr>
              <p:nvPr/>
            </p:nvSpPr>
            <p:spPr bwMode="auto">
              <a:xfrm>
                <a:off x="2229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2" name="Line 1108"/>
              <p:cNvSpPr>
                <a:spLocks noChangeAspect="1" noChangeShapeType="1"/>
              </p:cNvSpPr>
              <p:nvPr/>
            </p:nvSpPr>
            <p:spPr bwMode="auto">
              <a:xfrm>
                <a:off x="2229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" name="Line 1109"/>
              <p:cNvSpPr>
                <a:spLocks noChangeAspect="1" noChangeShapeType="1"/>
              </p:cNvSpPr>
              <p:nvPr/>
            </p:nvSpPr>
            <p:spPr bwMode="auto">
              <a:xfrm>
                <a:off x="2229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4" name="Line 1110"/>
              <p:cNvSpPr>
                <a:spLocks noChangeAspect="1" noChangeShapeType="1"/>
              </p:cNvSpPr>
              <p:nvPr/>
            </p:nvSpPr>
            <p:spPr bwMode="auto">
              <a:xfrm>
                <a:off x="2229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5" name="Line 1111"/>
              <p:cNvSpPr>
                <a:spLocks noChangeAspect="1" noChangeShapeType="1"/>
              </p:cNvSpPr>
              <p:nvPr/>
            </p:nvSpPr>
            <p:spPr bwMode="auto">
              <a:xfrm>
                <a:off x="2229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6" name="Line 1112"/>
              <p:cNvSpPr>
                <a:spLocks noChangeAspect="1" noChangeShapeType="1"/>
              </p:cNvSpPr>
              <p:nvPr/>
            </p:nvSpPr>
            <p:spPr bwMode="auto">
              <a:xfrm>
                <a:off x="2229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7" name="Line 1113"/>
              <p:cNvSpPr>
                <a:spLocks noChangeAspect="1" noChangeShapeType="1"/>
              </p:cNvSpPr>
              <p:nvPr/>
            </p:nvSpPr>
            <p:spPr bwMode="auto">
              <a:xfrm>
                <a:off x="2229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" name="Line 1114"/>
              <p:cNvSpPr>
                <a:spLocks noChangeAspect="1" noChangeShapeType="1"/>
              </p:cNvSpPr>
              <p:nvPr/>
            </p:nvSpPr>
            <p:spPr bwMode="auto">
              <a:xfrm>
                <a:off x="2229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" name="Line 1115"/>
              <p:cNvSpPr>
                <a:spLocks noChangeAspect="1" noChangeShapeType="1"/>
              </p:cNvSpPr>
              <p:nvPr/>
            </p:nvSpPr>
            <p:spPr bwMode="auto">
              <a:xfrm>
                <a:off x="2229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" name="Line 1116"/>
              <p:cNvSpPr>
                <a:spLocks noChangeAspect="1" noChangeShapeType="1"/>
              </p:cNvSpPr>
              <p:nvPr/>
            </p:nvSpPr>
            <p:spPr bwMode="auto">
              <a:xfrm>
                <a:off x="2229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" name="Line 1117"/>
              <p:cNvSpPr>
                <a:spLocks noChangeAspect="1" noChangeShapeType="1"/>
              </p:cNvSpPr>
              <p:nvPr/>
            </p:nvSpPr>
            <p:spPr bwMode="auto">
              <a:xfrm>
                <a:off x="2040" y="2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2" name="Line 1118"/>
              <p:cNvSpPr>
                <a:spLocks noChangeAspect="1" noChangeShapeType="1"/>
              </p:cNvSpPr>
              <p:nvPr/>
            </p:nvSpPr>
            <p:spPr bwMode="auto">
              <a:xfrm>
                <a:off x="2040" y="1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3" name="Line 1119"/>
              <p:cNvSpPr>
                <a:spLocks noChangeAspect="1" noChangeShapeType="1"/>
              </p:cNvSpPr>
              <p:nvPr/>
            </p:nvSpPr>
            <p:spPr bwMode="auto">
              <a:xfrm>
                <a:off x="2040" y="1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4" name="Line 1120"/>
              <p:cNvSpPr>
                <a:spLocks noChangeAspect="1" noChangeShapeType="1"/>
              </p:cNvSpPr>
              <p:nvPr/>
            </p:nvSpPr>
            <p:spPr bwMode="auto">
              <a:xfrm>
                <a:off x="2040" y="1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5" name="Line 1121"/>
              <p:cNvSpPr>
                <a:spLocks noChangeAspect="1" noChangeShapeType="1"/>
              </p:cNvSpPr>
              <p:nvPr/>
            </p:nvSpPr>
            <p:spPr bwMode="auto">
              <a:xfrm>
                <a:off x="2040" y="1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6" name="Line 1122"/>
              <p:cNvSpPr>
                <a:spLocks noChangeAspect="1" noChangeShapeType="1"/>
              </p:cNvSpPr>
              <p:nvPr/>
            </p:nvSpPr>
            <p:spPr bwMode="auto">
              <a:xfrm>
                <a:off x="2040" y="1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7" name="Line 1123"/>
              <p:cNvSpPr>
                <a:spLocks noChangeAspect="1" noChangeShapeType="1"/>
              </p:cNvSpPr>
              <p:nvPr/>
            </p:nvSpPr>
            <p:spPr bwMode="auto">
              <a:xfrm>
                <a:off x="2040" y="1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" name="Line 1124"/>
              <p:cNvSpPr>
                <a:spLocks noChangeAspect="1" noChangeShapeType="1"/>
              </p:cNvSpPr>
              <p:nvPr/>
            </p:nvSpPr>
            <p:spPr bwMode="auto">
              <a:xfrm>
                <a:off x="2040" y="2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" name="Line 1125"/>
              <p:cNvSpPr>
                <a:spLocks noChangeAspect="1" noChangeShapeType="1"/>
              </p:cNvSpPr>
              <p:nvPr/>
            </p:nvSpPr>
            <p:spPr bwMode="auto">
              <a:xfrm>
                <a:off x="2040" y="1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" name="Line 1126"/>
              <p:cNvSpPr>
                <a:spLocks noChangeAspect="1" noChangeShapeType="1"/>
              </p:cNvSpPr>
              <p:nvPr/>
            </p:nvSpPr>
            <p:spPr bwMode="auto">
              <a:xfrm>
                <a:off x="2040" y="2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" name="Line 1127"/>
              <p:cNvSpPr>
                <a:spLocks noChangeAspect="1" noChangeShapeType="1"/>
              </p:cNvSpPr>
              <p:nvPr/>
            </p:nvSpPr>
            <p:spPr bwMode="auto">
              <a:xfrm>
                <a:off x="2040" y="2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" name="Line 1128"/>
              <p:cNvSpPr>
                <a:spLocks noChangeAspect="1" noChangeShapeType="1"/>
              </p:cNvSpPr>
              <p:nvPr/>
            </p:nvSpPr>
            <p:spPr bwMode="auto">
              <a:xfrm>
                <a:off x="2040" y="2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3" name="Line 1129"/>
              <p:cNvSpPr>
                <a:spLocks noChangeAspect="1" noChangeShapeType="1"/>
              </p:cNvSpPr>
              <p:nvPr/>
            </p:nvSpPr>
            <p:spPr bwMode="auto">
              <a:xfrm>
                <a:off x="2040" y="2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4" name="Line 1130"/>
              <p:cNvSpPr>
                <a:spLocks noChangeAspect="1" noChangeShapeType="1"/>
              </p:cNvSpPr>
              <p:nvPr/>
            </p:nvSpPr>
            <p:spPr bwMode="auto">
              <a:xfrm>
                <a:off x="1860" y="2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5" name="Line 1131"/>
              <p:cNvSpPr>
                <a:spLocks noChangeAspect="1" noChangeShapeType="1"/>
              </p:cNvSpPr>
              <p:nvPr/>
            </p:nvSpPr>
            <p:spPr bwMode="auto">
              <a:xfrm>
                <a:off x="1860" y="2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6" name="Line 1132"/>
              <p:cNvSpPr>
                <a:spLocks noChangeAspect="1" noChangeShapeType="1"/>
              </p:cNvSpPr>
              <p:nvPr/>
            </p:nvSpPr>
            <p:spPr bwMode="auto">
              <a:xfrm>
                <a:off x="1860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7" name="Line 1133"/>
              <p:cNvSpPr>
                <a:spLocks noChangeAspect="1" noChangeShapeType="1"/>
              </p:cNvSpPr>
              <p:nvPr/>
            </p:nvSpPr>
            <p:spPr bwMode="auto">
              <a:xfrm>
                <a:off x="1860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" name="Line 1134"/>
              <p:cNvSpPr>
                <a:spLocks noChangeAspect="1" noChangeShapeType="1"/>
              </p:cNvSpPr>
              <p:nvPr/>
            </p:nvSpPr>
            <p:spPr bwMode="auto">
              <a:xfrm>
                <a:off x="1860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" name="Line 1135"/>
              <p:cNvSpPr>
                <a:spLocks noChangeAspect="1" noChangeShapeType="1"/>
              </p:cNvSpPr>
              <p:nvPr/>
            </p:nvSpPr>
            <p:spPr bwMode="auto">
              <a:xfrm>
                <a:off x="1860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" name="Line 1136"/>
              <p:cNvSpPr>
                <a:spLocks noChangeAspect="1" noChangeShapeType="1"/>
              </p:cNvSpPr>
              <p:nvPr/>
            </p:nvSpPr>
            <p:spPr bwMode="auto">
              <a:xfrm>
                <a:off x="1860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1" name="Line 1137"/>
              <p:cNvSpPr>
                <a:spLocks noChangeAspect="1" noChangeShapeType="1"/>
              </p:cNvSpPr>
              <p:nvPr/>
            </p:nvSpPr>
            <p:spPr bwMode="auto">
              <a:xfrm>
                <a:off x="1860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" name="Line 1138"/>
              <p:cNvSpPr>
                <a:spLocks noChangeAspect="1" noChangeShapeType="1"/>
              </p:cNvSpPr>
              <p:nvPr/>
            </p:nvSpPr>
            <p:spPr bwMode="auto">
              <a:xfrm>
                <a:off x="1860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3" name="Line 1139"/>
              <p:cNvSpPr>
                <a:spLocks noChangeAspect="1" noChangeShapeType="1"/>
              </p:cNvSpPr>
              <p:nvPr/>
            </p:nvSpPr>
            <p:spPr bwMode="auto">
              <a:xfrm>
                <a:off x="1860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4" name="Line 1140"/>
              <p:cNvSpPr>
                <a:spLocks noChangeAspect="1" noChangeShapeType="1"/>
              </p:cNvSpPr>
              <p:nvPr/>
            </p:nvSpPr>
            <p:spPr bwMode="auto">
              <a:xfrm>
                <a:off x="1860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5" name="Line 1141"/>
              <p:cNvSpPr>
                <a:spLocks noChangeAspect="1" noChangeShapeType="1"/>
              </p:cNvSpPr>
              <p:nvPr/>
            </p:nvSpPr>
            <p:spPr bwMode="auto">
              <a:xfrm>
                <a:off x="1860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6" name="Line 1142"/>
              <p:cNvSpPr>
                <a:spLocks noChangeAspect="1" noChangeShapeType="1"/>
              </p:cNvSpPr>
              <p:nvPr/>
            </p:nvSpPr>
            <p:spPr bwMode="auto">
              <a:xfrm>
                <a:off x="1681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7" name="Line 1143"/>
              <p:cNvSpPr>
                <a:spLocks noChangeAspect="1" noChangeShapeType="1"/>
              </p:cNvSpPr>
              <p:nvPr/>
            </p:nvSpPr>
            <p:spPr bwMode="auto">
              <a:xfrm>
                <a:off x="1681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" name="Line 1144"/>
              <p:cNvSpPr>
                <a:spLocks noChangeAspect="1" noChangeShapeType="1"/>
              </p:cNvSpPr>
              <p:nvPr/>
            </p:nvSpPr>
            <p:spPr bwMode="auto">
              <a:xfrm>
                <a:off x="1681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" name="Line 1145"/>
              <p:cNvSpPr>
                <a:spLocks noChangeAspect="1" noChangeShapeType="1"/>
              </p:cNvSpPr>
              <p:nvPr/>
            </p:nvSpPr>
            <p:spPr bwMode="auto">
              <a:xfrm>
                <a:off x="1681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" name="Line 1146"/>
              <p:cNvSpPr>
                <a:spLocks noChangeAspect="1" noChangeShapeType="1"/>
              </p:cNvSpPr>
              <p:nvPr/>
            </p:nvSpPr>
            <p:spPr bwMode="auto">
              <a:xfrm>
                <a:off x="1681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1" name="Line 1147"/>
              <p:cNvSpPr>
                <a:spLocks noChangeAspect="1" noChangeShapeType="1"/>
              </p:cNvSpPr>
              <p:nvPr/>
            </p:nvSpPr>
            <p:spPr bwMode="auto">
              <a:xfrm>
                <a:off x="1681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2" name="Line 1148"/>
              <p:cNvSpPr>
                <a:spLocks noChangeAspect="1" noChangeShapeType="1"/>
              </p:cNvSpPr>
              <p:nvPr/>
            </p:nvSpPr>
            <p:spPr bwMode="auto">
              <a:xfrm>
                <a:off x="1681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Line 1149"/>
              <p:cNvSpPr>
                <a:spLocks noChangeAspect="1" noChangeShapeType="1"/>
              </p:cNvSpPr>
              <p:nvPr/>
            </p:nvSpPr>
            <p:spPr bwMode="auto">
              <a:xfrm>
                <a:off x="1681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4" name="Line 1150"/>
              <p:cNvSpPr>
                <a:spLocks noChangeAspect="1" noChangeShapeType="1"/>
              </p:cNvSpPr>
              <p:nvPr/>
            </p:nvSpPr>
            <p:spPr bwMode="auto">
              <a:xfrm>
                <a:off x="1681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5" name="Line 1151"/>
              <p:cNvSpPr>
                <a:spLocks noChangeAspect="1" noChangeShapeType="1"/>
              </p:cNvSpPr>
              <p:nvPr/>
            </p:nvSpPr>
            <p:spPr bwMode="auto">
              <a:xfrm>
                <a:off x="1681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6" name="Line 1152"/>
              <p:cNvSpPr>
                <a:spLocks noChangeAspect="1" noChangeShapeType="1"/>
              </p:cNvSpPr>
              <p:nvPr/>
            </p:nvSpPr>
            <p:spPr bwMode="auto">
              <a:xfrm>
                <a:off x="1681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7" name="Line 1153"/>
              <p:cNvSpPr>
                <a:spLocks noChangeAspect="1" noChangeShapeType="1"/>
              </p:cNvSpPr>
              <p:nvPr/>
            </p:nvSpPr>
            <p:spPr bwMode="auto">
              <a:xfrm>
                <a:off x="1501" y="2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" name="Line 1154"/>
              <p:cNvSpPr>
                <a:spLocks noChangeAspect="1" noChangeShapeType="1"/>
              </p:cNvSpPr>
              <p:nvPr/>
            </p:nvSpPr>
            <p:spPr bwMode="auto">
              <a:xfrm>
                <a:off x="1501" y="2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" name="Line 1155"/>
              <p:cNvSpPr>
                <a:spLocks noChangeAspect="1" noChangeShapeType="1"/>
              </p:cNvSpPr>
              <p:nvPr/>
            </p:nvSpPr>
            <p:spPr bwMode="auto">
              <a:xfrm>
                <a:off x="1501" y="1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" name="Line 1156"/>
              <p:cNvSpPr>
                <a:spLocks noChangeAspect="1" noChangeShapeType="1"/>
              </p:cNvSpPr>
              <p:nvPr/>
            </p:nvSpPr>
            <p:spPr bwMode="auto">
              <a:xfrm>
                <a:off x="1501" y="19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" name="Line 1157"/>
              <p:cNvSpPr>
                <a:spLocks noChangeAspect="1" noChangeShapeType="1"/>
              </p:cNvSpPr>
              <p:nvPr/>
            </p:nvSpPr>
            <p:spPr bwMode="auto">
              <a:xfrm>
                <a:off x="1501" y="2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" name="Line 1158"/>
              <p:cNvSpPr>
                <a:spLocks noChangeAspect="1" noChangeShapeType="1"/>
              </p:cNvSpPr>
              <p:nvPr/>
            </p:nvSpPr>
            <p:spPr bwMode="auto">
              <a:xfrm>
                <a:off x="1501" y="19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" name="Line 1159"/>
              <p:cNvSpPr>
                <a:spLocks noChangeAspect="1" noChangeShapeType="1"/>
              </p:cNvSpPr>
              <p:nvPr/>
            </p:nvSpPr>
            <p:spPr bwMode="auto">
              <a:xfrm>
                <a:off x="1501" y="2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" name="Line 1160"/>
              <p:cNvSpPr>
                <a:spLocks noChangeAspect="1" noChangeShapeType="1"/>
              </p:cNvSpPr>
              <p:nvPr/>
            </p:nvSpPr>
            <p:spPr bwMode="auto">
              <a:xfrm>
                <a:off x="1501" y="2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" name="Line 1161"/>
              <p:cNvSpPr>
                <a:spLocks noChangeAspect="1" noChangeShapeType="1"/>
              </p:cNvSpPr>
              <p:nvPr/>
            </p:nvSpPr>
            <p:spPr bwMode="auto">
              <a:xfrm>
                <a:off x="1501" y="2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" name="Line 1162"/>
              <p:cNvSpPr>
                <a:spLocks noChangeAspect="1" noChangeShapeType="1"/>
              </p:cNvSpPr>
              <p:nvPr/>
            </p:nvSpPr>
            <p:spPr bwMode="auto">
              <a:xfrm>
                <a:off x="1501" y="2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" name="Line 1163"/>
              <p:cNvSpPr>
                <a:spLocks noChangeAspect="1" noChangeShapeType="1"/>
              </p:cNvSpPr>
              <p:nvPr/>
            </p:nvSpPr>
            <p:spPr bwMode="auto">
              <a:xfrm>
                <a:off x="1322" y="2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" name="Line 1164"/>
              <p:cNvSpPr>
                <a:spLocks noChangeAspect="1" noChangeShapeType="1"/>
              </p:cNvSpPr>
              <p:nvPr/>
            </p:nvSpPr>
            <p:spPr bwMode="auto">
              <a:xfrm>
                <a:off x="1322" y="2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" name="Line 1165"/>
              <p:cNvSpPr>
                <a:spLocks noChangeAspect="1" noChangeShapeType="1"/>
              </p:cNvSpPr>
              <p:nvPr/>
            </p:nvSpPr>
            <p:spPr bwMode="auto">
              <a:xfrm>
                <a:off x="1322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" name="Line 1166"/>
              <p:cNvSpPr>
                <a:spLocks noChangeAspect="1" noChangeShapeType="1"/>
              </p:cNvSpPr>
              <p:nvPr/>
            </p:nvSpPr>
            <p:spPr bwMode="auto">
              <a:xfrm>
                <a:off x="1322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" name="Line 1167"/>
              <p:cNvSpPr>
                <a:spLocks noChangeAspect="1" noChangeShapeType="1"/>
              </p:cNvSpPr>
              <p:nvPr/>
            </p:nvSpPr>
            <p:spPr bwMode="auto">
              <a:xfrm>
                <a:off x="1322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" name="Line 1168"/>
              <p:cNvSpPr>
                <a:spLocks noChangeAspect="1" noChangeShapeType="1"/>
              </p:cNvSpPr>
              <p:nvPr/>
            </p:nvSpPr>
            <p:spPr bwMode="auto">
              <a:xfrm>
                <a:off x="1322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" name="Line 1169"/>
              <p:cNvSpPr>
                <a:spLocks noChangeAspect="1" noChangeShapeType="1"/>
              </p:cNvSpPr>
              <p:nvPr/>
            </p:nvSpPr>
            <p:spPr bwMode="auto">
              <a:xfrm>
                <a:off x="1322" y="2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" name="Line 1170"/>
              <p:cNvSpPr>
                <a:spLocks noChangeAspect="1" noChangeShapeType="1"/>
              </p:cNvSpPr>
              <p:nvPr/>
            </p:nvSpPr>
            <p:spPr bwMode="auto">
              <a:xfrm>
                <a:off x="1322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" name="Line 1171"/>
              <p:cNvSpPr>
                <a:spLocks noChangeAspect="1" noChangeShapeType="1"/>
              </p:cNvSpPr>
              <p:nvPr/>
            </p:nvSpPr>
            <p:spPr bwMode="auto">
              <a:xfrm>
                <a:off x="1155" y="2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" name="Line 1172"/>
              <p:cNvSpPr>
                <a:spLocks noChangeAspect="1" noChangeShapeType="1"/>
              </p:cNvSpPr>
              <p:nvPr/>
            </p:nvSpPr>
            <p:spPr bwMode="auto">
              <a:xfrm>
                <a:off x="1155" y="2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" name="Line 1173"/>
              <p:cNvSpPr>
                <a:spLocks noChangeAspect="1" noChangeShapeType="1"/>
              </p:cNvSpPr>
              <p:nvPr/>
            </p:nvSpPr>
            <p:spPr bwMode="auto">
              <a:xfrm>
                <a:off x="1155" y="2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" name="Line 1174"/>
              <p:cNvSpPr>
                <a:spLocks noChangeAspect="1" noChangeShapeType="1"/>
              </p:cNvSpPr>
              <p:nvPr/>
            </p:nvSpPr>
            <p:spPr bwMode="auto">
              <a:xfrm>
                <a:off x="1155" y="2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" name="Line 1175"/>
              <p:cNvSpPr>
                <a:spLocks noChangeAspect="1" noChangeShapeType="1"/>
              </p:cNvSpPr>
              <p:nvPr/>
            </p:nvSpPr>
            <p:spPr bwMode="auto">
              <a:xfrm>
                <a:off x="1155" y="2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" name="Line 1176"/>
              <p:cNvSpPr>
                <a:spLocks noChangeAspect="1" noChangeShapeType="1"/>
              </p:cNvSpPr>
              <p:nvPr/>
            </p:nvSpPr>
            <p:spPr bwMode="auto">
              <a:xfrm>
                <a:off x="1155" y="2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" name="Line 1177"/>
              <p:cNvSpPr>
                <a:spLocks noChangeAspect="1" noChangeShapeType="1"/>
              </p:cNvSpPr>
              <p:nvPr/>
            </p:nvSpPr>
            <p:spPr bwMode="auto">
              <a:xfrm>
                <a:off x="1155" y="2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" name="Line 1178"/>
              <p:cNvSpPr>
                <a:spLocks noChangeAspect="1" noChangeShapeType="1"/>
              </p:cNvSpPr>
              <p:nvPr/>
            </p:nvSpPr>
            <p:spPr bwMode="auto">
              <a:xfrm>
                <a:off x="2407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" name="Line 1179"/>
              <p:cNvSpPr>
                <a:spLocks noChangeAspect="1" noChangeShapeType="1"/>
              </p:cNvSpPr>
              <p:nvPr/>
            </p:nvSpPr>
            <p:spPr bwMode="auto">
              <a:xfrm>
                <a:off x="2592" y="21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" name="Line 1180"/>
              <p:cNvSpPr>
                <a:spLocks noChangeAspect="1" noChangeShapeType="1"/>
              </p:cNvSpPr>
              <p:nvPr/>
            </p:nvSpPr>
            <p:spPr bwMode="auto">
              <a:xfrm>
                <a:off x="4209" y="1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" name="Line 1181"/>
              <p:cNvSpPr>
                <a:spLocks noChangeAspect="1" noChangeShapeType="1"/>
              </p:cNvSpPr>
              <p:nvPr/>
            </p:nvSpPr>
            <p:spPr bwMode="auto">
              <a:xfrm>
                <a:off x="4209" y="1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" name="Line 1182"/>
              <p:cNvSpPr>
                <a:spLocks noChangeAspect="1" noChangeShapeType="1"/>
              </p:cNvSpPr>
              <p:nvPr/>
            </p:nvSpPr>
            <p:spPr bwMode="auto">
              <a:xfrm>
                <a:off x="4209" y="1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" name="Line 1183"/>
              <p:cNvSpPr>
                <a:spLocks noChangeAspect="1" noChangeShapeType="1"/>
              </p:cNvSpPr>
              <p:nvPr/>
            </p:nvSpPr>
            <p:spPr bwMode="auto">
              <a:xfrm>
                <a:off x="4027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" name="Line 1184"/>
              <p:cNvSpPr>
                <a:spLocks noChangeAspect="1" noChangeShapeType="1"/>
              </p:cNvSpPr>
              <p:nvPr/>
            </p:nvSpPr>
            <p:spPr bwMode="auto">
              <a:xfrm>
                <a:off x="4027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" name="Line 1185"/>
              <p:cNvSpPr>
                <a:spLocks noChangeAspect="1" noChangeShapeType="1"/>
              </p:cNvSpPr>
              <p:nvPr/>
            </p:nvSpPr>
            <p:spPr bwMode="auto">
              <a:xfrm>
                <a:off x="4027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" name="Line 1186"/>
              <p:cNvSpPr>
                <a:spLocks noChangeAspect="1" noChangeShapeType="1"/>
              </p:cNvSpPr>
              <p:nvPr/>
            </p:nvSpPr>
            <p:spPr bwMode="auto">
              <a:xfrm>
                <a:off x="3850" y="16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" name="Line 1187"/>
              <p:cNvSpPr>
                <a:spLocks noChangeAspect="1" noChangeShapeType="1"/>
              </p:cNvSpPr>
              <p:nvPr/>
            </p:nvSpPr>
            <p:spPr bwMode="auto">
              <a:xfrm>
                <a:off x="3850" y="17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" name="Line 1188"/>
              <p:cNvSpPr>
                <a:spLocks noChangeAspect="1" noChangeShapeType="1"/>
              </p:cNvSpPr>
              <p:nvPr/>
            </p:nvSpPr>
            <p:spPr bwMode="auto">
              <a:xfrm>
                <a:off x="3850" y="17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" name="Line 1189"/>
              <p:cNvSpPr>
                <a:spLocks noChangeAspect="1" noChangeShapeType="1"/>
              </p:cNvSpPr>
              <p:nvPr/>
            </p:nvSpPr>
            <p:spPr bwMode="auto">
              <a:xfrm>
                <a:off x="3671" y="16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" name="Line 1190"/>
              <p:cNvSpPr>
                <a:spLocks noChangeAspect="1" noChangeShapeType="1"/>
              </p:cNvSpPr>
              <p:nvPr/>
            </p:nvSpPr>
            <p:spPr bwMode="auto">
              <a:xfrm>
                <a:off x="3671" y="17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" name="Line 1191"/>
              <p:cNvSpPr>
                <a:spLocks noChangeAspect="1" noChangeShapeType="1"/>
              </p:cNvSpPr>
              <p:nvPr/>
            </p:nvSpPr>
            <p:spPr bwMode="auto">
              <a:xfrm>
                <a:off x="3671" y="17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" name="Line 1192"/>
              <p:cNvSpPr>
                <a:spLocks noChangeAspect="1" noChangeShapeType="1"/>
              </p:cNvSpPr>
              <p:nvPr/>
            </p:nvSpPr>
            <p:spPr bwMode="auto">
              <a:xfrm>
                <a:off x="3491" y="1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" name="Line 1193"/>
              <p:cNvSpPr>
                <a:spLocks noChangeAspect="1" noChangeShapeType="1"/>
              </p:cNvSpPr>
              <p:nvPr/>
            </p:nvSpPr>
            <p:spPr bwMode="auto">
              <a:xfrm>
                <a:off x="3491" y="1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" name="Line 1194"/>
              <p:cNvSpPr>
                <a:spLocks noChangeAspect="1" noChangeShapeType="1"/>
              </p:cNvSpPr>
              <p:nvPr/>
            </p:nvSpPr>
            <p:spPr bwMode="auto">
              <a:xfrm>
                <a:off x="3491" y="1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" name="Line 1195"/>
              <p:cNvSpPr>
                <a:spLocks noChangeAspect="1" noChangeShapeType="1"/>
              </p:cNvSpPr>
              <p:nvPr/>
            </p:nvSpPr>
            <p:spPr bwMode="auto">
              <a:xfrm>
                <a:off x="3312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" name="Line 1196"/>
              <p:cNvSpPr>
                <a:spLocks noChangeAspect="1" noChangeShapeType="1"/>
              </p:cNvSpPr>
              <p:nvPr/>
            </p:nvSpPr>
            <p:spPr bwMode="auto">
              <a:xfrm>
                <a:off x="3312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" name="Line 1197"/>
              <p:cNvSpPr>
                <a:spLocks noChangeAspect="1" noChangeShapeType="1"/>
              </p:cNvSpPr>
              <p:nvPr/>
            </p:nvSpPr>
            <p:spPr bwMode="auto">
              <a:xfrm>
                <a:off x="3312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" name="Line 1198"/>
              <p:cNvSpPr>
                <a:spLocks noChangeAspect="1" noChangeShapeType="1"/>
              </p:cNvSpPr>
              <p:nvPr/>
            </p:nvSpPr>
            <p:spPr bwMode="auto">
              <a:xfrm>
                <a:off x="3132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" name="Line 1199"/>
              <p:cNvSpPr>
                <a:spLocks noChangeAspect="1" noChangeShapeType="1"/>
              </p:cNvSpPr>
              <p:nvPr/>
            </p:nvSpPr>
            <p:spPr bwMode="auto">
              <a:xfrm>
                <a:off x="3132" y="1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" name="Line 1200"/>
              <p:cNvSpPr>
                <a:spLocks noChangeAspect="1" noChangeShapeType="1"/>
              </p:cNvSpPr>
              <p:nvPr/>
            </p:nvSpPr>
            <p:spPr bwMode="auto">
              <a:xfrm>
                <a:off x="3132" y="1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" name="Line 1201"/>
              <p:cNvSpPr>
                <a:spLocks noChangeAspect="1" noChangeShapeType="1"/>
              </p:cNvSpPr>
              <p:nvPr/>
            </p:nvSpPr>
            <p:spPr bwMode="auto">
              <a:xfrm>
                <a:off x="2951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" name="Line 1202"/>
              <p:cNvSpPr>
                <a:spLocks noChangeAspect="1" noChangeShapeType="1"/>
              </p:cNvSpPr>
              <p:nvPr/>
            </p:nvSpPr>
            <p:spPr bwMode="auto">
              <a:xfrm>
                <a:off x="2951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" name="Line 1203"/>
              <p:cNvSpPr>
                <a:spLocks noChangeAspect="1" noChangeShapeType="1"/>
              </p:cNvSpPr>
              <p:nvPr/>
            </p:nvSpPr>
            <p:spPr bwMode="auto">
              <a:xfrm>
                <a:off x="2772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Oval 1204"/>
            <p:cNvSpPr>
              <a:spLocks noChangeAspect="1" noChangeArrowheads="1"/>
            </p:cNvSpPr>
            <p:nvPr/>
          </p:nvSpPr>
          <p:spPr bwMode="auto">
            <a:xfrm>
              <a:off x="4128" y="1680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205"/>
            <p:cNvSpPr>
              <a:spLocks noChangeAspect="1" noChangeArrowheads="1"/>
            </p:cNvSpPr>
            <p:nvPr/>
          </p:nvSpPr>
          <p:spPr bwMode="auto">
            <a:xfrm>
              <a:off x="1200" y="2056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206"/>
            <p:cNvGrpSpPr>
              <a:grpSpLocks noChangeAspect="1"/>
            </p:cNvGrpSpPr>
            <p:nvPr/>
          </p:nvGrpSpPr>
          <p:grpSpPr bwMode="auto">
            <a:xfrm>
              <a:off x="1163" y="1012"/>
              <a:ext cx="3439" cy="388"/>
              <a:chOff x="1163" y="1012"/>
              <a:chExt cx="3439" cy="388"/>
            </a:xfrm>
          </p:grpSpPr>
          <p:sp>
            <p:nvSpPr>
              <p:cNvPr id="352" name="Line 1207"/>
              <p:cNvSpPr>
                <a:spLocks noChangeAspect="1" noChangeShapeType="1"/>
              </p:cNvSpPr>
              <p:nvPr/>
            </p:nvSpPr>
            <p:spPr bwMode="auto">
              <a:xfrm>
                <a:off x="4533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Line 1208"/>
              <p:cNvSpPr>
                <a:spLocks noChangeAspect="1" noChangeShapeType="1"/>
              </p:cNvSpPr>
              <p:nvPr/>
            </p:nvSpPr>
            <p:spPr bwMode="auto">
              <a:xfrm>
                <a:off x="4533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1209"/>
              <p:cNvSpPr>
                <a:spLocks noChangeAspect="1" noChangeShapeType="1"/>
              </p:cNvSpPr>
              <p:nvPr/>
            </p:nvSpPr>
            <p:spPr bwMode="auto">
              <a:xfrm>
                <a:off x="4533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1210"/>
              <p:cNvSpPr>
                <a:spLocks noChangeAspect="1" noChangeShapeType="1"/>
              </p:cNvSpPr>
              <p:nvPr/>
            </p:nvSpPr>
            <p:spPr bwMode="auto">
              <a:xfrm>
                <a:off x="4533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1211"/>
              <p:cNvSpPr>
                <a:spLocks noChangeAspect="1" noChangeShapeType="1"/>
              </p:cNvSpPr>
              <p:nvPr/>
            </p:nvSpPr>
            <p:spPr bwMode="auto">
              <a:xfrm>
                <a:off x="4533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1212"/>
              <p:cNvSpPr>
                <a:spLocks noChangeAspect="1" noChangeShapeType="1"/>
              </p:cNvSpPr>
              <p:nvPr/>
            </p:nvSpPr>
            <p:spPr bwMode="auto">
              <a:xfrm>
                <a:off x="4533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1213"/>
              <p:cNvSpPr>
                <a:spLocks noChangeAspect="1" noChangeShapeType="1"/>
              </p:cNvSpPr>
              <p:nvPr/>
            </p:nvSpPr>
            <p:spPr bwMode="auto">
              <a:xfrm>
                <a:off x="4533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1214"/>
              <p:cNvSpPr>
                <a:spLocks noChangeAspect="1" noChangeShapeType="1"/>
              </p:cNvSpPr>
              <p:nvPr/>
            </p:nvSpPr>
            <p:spPr bwMode="auto">
              <a:xfrm>
                <a:off x="4533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1215"/>
              <p:cNvSpPr>
                <a:spLocks noChangeAspect="1" noChangeShapeType="1"/>
              </p:cNvSpPr>
              <p:nvPr/>
            </p:nvSpPr>
            <p:spPr bwMode="auto">
              <a:xfrm>
                <a:off x="4533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1216"/>
              <p:cNvSpPr>
                <a:spLocks noChangeAspect="1" noChangeShapeType="1"/>
              </p:cNvSpPr>
              <p:nvPr/>
            </p:nvSpPr>
            <p:spPr bwMode="auto">
              <a:xfrm>
                <a:off x="4533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1217"/>
              <p:cNvSpPr>
                <a:spLocks noChangeAspect="1" noChangeShapeType="1"/>
              </p:cNvSpPr>
              <p:nvPr/>
            </p:nvSpPr>
            <p:spPr bwMode="auto">
              <a:xfrm>
                <a:off x="4533" y="12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1218"/>
              <p:cNvSpPr>
                <a:spLocks noChangeAspect="1" noChangeShapeType="1"/>
              </p:cNvSpPr>
              <p:nvPr/>
            </p:nvSpPr>
            <p:spPr bwMode="auto">
              <a:xfrm>
                <a:off x="4533" y="1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1219"/>
              <p:cNvSpPr>
                <a:spLocks noChangeAspect="1" noChangeShapeType="1"/>
              </p:cNvSpPr>
              <p:nvPr/>
            </p:nvSpPr>
            <p:spPr bwMode="auto">
              <a:xfrm>
                <a:off x="4371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1220"/>
              <p:cNvSpPr>
                <a:spLocks noChangeAspect="1" noChangeShapeType="1"/>
              </p:cNvSpPr>
              <p:nvPr/>
            </p:nvSpPr>
            <p:spPr bwMode="auto">
              <a:xfrm>
                <a:off x="4371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1221"/>
              <p:cNvSpPr>
                <a:spLocks noChangeAspect="1" noChangeShapeType="1"/>
              </p:cNvSpPr>
              <p:nvPr/>
            </p:nvSpPr>
            <p:spPr bwMode="auto">
              <a:xfrm>
                <a:off x="4371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1222"/>
              <p:cNvSpPr>
                <a:spLocks noChangeAspect="1" noChangeShapeType="1"/>
              </p:cNvSpPr>
              <p:nvPr/>
            </p:nvSpPr>
            <p:spPr bwMode="auto">
              <a:xfrm>
                <a:off x="4371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1223"/>
              <p:cNvSpPr>
                <a:spLocks noChangeAspect="1" noChangeShapeType="1"/>
              </p:cNvSpPr>
              <p:nvPr/>
            </p:nvSpPr>
            <p:spPr bwMode="auto">
              <a:xfrm>
                <a:off x="4371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1224"/>
              <p:cNvSpPr>
                <a:spLocks noChangeAspect="1" noChangeShapeType="1"/>
              </p:cNvSpPr>
              <p:nvPr/>
            </p:nvSpPr>
            <p:spPr bwMode="auto">
              <a:xfrm>
                <a:off x="4371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1225"/>
              <p:cNvSpPr>
                <a:spLocks noChangeAspect="1" noChangeShapeType="1"/>
              </p:cNvSpPr>
              <p:nvPr/>
            </p:nvSpPr>
            <p:spPr bwMode="auto">
              <a:xfrm>
                <a:off x="4371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1226"/>
              <p:cNvSpPr>
                <a:spLocks noChangeAspect="1" noChangeShapeType="1"/>
              </p:cNvSpPr>
              <p:nvPr/>
            </p:nvSpPr>
            <p:spPr bwMode="auto">
              <a:xfrm>
                <a:off x="4371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1227"/>
              <p:cNvSpPr>
                <a:spLocks noChangeAspect="1" noChangeShapeType="1"/>
              </p:cNvSpPr>
              <p:nvPr/>
            </p:nvSpPr>
            <p:spPr bwMode="auto">
              <a:xfrm>
                <a:off x="4371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1228"/>
              <p:cNvSpPr>
                <a:spLocks noChangeAspect="1" noChangeShapeType="1"/>
              </p:cNvSpPr>
              <p:nvPr/>
            </p:nvSpPr>
            <p:spPr bwMode="auto">
              <a:xfrm>
                <a:off x="4371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1229"/>
              <p:cNvSpPr>
                <a:spLocks noChangeAspect="1" noChangeShapeType="1"/>
              </p:cNvSpPr>
              <p:nvPr/>
            </p:nvSpPr>
            <p:spPr bwMode="auto">
              <a:xfrm>
                <a:off x="4371" y="1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1230"/>
              <p:cNvSpPr>
                <a:spLocks noChangeAspect="1" noChangeShapeType="1"/>
              </p:cNvSpPr>
              <p:nvPr/>
            </p:nvSpPr>
            <p:spPr bwMode="auto">
              <a:xfrm>
                <a:off x="4192" y="1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Line 1231"/>
              <p:cNvSpPr>
                <a:spLocks noChangeAspect="1" noChangeShapeType="1"/>
              </p:cNvSpPr>
              <p:nvPr/>
            </p:nvSpPr>
            <p:spPr bwMode="auto">
              <a:xfrm>
                <a:off x="4192" y="1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1232"/>
              <p:cNvSpPr>
                <a:spLocks noChangeAspect="1" noChangeShapeType="1"/>
              </p:cNvSpPr>
              <p:nvPr/>
            </p:nvSpPr>
            <p:spPr bwMode="auto">
              <a:xfrm>
                <a:off x="4192" y="1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1233"/>
              <p:cNvSpPr>
                <a:spLocks noChangeAspect="1" noChangeShapeType="1"/>
              </p:cNvSpPr>
              <p:nvPr/>
            </p:nvSpPr>
            <p:spPr bwMode="auto">
              <a:xfrm>
                <a:off x="4192" y="1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1234"/>
              <p:cNvSpPr>
                <a:spLocks noChangeAspect="1" noChangeShapeType="1"/>
              </p:cNvSpPr>
              <p:nvPr/>
            </p:nvSpPr>
            <p:spPr bwMode="auto">
              <a:xfrm>
                <a:off x="4192" y="1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Line 1235"/>
              <p:cNvSpPr>
                <a:spLocks noChangeAspect="1" noChangeShapeType="1"/>
              </p:cNvSpPr>
              <p:nvPr/>
            </p:nvSpPr>
            <p:spPr bwMode="auto">
              <a:xfrm>
                <a:off x="4192" y="1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1236"/>
              <p:cNvSpPr>
                <a:spLocks noChangeAspect="1" noChangeShapeType="1"/>
              </p:cNvSpPr>
              <p:nvPr/>
            </p:nvSpPr>
            <p:spPr bwMode="auto">
              <a:xfrm>
                <a:off x="4192" y="1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1237"/>
              <p:cNvSpPr>
                <a:spLocks noChangeAspect="1" noChangeShapeType="1"/>
              </p:cNvSpPr>
              <p:nvPr/>
            </p:nvSpPr>
            <p:spPr bwMode="auto">
              <a:xfrm>
                <a:off x="4192" y="1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1238"/>
              <p:cNvSpPr>
                <a:spLocks noChangeAspect="1" noChangeShapeType="1"/>
              </p:cNvSpPr>
              <p:nvPr/>
            </p:nvSpPr>
            <p:spPr bwMode="auto">
              <a:xfrm>
                <a:off x="4192" y="1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Line 1239"/>
              <p:cNvSpPr>
                <a:spLocks noChangeAspect="1" noChangeShapeType="1"/>
              </p:cNvSpPr>
              <p:nvPr/>
            </p:nvSpPr>
            <p:spPr bwMode="auto">
              <a:xfrm>
                <a:off x="4192" y="1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1240"/>
              <p:cNvSpPr>
                <a:spLocks noChangeAspect="1" noChangeShapeType="1"/>
              </p:cNvSpPr>
              <p:nvPr/>
            </p:nvSpPr>
            <p:spPr bwMode="auto">
              <a:xfrm>
                <a:off x="4012" y="1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1241"/>
              <p:cNvSpPr>
                <a:spLocks noChangeAspect="1" noChangeShapeType="1"/>
              </p:cNvSpPr>
              <p:nvPr/>
            </p:nvSpPr>
            <p:spPr bwMode="auto">
              <a:xfrm>
                <a:off x="4012" y="1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Line 1242"/>
              <p:cNvSpPr>
                <a:spLocks noChangeAspect="1" noChangeShapeType="1"/>
              </p:cNvSpPr>
              <p:nvPr/>
            </p:nvSpPr>
            <p:spPr bwMode="auto">
              <a:xfrm>
                <a:off x="4012" y="1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1243"/>
              <p:cNvSpPr>
                <a:spLocks noChangeAspect="1" noChangeShapeType="1"/>
              </p:cNvSpPr>
              <p:nvPr/>
            </p:nvSpPr>
            <p:spPr bwMode="auto">
              <a:xfrm>
                <a:off x="4012" y="1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Line 1244"/>
              <p:cNvSpPr>
                <a:spLocks noChangeAspect="1" noChangeShapeType="1"/>
              </p:cNvSpPr>
              <p:nvPr/>
            </p:nvSpPr>
            <p:spPr bwMode="auto">
              <a:xfrm>
                <a:off x="4012" y="1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1245"/>
              <p:cNvSpPr>
                <a:spLocks noChangeAspect="1" noChangeShapeType="1"/>
              </p:cNvSpPr>
              <p:nvPr/>
            </p:nvSpPr>
            <p:spPr bwMode="auto">
              <a:xfrm>
                <a:off x="4012" y="1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Line 1246"/>
              <p:cNvSpPr>
                <a:spLocks noChangeAspect="1" noChangeShapeType="1"/>
              </p:cNvSpPr>
              <p:nvPr/>
            </p:nvSpPr>
            <p:spPr bwMode="auto">
              <a:xfrm>
                <a:off x="4012" y="1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Line 1247"/>
              <p:cNvSpPr>
                <a:spLocks noChangeAspect="1" noChangeShapeType="1"/>
              </p:cNvSpPr>
              <p:nvPr/>
            </p:nvSpPr>
            <p:spPr bwMode="auto">
              <a:xfrm>
                <a:off x="4012" y="1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1248"/>
              <p:cNvSpPr>
                <a:spLocks noChangeAspect="1" noChangeShapeType="1"/>
              </p:cNvSpPr>
              <p:nvPr/>
            </p:nvSpPr>
            <p:spPr bwMode="auto">
              <a:xfrm>
                <a:off x="4012" y="1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Line 1249"/>
              <p:cNvSpPr>
                <a:spLocks noChangeAspect="1" noChangeShapeType="1"/>
              </p:cNvSpPr>
              <p:nvPr/>
            </p:nvSpPr>
            <p:spPr bwMode="auto">
              <a:xfrm>
                <a:off x="4012" y="1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Line 1250"/>
              <p:cNvSpPr>
                <a:spLocks noChangeAspect="1" noChangeShapeType="1"/>
              </p:cNvSpPr>
              <p:nvPr/>
            </p:nvSpPr>
            <p:spPr bwMode="auto">
              <a:xfrm>
                <a:off x="3833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Line 1251"/>
              <p:cNvSpPr>
                <a:spLocks noChangeAspect="1" noChangeShapeType="1"/>
              </p:cNvSpPr>
              <p:nvPr/>
            </p:nvSpPr>
            <p:spPr bwMode="auto">
              <a:xfrm>
                <a:off x="3833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Line 1252"/>
              <p:cNvSpPr>
                <a:spLocks noChangeAspect="1" noChangeShapeType="1"/>
              </p:cNvSpPr>
              <p:nvPr/>
            </p:nvSpPr>
            <p:spPr bwMode="auto">
              <a:xfrm>
                <a:off x="3833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Line 1253"/>
              <p:cNvSpPr>
                <a:spLocks noChangeAspect="1" noChangeShapeType="1"/>
              </p:cNvSpPr>
              <p:nvPr/>
            </p:nvSpPr>
            <p:spPr bwMode="auto">
              <a:xfrm>
                <a:off x="3833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Line 1254"/>
              <p:cNvSpPr>
                <a:spLocks noChangeAspect="1" noChangeShapeType="1"/>
              </p:cNvSpPr>
              <p:nvPr/>
            </p:nvSpPr>
            <p:spPr bwMode="auto">
              <a:xfrm>
                <a:off x="3833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Line 1255"/>
              <p:cNvSpPr>
                <a:spLocks noChangeAspect="1" noChangeShapeType="1"/>
              </p:cNvSpPr>
              <p:nvPr/>
            </p:nvSpPr>
            <p:spPr bwMode="auto">
              <a:xfrm>
                <a:off x="3833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Line 1256"/>
              <p:cNvSpPr>
                <a:spLocks noChangeAspect="1" noChangeShapeType="1"/>
              </p:cNvSpPr>
              <p:nvPr/>
            </p:nvSpPr>
            <p:spPr bwMode="auto">
              <a:xfrm>
                <a:off x="3833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Line 1257"/>
              <p:cNvSpPr>
                <a:spLocks noChangeAspect="1" noChangeShapeType="1"/>
              </p:cNvSpPr>
              <p:nvPr/>
            </p:nvSpPr>
            <p:spPr bwMode="auto">
              <a:xfrm>
                <a:off x="3833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1258"/>
              <p:cNvSpPr>
                <a:spLocks noChangeAspect="1" noChangeShapeType="1"/>
              </p:cNvSpPr>
              <p:nvPr/>
            </p:nvSpPr>
            <p:spPr bwMode="auto">
              <a:xfrm>
                <a:off x="3833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Line 1259"/>
              <p:cNvSpPr>
                <a:spLocks noChangeAspect="1" noChangeShapeType="1"/>
              </p:cNvSpPr>
              <p:nvPr/>
            </p:nvSpPr>
            <p:spPr bwMode="auto">
              <a:xfrm>
                <a:off x="3833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Line 1260"/>
              <p:cNvSpPr>
                <a:spLocks noChangeAspect="1" noChangeShapeType="1"/>
              </p:cNvSpPr>
              <p:nvPr/>
            </p:nvSpPr>
            <p:spPr bwMode="auto">
              <a:xfrm>
                <a:off x="3654" y="1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1261"/>
              <p:cNvSpPr>
                <a:spLocks noChangeAspect="1" noChangeShapeType="1"/>
              </p:cNvSpPr>
              <p:nvPr/>
            </p:nvSpPr>
            <p:spPr bwMode="auto">
              <a:xfrm>
                <a:off x="3654" y="1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Line 1262"/>
              <p:cNvSpPr>
                <a:spLocks noChangeAspect="1" noChangeShapeType="1"/>
              </p:cNvSpPr>
              <p:nvPr/>
            </p:nvSpPr>
            <p:spPr bwMode="auto">
              <a:xfrm>
                <a:off x="3654" y="1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Line 1263"/>
              <p:cNvSpPr>
                <a:spLocks noChangeAspect="1" noChangeShapeType="1"/>
              </p:cNvSpPr>
              <p:nvPr/>
            </p:nvSpPr>
            <p:spPr bwMode="auto">
              <a:xfrm>
                <a:off x="3654" y="1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Line 1264"/>
              <p:cNvSpPr>
                <a:spLocks noChangeAspect="1" noChangeShapeType="1"/>
              </p:cNvSpPr>
              <p:nvPr/>
            </p:nvSpPr>
            <p:spPr bwMode="auto">
              <a:xfrm>
                <a:off x="3654" y="1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Line 1265"/>
              <p:cNvSpPr>
                <a:spLocks noChangeAspect="1" noChangeShapeType="1"/>
              </p:cNvSpPr>
              <p:nvPr/>
            </p:nvSpPr>
            <p:spPr bwMode="auto">
              <a:xfrm>
                <a:off x="3654" y="1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" name="Line 1266"/>
              <p:cNvSpPr>
                <a:spLocks noChangeAspect="1" noChangeShapeType="1"/>
              </p:cNvSpPr>
              <p:nvPr/>
            </p:nvSpPr>
            <p:spPr bwMode="auto">
              <a:xfrm>
                <a:off x="3654" y="1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Line 1267"/>
              <p:cNvSpPr>
                <a:spLocks noChangeAspect="1" noChangeShapeType="1"/>
              </p:cNvSpPr>
              <p:nvPr/>
            </p:nvSpPr>
            <p:spPr bwMode="auto">
              <a:xfrm>
                <a:off x="3654" y="1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Line 1268"/>
              <p:cNvSpPr>
                <a:spLocks noChangeAspect="1" noChangeShapeType="1"/>
              </p:cNvSpPr>
              <p:nvPr/>
            </p:nvSpPr>
            <p:spPr bwMode="auto">
              <a:xfrm>
                <a:off x="3654" y="1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Line 1269"/>
              <p:cNvSpPr>
                <a:spLocks noChangeAspect="1" noChangeShapeType="1"/>
              </p:cNvSpPr>
              <p:nvPr/>
            </p:nvSpPr>
            <p:spPr bwMode="auto">
              <a:xfrm>
                <a:off x="3654" y="1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Line 1270"/>
              <p:cNvSpPr>
                <a:spLocks noChangeAspect="1" noChangeShapeType="1"/>
              </p:cNvSpPr>
              <p:nvPr/>
            </p:nvSpPr>
            <p:spPr bwMode="auto">
              <a:xfrm>
                <a:off x="3474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Line 1271"/>
              <p:cNvSpPr>
                <a:spLocks noChangeAspect="1" noChangeShapeType="1"/>
              </p:cNvSpPr>
              <p:nvPr/>
            </p:nvSpPr>
            <p:spPr bwMode="auto">
              <a:xfrm>
                <a:off x="3474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Line 1272"/>
              <p:cNvSpPr>
                <a:spLocks noChangeAspect="1" noChangeShapeType="1"/>
              </p:cNvSpPr>
              <p:nvPr/>
            </p:nvSpPr>
            <p:spPr bwMode="auto">
              <a:xfrm>
                <a:off x="3474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Line 1273"/>
              <p:cNvSpPr>
                <a:spLocks noChangeAspect="1" noChangeShapeType="1"/>
              </p:cNvSpPr>
              <p:nvPr/>
            </p:nvSpPr>
            <p:spPr bwMode="auto">
              <a:xfrm>
                <a:off x="3474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Line 1274"/>
              <p:cNvSpPr>
                <a:spLocks noChangeAspect="1" noChangeShapeType="1"/>
              </p:cNvSpPr>
              <p:nvPr/>
            </p:nvSpPr>
            <p:spPr bwMode="auto">
              <a:xfrm>
                <a:off x="3474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Line 1275"/>
              <p:cNvSpPr>
                <a:spLocks noChangeAspect="1" noChangeShapeType="1"/>
              </p:cNvSpPr>
              <p:nvPr/>
            </p:nvSpPr>
            <p:spPr bwMode="auto">
              <a:xfrm>
                <a:off x="3474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Line 1276"/>
              <p:cNvSpPr>
                <a:spLocks noChangeAspect="1" noChangeShapeType="1"/>
              </p:cNvSpPr>
              <p:nvPr/>
            </p:nvSpPr>
            <p:spPr bwMode="auto">
              <a:xfrm>
                <a:off x="3474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Line 1277"/>
              <p:cNvSpPr>
                <a:spLocks noChangeAspect="1" noChangeShapeType="1"/>
              </p:cNvSpPr>
              <p:nvPr/>
            </p:nvSpPr>
            <p:spPr bwMode="auto">
              <a:xfrm>
                <a:off x="3474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Line 1278"/>
              <p:cNvSpPr>
                <a:spLocks noChangeAspect="1" noChangeShapeType="1"/>
              </p:cNvSpPr>
              <p:nvPr/>
            </p:nvSpPr>
            <p:spPr bwMode="auto">
              <a:xfrm>
                <a:off x="3474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Line 1279"/>
              <p:cNvSpPr>
                <a:spLocks noChangeAspect="1" noChangeShapeType="1"/>
              </p:cNvSpPr>
              <p:nvPr/>
            </p:nvSpPr>
            <p:spPr bwMode="auto">
              <a:xfrm>
                <a:off x="3474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" name="Line 1280"/>
              <p:cNvSpPr>
                <a:spLocks noChangeAspect="1" noChangeShapeType="1"/>
              </p:cNvSpPr>
              <p:nvPr/>
            </p:nvSpPr>
            <p:spPr bwMode="auto">
              <a:xfrm>
                <a:off x="3294" y="1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" name="Line 1281"/>
              <p:cNvSpPr>
                <a:spLocks noChangeAspect="1" noChangeShapeType="1"/>
              </p:cNvSpPr>
              <p:nvPr/>
            </p:nvSpPr>
            <p:spPr bwMode="auto">
              <a:xfrm>
                <a:off x="3294" y="1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" name="Line 1282"/>
              <p:cNvSpPr>
                <a:spLocks noChangeAspect="1" noChangeShapeType="1"/>
              </p:cNvSpPr>
              <p:nvPr/>
            </p:nvSpPr>
            <p:spPr bwMode="auto">
              <a:xfrm>
                <a:off x="3294" y="1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1283"/>
              <p:cNvSpPr>
                <a:spLocks noChangeAspect="1" noChangeShapeType="1"/>
              </p:cNvSpPr>
              <p:nvPr/>
            </p:nvSpPr>
            <p:spPr bwMode="auto">
              <a:xfrm>
                <a:off x="3294" y="1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Line 1284"/>
              <p:cNvSpPr>
                <a:spLocks noChangeAspect="1" noChangeShapeType="1"/>
              </p:cNvSpPr>
              <p:nvPr/>
            </p:nvSpPr>
            <p:spPr bwMode="auto">
              <a:xfrm>
                <a:off x="3294" y="1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1285"/>
              <p:cNvSpPr>
                <a:spLocks noChangeAspect="1" noChangeShapeType="1"/>
              </p:cNvSpPr>
              <p:nvPr/>
            </p:nvSpPr>
            <p:spPr bwMode="auto">
              <a:xfrm>
                <a:off x="3294" y="1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Line 1286"/>
              <p:cNvSpPr>
                <a:spLocks noChangeAspect="1" noChangeShapeType="1"/>
              </p:cNvSpPr>
              <p:nvPr/>
            </p:nvSpPr>
            <p:spPr bwMode="auto">
              <a:xfrm>
                <a:off x="3294" y="1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Line 1287"/>
              <p:cNvSpPr>
                <a:spLocks noChangeAspect="1" noChangeShapeType="1"/>
              </p:cNvSpPr>
              <p:nvPr/>
            </p:nvSpPr>
            <p:spPr bwMode="auto">
              <a:xfrm>
                <a:off x="3294" y="1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" name="Line 1288"/>
              <p:cNvSpPr>
                <a:spLocks noChangeAspect="1" noChangeShapeType="1"/>
              </p:cNvSpPr>
              <p:nvPr/>
            </p:nvSpPr>
            <p:spPr bwMode="auto">
              <a:xfrm>
                <a:off x="3294" y="1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1289"/>
              <p:cNvSpPr>
                <a:spLocks noChangeAspect="1" noChangeShapeType="1"/>
              </p:cNvSpPr>
              <p:nvPr/>
            </p:nvSpPr>
            <p:spPr bwMode="auto">
              <a:xfrm>
                <a:off x="3294" y="1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1290"/>
              <p:cNvSpPr>
                <a:spLocks noChangeAspect="1" noChangeShapeType="1"/>
              </p:cNvSpPr>
              <p:nvPr/>
            </p:nvSpPr>
            <p:spPr bwMode="auto">
              <a:xfrm>
                <a:off x="3115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1291"/>
              <p:cNvSpPr>
                <a:spLocks noChangeAspect="1" noChangeShapeType="1"/>
              </p:cNvSpPr>
              <p:nvPr/>
            </p:nvSpPr>
            <p:spPr bwMode="auto">
              <a:xfrm>
                <a:off x="3115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Line 1292"/>
              <p:cNvSpPr>
                <a:spLocks noChangeAspect="1" noChangeShapeType="1"/>
              </p:cNvSpPr>
              <p:nvPr/>
            </p:nvSpPr>
            <p:spPr bwMode="auto">
              <a:xfrm>
                <a:off x="3115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Line 1293"/>
              <p:cNvSpPr>
                <a:spLocks noChangeAspect="1" noChangeShapeType="1"/>
              </p:cNvSpPr>
              <p:nvPr/>
            </p:nvSpPr>
            <p:spPr bwMode="auto">
              <a:xfrm>
                <a:off x="3115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Line 1294"/>
              <p:cNvSpPr>
                <a:spLocks noChangeAspect="1" noChangeShapeType="1"/>
              </p:cNvSpPr>
              <p:nvPr/>
            </p:nvSpPr>
            <p:spPr bwMode="auto">
              <a:xfrm>
                <a:off x="3115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1295"/>
              <p:cNvSpPr>
                <a:spLocks noChangeAspect="1" noChangeShapeType="1"/>
              </p:cNvSpPr>
              <p:nvPr/>
            </p:nvSpPr>
            <p:spPr bwMode="auto">
              <a:xfrm>
                <a:off x="3115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Line 1296"/>
              <p:cNvSpPr>
                <a:spLocks noChangeAspect="1" noChangeShapeType="1"/>
              </p:cNvSpPr>
              <p:nvPr/>
            </p:nvSpPr>
            <p:spPr bwMode="auto">
              <a:xfrm>
                <a:off x="3115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Line 1297"/>
              <p:cNvSpPr>
                <a:spLocks noChangeAspect="1" noChangeShapeType="1"/>
              </p:cNvSpPr>
              <p:nvPr/>
            </p:nvSpPr>
            <p:spPr bwMode="auto">
              <a:xfrm>
                <a:off x="3115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Line 1298"/>
              <p:cNvSpPr>
                <a:spLocks noChangeAspect="1" noChangeShapeType="1"/>
              </p:cNvSpPr>
              <p:nvPr/>
            </p:nvSpPr>
            <p:spPr bwMode="auto">
              <a:xfrm>
                <a:off x="3115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Line 1299"/>
              <p:cNvSpPr>
                <a:spLocks noChangeAspect="1" noChangeShapeType="1"/>
              </p:cNvSpPr>
              <p:nvPr/>
            </p:nvSpPr>
            <p:spPr bwMode="auto">
              <a:xfrm>
                <a:off x="3115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Line 1300"/>
              <p:cNvSpPr>
                <a:spLocks noChangeAspect="1" noChangeShapeType="1"/>
              </p:cNvSpPr>
              <p:nvPr/>
            </p:nvSpPr>
            <p:spPr bwMode="auto">
              <a:xfrm>
                <a:off x="2935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Line 1301"/>
              <p:cNvSpPr>
                <a:spLocks noChangeAspect="1" noChangeShapeType="1"/>
              </p:cNvSpPr>
              <p:nvPr/>
            </p:nvSpPr>
            <p:spPr bwMode="auto">
              <a:xfrm>
                <a:off x="2935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1302"/>
              <p:cNvSpPr>
                <a:spLocks noChangeAspect="1" noChangeShapeType="1"/>
              </p:cNvSpPr>
              <p:nvPr/>
            </p:nvSpPr>
            <p:spPr bwMode="auto">
              <a:xfrm>
                <a:off x="2935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1303"/>
              <p:cNvSpPr>
                <a:spLocks noChangeAspect="1" noChangeShapeType="1"/>
              </p:cNvSpPr>
              <p:nvPr/>
            </p:nvSpPr>
            <p:spPr bwMode="auto">
              <a:xfrm>
                <a:off x="2935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Line 1304"/>
              <p:cNvSpPr>
                <a:spLocks noChangeAspect="1" noChangeShapeType="1"/>
              </p:cNvSpPr>
              <p:nvPr/>
            </p:nvSpPr>
            <p:spPr bwMode="auto">
              <a:xfrm>
                <a:off x="2935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1305"/>
              <p:cNvSpPr>
                <a:spLocks noChangeAspect="1" noChangeShapeType="1"/>
              </p:cNvSpPr>
              <p:nvPr/>
            </p:nvSpPr>
            <p:spPr bwMode="auto">
              <a:xfrm>
                <a:off x="2935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1306"/>
              <p:cNvSpPr>
                <a:spLocks noChangeAspect="1" noChangeShapeType="1"/>
              </p:cNvSpPr>
              <p:nvPr/>
            </p:nvSpPr>
            <p:spPr bwMode="auto">
              <a:xfrm>
                <a:off x="2935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Line 1307"/>
              <p:cNvSpPr>
                <a:spLocks noChangeAspect="1" noChangeShapeType="1"/>
              </p:cNvSpPr>
              <p:nvPr/>
            </p:nvSpPr>
            <p:spPr bwMode="auto">
              <a:xfrm>
                <a:off x="2935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" name="Line 1308"/>
              <p:cNvSpPr>
                <a:spLocks noChangeAspect="1" noChangeShapeType="1"/>
              </p:cNvSpPr>
              <p:nvPr/>
            </p:nvSpPr>
            <p:spPr bwMode="auto">
              <a:xfrm>
                <a:off x="2935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Line 1309"/>
              <p:cNvSpPr>
                <a:spLocks noChangeAspect="1" noChangeShapeType="1"/>
              </p:cNvSpPr>
              <p:nvPr/>
            </p:nvSpPr>
            <p:spPr bwMode="auto">
              <a:xfrm>
                <a:off x="2935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Line 1310"/>
              <p:cNvSpPr>
                <a:spLocks noChangeAspect="1" noChangeShapeType="1"/>
              </p:cNvSpPr>
              <p:nvPr/>
            </p:nvSpPr>
            <p:spPr bwMode="auto">
              <a:xfrm>
                <a:off x="2750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Line 1311"/>
              <p:cNvSpPr>
                <a:spLocks noChangeAspect="1" noChangeShapeType="1"/>
              </p:cNvSpPr>
              <p:nvPr/>
            </p:nvSpPr>
            <p:spPr bwMode="auto">
              <a:xfrm>
                <a:off x="2750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Line 1312"/>
              <p:cNvSpPr>
                <a:spLocks noChangeAspect="1" noChangeShapeType="1"/>
              </p:cNvSpPr>
              <p:nvPr/>
            </p:nvSpPr>
            <p:spPr bwMode="auto">
              <a:xfrm>
                <a:off x="2750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" name="Line 1313"/>
              <p:cNvSpPr>
                <a:spLocks noChangeAspect="1" noChangeShapeType="1"/>
              </p:cNvSpPr>
              <p:nvPr/>
            </p:nvSpPr>
            <p:spPr bwMode="auto">
              <a:xfrm>
                <a:off x="2750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" name="Line 1314"/>
              <p:cNvSpPr>
                <a:spLocks noChangeAspect="1" noChangeShapeType="1"/>
              </p:cNvSpPr>
              <p:nvPr/>
            </p:nvSpPr>
            <p:spPr bwMode="auto">
              <a:xfrm>
                <a:off x="2750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Line 1315"/>
              <p:cNvSpPr>
                <a:spLocks noChangeAspect="1" noChangeShapeType="1"/>
              </p:cNvSpPr>
              <p:nvPr/>
            </p:nvSpPr>
            <p:spPr bwMode="auto">
              <a:xfrm>
                <a:off x="2750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Line 1316"/>
              <p:cNvSpPr>
                <a:spLocks noChangeAspect="1" noChangeShapeType="1"/>
              </p:cNvSpPr>
              <p:nvPr/>
            </p:nvSpPr>
            <p:spPr bwMode="auto">
              <a:xfrm>
                <a:off x="2750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Line 1317"/>
              <p:cNvSpPr>
                <a:spLocks noChangeAspect="1" noChangeShapeType="1"/>
              </p:cNvSpPr>
              <p:nvPr/>
            </p:nvSpPr>
            <p:spPr bwMode="auto">
              <a:xfrm>
                <a:off x="2750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Line 1318"/>
              <p:cNvSpPr>
                <a:spLocks noChangeAspect="1" noChangeShapeType="1"/>
              </p:cNvSpPr>
              <p:nvPr/>
            </p:nvSpPr>
            <p:spPr bwMode="auto">
              <a:xfrm>
                <a:off x="2750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" name="Line 1319"/>
              <p:cNvSpPr>
                <a:spLocks noChangeAspect="1" noChangeShapeType="1"/>
              </p:cNvSpPr>
              <p:nvPr/>
            </p:nvSpPr>
            <p:spPr bwMode="auto">
              <a:xfrm>
                <a:off x="2750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" name="Line 1320"/>
              <p:cNvSpPr>
                <a:spLocks noChangeAspect="1" noChangeShapeType="1"/>
              </p:cNvSpPr>
              <p:nvPr/>
            </p:nvSpPr>
            <p:spPr bwMode="auto">
              <a:xfrm>
                <a:off x="2571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" name="Line 1321"/>
              <p:cNvSpPr>
                <a:spLocks noChangeAspect="1" noChangeShapeType="1"/>
              </p:cNvSpPr>
              <p:nvPr/>
            </p:nvSpPr>
            <p:spPr bwMode="auto">
              <a:xfrm>
                <a:off x="2571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Line 1322"/>
              <p:cNvSpPr>
                <a:spLocks noChangeAspect="1" noChangeShapeType="1"/>
              </p:cNvSpPr>
              <p:nvPr/>
            </p:nvSpPr>
            <p:spPr bwMode="auto">
              <a:xfrm>
                <a:off x="2571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" name="Line 1323"/>
              <p:cNvSpPr>
                <a:spLocks noChangeAspect="1" noChangeShapeType="1"/>
              </p:cNvSpPr>
              <p:nvPr/>
            </p:nvSpPr>
            <p:spPr bwMode="auto">
              <a:xfrm>
                <a:off x="2571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Line 1324"/>
              <p:cNvSpPr>
                <a:spLocks noChangeAspect="1" noChangeShapeType="1"/>
              </p:cNvSpPr>
              <p:nvPr/>
            </p:nvSpPr>
            <p:spPr bwMode="auto">
              <a:xfrm>
                <a:off x="2571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" name="Line 1325"/>
              <p:cNvSpPr>
                <a:spLocks noChangeAspect="1" noChangeShapeType="1"/>
              </p:cNvSpPr>
              <p:nvPr/>
            </p:nvSpPr>
            <p:spPr bwMode="auto">
              <a:xfrm>
                <a:off x="2571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Line 1326"/>
              <p:cNvSpPr>
                <a:spLocks noChangeAspect="1" noChangeShapeType="1"/>
              </p:cNvSpPr>
              <p:nvPr/>
            </p:nvSpPr>
            <p:spPr bwMode="auto">
              <a:xfrm>
                <a:off x="2571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" name="Line 1327"/>
              <p:cNvSpPr>
                <a:spLocks noChangeAspect="1" noChangeShapeType="1"/>
              </p:cNvSpPr>
              <p:nvPr/>
            </p:nvSpPr>
            <p:spPr bwMode="auto">
              <a:xfrm>
                <a:off x="2571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1328"/>
              <p:cNvSpPr>
                <a:spLocks noChangeAspect="1" noChangeShapeType="1"/>
              </p:cNvSpPr>
              <p:nvPr/>
            </p:nvSpPr>
            <p:spPr bwMode="auto">
              <a:xfrm>
                <a:off x="2571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" name="Line 1329"/>
              <p:cNvSpPr>
                <a:spLocks noChangeAspect="1" noChangeShapeType="1"/>
              </p:cNvSpPr>
              <p:nvPr/>
            </p:nvSpPr>
            <p:spPr bwMode="auto">
              <a:xfrm>
                <a:off x="2571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Line 1330"/>
              <p:cNvSpPr>
                <a:spLocks noChangeAspect="1" noChangeShapeType="1"/>
              </p:cNvSpPr>
              <p:nvPr/>
            </p:nvSpPr>
            <p:spPr bwMode="auto">
              <a:xfrm>
                <a:off x="2382" y="1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1331"/>
              <p:cNvSpPr>
                <a:spLocks noChangeAspect="1" noChangeShapeType="1"/>
              </p:cNvSpPr>
              <p:nvPr/>
            </p:nvSpPr>
            <p:spPr bwMode="auto">
              <a:xfrm>
                <a:off x="2382" y="1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" name="Line 1332"/>
              <p:cNvSpPr>
                <a:spLocks noChangeAspect="1" noChangeShapeType="1"/>
              </p:cNvSpPr>
              <p:nvPr/>
            </p:nvSpPr>
            <p:spPr bwMode="auto">
              <a:xfrm>
                <a:off x="2382" y="1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" name="Line 1333"/>
              <p:cNvSpPr>
                <a:spLocks noChangeAspect="1" noChangeShapeType="1"/>
              </p:cNvSpPr>
              <p:nvPr/>
            </p:nvSpPr>
            <p:spPr bwMode="auto">
              <a:xfrm>
                <a:off x="2382" y="1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" name="Line 1334"/>
              <p:cNvSpPr>
                <a:spLocks noChangeAspect="1" noChangeShapeType="1"/>
              </p:cNvSpPr>
              <p:nvPr/>
            </p:nvSpPr>
            <p:spPr bwMode="auto">
              <a:xfrm>
                <a:off x="2382" y="1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" name="Line 1335"/>
              <p:cNvSpPr>
                <a:spLocks noChangeAspect="1" noChangeShapeType="1"/>
              </p:cNvSpPr>
              <p:nvPr/>
            </p:nvSpPr>
            <p:spPr bwMode="auto">
              <a:xfrm>
                <a:off x="2382" y="1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" name="Line 1336"/>
              <p:cNvSpPr>
                <a:spLocks noChangeAspect="1" noChangeShapeType="1"/>
              </p:cNvSpPr>
              <p:nvPr/>
            </p:nvSpPr>
            <p:spPr bwMode="auto">
              <a:xfrm>
                <a:off x="2382" y="1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Line 1337"/>
              <p:cNvSpPr>
                <a:spLocks noChangeAspect="1" noChangeShapeType="1"/>
              </p:cNvSpPr>
              <p:nvPr/>
            </p:nvSpPr>
            <p:spPr bwMode="auto">
              <a:xfrm>
                <a:off x="2382" y="1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" name="Line 1338"/>
              <p:cNvSpPr>
                <a:spLocks noChangeAspect="1" noChangeShapeType="1"/>
              </p:cNvSpPr>
              <p:nvPr/>
            </p:nvSpPr>
            <p:spPr bwMode="auto">
              <a:xfrm>
                <a:off x="2382" y="1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" name="Line 1339"/>
              <p:cNvSpPr>
                <a:spLocks noChangeAspect="1" noChangeShapeType="1"/>
              </p:cNvSpPr>
              <p:nvPr/>
            </p:nvSpPr>
            <p:spPr bwMode="auto">
              <a:xfrm>
                <a:off x="2382" y="1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" name="Line 1340"/>
              <p:cNvSpPr>
                <a:spLocks noChangeAspect="1" noChangeShapeType="1"/>
              </p:cNvSpPr>
              <p:nvPr/>
            </p:nvSpPr>
            <p:spPr bwMode="auto">
              <a:xfrm>
                <a:off x="2382" y="1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Line 1341"/>
              <p:cNvSpPr>
                <a:spLocks noChangeAspect="1" noChangeShapeType="1"/>
              </p:cNvSpPr>
              <p:nvPr/>
            </p:nvSpPr>
            <p:spPr bwMode="auto">
              <a:xfrm>
                <a:off x="2202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Line 1342"/>
              <p:cNvSpPr>
                <a:spLocks noChangeAspect="1" noChangeShapeType="1"/>
              </p:cNvSpPr>
              <p:nvPr/>
            </p:nvSpPr>
            <p:spPr bwMode="auto">
              <a:xfrm>
                <a:off x="2202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Line 1343"/>
              <p:cNvSpPr>
                <a:spLocks noChangeAspect="1" noChangeShapeType="1"/>
              </p:cNvSpPr>
              <p:nvPr/>
            </p:nvSpPr>
            <p:spPr bwMode="auto">
              <a:xfrm>
                <a:off x="2202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" name="Line 1344"/>
              <p:cNvSpPr>
                <a:spLocks noChangeAspect="1" noChangeShapeType="1"/>
              </p:cNvSpPr>
              <p:nvPr/>
            </p:nvSpPr>
            <p:spPr bwMode="auto">
              <a:xfrm>
                <a:off x="2202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Line 1345"/>
              <p:cNvSpPr>
                <a:spLocks noChangeAspect="1" noChangeShapeType="1"/>
              </p:cNvSpPr>
              <p:nvPr/>
            </p:nvSpPr>
            <p:spPr bwMode="auto">
              <a:xfrm>
                <a:off x="2202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" name="Line 1346"/>
              <p:cNvSpPr>
                <a:spLocks noChangeAspect="1" noChangeShapeType="1"/>
              </p:cNvSpPr>
              <p:nvPr/>
            </p:nvSpPr>
            <p:spPr bwMode="auto">
              <a:xfrm>
                <a:off x="2202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Line 1347"/>
              <p:cNvSpPr>
                <a:spLocks noChangeAspect="1" noChangeShapeType="1"/>
              </p:cNvSpPr>
              <p:nvPr/>
            </p:nvSpPr>
            <p:spPr bwMode="auto">
              <a:xfrm>
                <a:off x="2202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" name="Line 1348"/>
              <p:cNvSpPr>
                <a:spLocks noChangeAspect="1" noChangeShapeType="1"/>
              </p:cNvSpPr>
              <p:nvPr/>
            </p:nvSpPr>
            <p:spPr bwMode="auto">
              <a:xfrm>
                <a:off x="2202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" name="Line 1349"/>
              <p:cNvSpPr>
                <a:spLocks noChangeAspect="1" noChangeShapeType="1"/>
              </p:cNvSpPr>
              <p:nvPr/>
            </p:nvSpPr>
            <p:spPr bwMode="auto">
              <a:xfrm>
                <a:off x="2202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" name="Line 1350"/>
              <p:cNvSpPr>
                <a:spLocks noChangeAspect="1" noChangeShapeType="1"/>
              </p:cNvSpPr>
              <p:nvPr/>
            </p:nvSpPr>
            <p:spPr bwMode="auto">
              <a:xfrm>
                <a:off x="2202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6" name="Line 1351"/>
              <p:cNvSpPr>
                <a:spLocks noChangeAspect="1" noChangeShapeType="1"/>
              </p:cNvSpPr>
              <p:nvPr/>
            </p:nvSpPr>
            <p:spPr bwMode="auto">
              <a:xfrm>
                <a:off x="2202" y="1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" name="Line 1352"/>
              <p:cNvSpPr>
                <a:spLocks noChangeAspect="1" noChangeShapeType="1"/>
              </p:cNvSpPr>
              <p:nvPr/>
            </p:nvSpPr>
            <p:spPr bwMode="auto">
              <a:xfrm>
                <a:off x="2023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8" name="Line 1353"/>
              <p:cNvSpPr>
                <a:spLocks noChangeAspect="1" noChangeShapeType="1"/>
              </p:cNvSpPr>
              <p:nvPr/>
            </p:nvSpPr>
            <p:spPr bwMode="auto">
              <a:xfrm>
                <a:off x="2023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9" name="Line 1354"/>
              <p:cNvSpPr>
                <a:spLocks noChangeAspect="1" noChangeShapeType="1"/>
              </p:cNvSpPr>
              <p:nvPr/>
            </p:nvSpPr>
            <p:spPr bwMode="auto">
              <a:xfrm>
                <a:off x="2023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0" name="Line 1355"/>
              <p:cNvSpPr>
                <a:spLocks noChangeAspect="1" noChangeShapeType="1"/>
              </p:cNvSpPr>
              <p:nvPr/>
            </p:nvSpPr>
            <p:spPr bwMode="auto">
              <a:xfrm>
                <a:off x="2023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" name="Line 1356"/>
              <p:cNvSpPr>
                <a:spLocks noChangeAspect="1" noChangeShapeType="1"/>
              </p:cNvSpPr>
              <p:nvPr/>
            </p:nvSpPr>
            <p:spPr bwMode="auto">
              <a:xfrm>
                <a:off x="2023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" name="Line 1357"/>
              <p:cNvSpPr>
                <a:spLocks noChangeAspect="1" noChangeShapeType="1"/>
              </p:cNvSpPr>
              <p:nvPr/>
            </p:nvSpPr>
            <p:spPr bwMode="auto">
              <a:xfrm>
                <a:off x="2023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" name="Line 1358"/>
              <p:cNvSpPr>
                <a:spLocks noChangeAspect="1" noChangeShapeType="1"/>
              </p:cNvSpPr>
              <p:nvPr/>
            </p:nvSpPr>
            <p:spPr bwMode="auto">
              <a:xfrm>
                <a:off x="2023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4" name="Line 1359"/>
              <p:cNvSpPr>
                <a:spLocks noChangeAspect="1" noChangeShapeType="1"/>
              </p:cNvSpPr>
              <p:nvPr/>
            </p:nvSpPr>
            <p:spPr bwMode="auto">
              <a:xfrm>
                <a:off x="2023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5" name="Line 1360"/>
              <p:cNvSpPr>
                <a:spLocks noChangeAspect="1" noChangeShapeType="1"/>
              </p:cNvSpPr>
              <p:nvPr/>
            </p:nvSpPr>
            <p:spPr bwMode="auto">
              <a:xfrm>
                <a:off x="2023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6" name="Line 1361"/>
              <p:cNvSpPr>
                <a:spLocks noChangeAspect="1" noChangeShapeType="1"/>
              </p:cNvSpPr>
              <p:nvPr/>
            </p:nvSpPr>
            <p:spPr bwMode="auto">
              <a:xfrm>
                <a:off x="2023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7" name="Line 1362"/>
              <p:cNvSpPr>
                <a:spLocks noChangeAspect="1" noChangeShapeType="1"/>
              </p:cNvSpPr>
              <p:nvPr/>
            </p:nvSpPr>
            <p:spPr bwMode="auto">
              <a:xfrm>
                <a:off x="2023" y="1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8" name="Line 1363"/>
              <p:cNvSpPr>
                <a:spLocks noChangeAspect="1" noChangeShapeType="1"/>
              </p:cNvSpPr>
              <p:nvPr/>
            </p:nvSpPr>
            <p:spPr bwMode="auto">
              <a:xfrm>
                <a:off x="2023" y="1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9" name="Line 1364"/>
              <p:cNvSpPr>
                <a:spLocks noChangeAspect="1" noChangeShapeType="1"/>
              </p:cNvSpPr>
              <p:nvPr/>
            </p:nvSpPr>
            <p:spPr bwMode="auto">
              <a:xfrm>
                <a:off x="1843" y="1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0" name="Line 1365"/>
              <p:cNvSpPr>
                <a:spLocks noChangeAspect="1" noChangeShapeType="1"/>
              </p:cNvSpPr>
              <p:nvPr/>
            </p:nvSpPr>
            <p:spPr bwMode="auto">
              <a:xfrm>
                <a:off x="1843" y="1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1" name="Line 1366"/>
              <p:cNvSpPr>
                <a:spLocks noChangeAspect="1" noChangeShapeType="1"/>
              </p:cNvSpPr>
              <p:nvPr/>
            </p:nvSpPr>
            <p:spPr bwMode="auto">
              <a:xfrm>
                <a:off x="1843" y="1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" name="Line 1367"/>
              <p:cNvSpPr>
                <a:spLocks noChangeAspect="1" noChangeShapeType="1"/>
              </p:cNvSpPr>
              <p:nvPr/>
            </p:nvSpPr>
            <p:spPr bwMode="auto">
              <a:xfrm>
                <a:off x="1843" y="1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Line 1368"/>
              <p:cNvSpPr>
                <a:spLocks noChangeAspect="1" noChangeShapeType="1"/>
              </p:cNvSpPr>
              <p:nvPr/>
            </p:nvSpPr>
            <p:spPr bwMode="auto">
              <a:xfrm>
                <a:off x="1843" y="1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" name="Line 1369"/>
              <p:cNvSpPr>
                <a:spLocks noChangeAspect="1" noChangeShapeType="1"/>
              </p:cNvSpPr>
              <p:nvPr/>
            </p:nvSpPr>
            <p:spPr bwMode="auto">
              <a:xfrm>
                <a:off x="1843" y="1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" name="Line 1370"/>
              <p:cNvSpPr>
                <a:spLocks noChangeAspect="1" noChangeShapeType="1"/>
              </p:cNvSpPr>
              <p:nvPr/>
            </p:nvSpPr>
            <p:spPr bwMode="auto">
              <a:xfrm>
                <a:off x="1843" y="1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Line 1371"/>
              <p:cNvSpPr>
                <a:spLocks noChangeAspect="1" noChangeShapeType="1"/>
              </p:cNvSpPr>
              <p:nvPr/>
            </p:nvSpPr>
            <p:spPr bwMode="auto">
              <a:xfrm>
                <a:off x="1843" y="1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" name="Line 1372"/>
              <p:cNvSpPr>
                <a:spLocks noChangeAspect="1" noChangeShapeType="1"/>
              </p:cNvSpPr>
              <p:nvPr/>
            </p:nvSpPr>
            <p:spPr bwMode="auto">
              <a:xfrm>
                <a:off x="1843" y="1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" name="Line 1373"/>
              <p:cNvSpPr>
                <a:spLocks noChangeAspect="1" noChangeShapeType="1"/>
              </p:cNvSpPr>
              <p:nvPr/>
            </p:nvSpPr>
            <p:spPr bwMode="auto">
              <a:xfrm>
                <a:off x="1843" y="1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" name="Line 1374"/>
              <p:cNvSpPr>
                <a:spLocks noChangeAspect="1" noChangeShapeType="1"/>
              </p:cNvSpPr>
              <p:nvPr/>
            </p:nvSpPr>
            <p:spPr bwMode="auto">
              <a:xfrm>
                <a:off x="1843" y="1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" name="Line 1375"/>
              <p:cNvSpPr>
                <a:spLocks noChangeAspect="1" noChangeShapeType="1"/>
              </p:cNvSpPr>
              <p:nvPr/>
            </p:nvSpPr>
            <p:spPr bwMode="auto">
              <a:xfrm>
                <a:off x="1843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" name="Line 1376"/>
              <p:cNvSpPr>
                <a:spLocks noChangeAspect="1" noChangeShapeType="1"/>
              </p:cNvSpPr>
              <p:nvPr/>
            </p:nvSpPr>
            <p:spPr bwMode="auto">
              <a:xfrm>
                <a:off x="1664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Line 1377"/>
              <p:cNvSpPr>
                <a:spLocks noChangeAspect="1" noChangeShapeType="1"/>
              </p:cNvSpPr>
              <p:nvPr/>
            </p:nvSpPr>
            <p:spPr bwMode="auto">
              <a:xfrm>
                <a:off x="1664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" name="Line 1378"/>
              <p:cNvSpPr>
                <a:spLocks noChangeAspect="1" noChangeShapeType="1"/>
              </p:cNvSpPr>
              <p:nvPr/>
            </p:nvSpPr>
            <p:spPr bwMode="auto">
              <a:xfrm>
                <a:off x="1664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" name="Line 1379"/>
              <p:cNvSpPr>
                <a:spLocks noChangeAspect="1" noChangeShapeType="1"/>
              </p:cNvSpPr>
              <p:nvPr/>
            </p:nvSpPr>
            <p:spPr bwMode="auto">
              <a:xfrm>
                <a:off x="1664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" name="Line 1380"/>
              <p:cNvSpPr>
                <a:spLocks noChangeAspect="1" noChangeShapeType="1"/>
              </p:cNvSpPr>
              <p:nvPr/>
            </p:nvSpPr>
            <p:spPr bwMode="auto">
              <a:xfrm>
                <a:off x="1664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" name="Line 1381"/>
              <p:cNvSpPr>
                <a:spLocks noChangeAspect="1" noChangeShapeType="1"/>
              </p:cNvSpPr>
              <p:nvPr/>
            </p:nvSpPr>
            <p:spPr bwMode="auto">
              <a:xfrm>
                <a:off x="1664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" name="Line 1382"/>
              <p:cNvSpPr>
                <a:spLocks noChangeAspect="1" noChangeShapeType="1"/>
              </p:cNvSpPr>
              <p:nvPr/>
            </p:nvSpPr>
            <p:spPr bwMode="auto">
              <a:xfrm>
                <a:off x="1664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" name="Line 1383"/>
              <p:cNvSpPr>
                <a:spLocks noChangeAspect="1" noChangeShapeType="1"/>
              </p:cNvSpPr>
              <p:nvPr/>
            </p:nvSpPr>
            <p:spPr bwMode="auto">
              <a:xfrm>
                <a:off x="1664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" name="Line 1384"/>
              <p:cNvSpPr>
                <a:spLocks noChangeAspect="1" noChangeShapeType="1"/>
              </p:cNvSpPr>
              <p:nvPr/>
            </p:nvSpPr>
            <p:spPr bwMode="auto">
              <a:xfrm>
                <a:off x="1664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" name="Line 1385"/>
              <p:cNvSpPr>
                <a:spLocks noChangeAspect="1" noChangeShapeType="1"/>
              </p:cNvSpPr>
              <p:nvPr/>
            </p:nvSpPr>
            <p:spPr bwMode="auto">
              <a:xfrm>
                <a:off x="1664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" name="Line 1386"/>
              <p:cNvSpPr>
                <a:spLocks noChangeAspect="1" noChangeShapeType="1"/>
              </p:cNvSpPr>
              <p:nvPr/>
            </p:nvSpPr>
            <p:spPr bwMode="auto">
              <a:xfrm>
                <a:off x="1664" y="1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" name="Line 1387"/>
              <p:cNvSpPr>
                <a:spLocks noChangeAspect="1" noChangeShapeType="1"/>
              </p:cNvSpPr>
              <p:nvPr/>
            </p:nvSpPr>
            <p:spPr bwMode="auto">
              <a:xfrm>
                <a:off x="1664" y="1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" name="Line 1388"/>
              <p:cNvSpPr>
                <a:spLocks noChangeAspect="1" noChangeShapeType="1"/>
              </p:cNvSpPr>
              <p:nvPr/>
            </p:nvSpPr>
            <p:spPr bwMode="auto">
              <a:xfrm>
                <a:off x="1664" y="1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" name="Line 1389"/>
              <p:cNvSpPr>
                <a:spLocks noChangeAspect="1" noChangeShapeType="1"/>
              </p:cNvSpPr>
              <p:nvPr/>
            </p:nvSpPr>
            <p:spPr bwMode="auto">
              <a:xfrm>
                <a:off x="1485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" name="Line 1390"/>
              <p:cNvSpPr>
                <a:spLocks noChangeAspect="1" noChangeShapeType="1"/>
              </p:cNvSpPr>
              <p:nvPr/>
            </p:nvSpPr>
            <p:spPr bwMode="auto">
              <a:xfrm>
                <a:off x="1485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" name="Line 1391"/>
              <p:cNvSpPr>
                <a:spLocks noChangeAspect="1" noChangeShapeType="1"/>
              </p:cNvSpPr>
              <p:nvPr/>
            </p:nvSpPr>
            <p:spPr bwMode="auto">
              <a:xfrm>
                <a:off x="1485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" name="Line 1392"/>
              <p:cNvSpPr>
                <a:spLocks noChangeAspect="1" noChangeShapeType="1"/>
              </p:cNvSpPr>
              <p:nvPr/>
            </p:nvSpPr>
            <p:spPr bwMode="auto">
              <a:xfrm>
                <a:off x="1485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" name="Line 1393"/>
              <p:cNvSpPr>
                <a:spLocks noChangeAspect="1" noChangeShapeType="1"/>
              </p:cNvSpPr>
              <p:nvPr/>
            </p:nvSpPr>
            <p:spPr bwMode="auto">
              <a:xfrm>
                <a:off x="1485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Line 1394"/>
              <p:cNvSpPr>
                <a:spLocks noChangeAspect="1" noChangeShapeType="1"/>
              </p:cNvSpPr>
              <p:nvPr/>
            </p:nvSpPr>
            <p:spPr bwMode="auto">
              <a:xfrm>
                <a:off x="1485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" name="Line 1395"/>
              <p:cNvSpPr>
                <a:spLocks noChangeAspect="1" noChangeShapeType="1"/>
              </p:cNvSpPr>
              <p:nvPr/>
            </p:nvSpPr>
            <p:spPr bwMode="auto">
              <a:xfrm>
                <a:off x="1485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" name="Line 1396"/>
              <p:cNvSpPr>
                <a:spLocks noChangeAspect="1" noChangeShapeType="1"/>
              </p:cNvSpPr>
              <p:nvPr/>
            </p:nvSpPr>
            <p:spPr bwMode="auto">
              <a:xfrm>
                <a:off x="1485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" name="Line 1397"/>
              <p:cNvSpPr>
                <a:spLocks noChangeAspect="1" noChangeShapeType="1"/>
              </p:cNvSpPr>
              <p:nvPr/>
            </p:nvSpPr>
            <p:spPr bwMode="auto">
              <a:xfrm>
                <a:off x="1485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" name="Line 1398"/>
              <p:cNvSpPr>
                <a:spLocks noChangeAspect="1" noChangeShapeType="1"/>
              </p:cNvSpPr>
              <p:nvPr/>
            </p:nvSpPr>
            <p:spPr bwMode="auto">
              <a:xfrm>
                <a:off x="1485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" name="Line 1399"/>
              <p:cNvSpPr>
                <a:spLocks noChangeAspect="1" noChangeShapeType="1"/>
              </p:cNvSpPr>
              <p:nvPr/>
            </p:nvSpPr>
            <p:spPr bwMode="auto">
              <a:xfrm>
                <a:off x="1485" y="1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" name="Line 1400"/>
              <p:cNvSpPr>
                <a:spLocks noChangeAspect="1" noChangeShapeType="1"/>
              </p:cNvSpPr>
              <p:nvPr/>
            </p:nvSpPr>
            <p:spPr bwMode="auto">
              <a:xfrm>
                <a:off x="1485" y="1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" name="Line 1401"/>
              <p:cNvSpPr>
                <a:spLocks noChangeAspect="1" noChangeShapeType="1"/>
              </p:cNvSpPr>
              <p:nvPr/>
            </p:nvSpPr>
            <p:spPr bwMode="auto">
              <a:xfrm>
                <a:off x="1485" y="1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" name="Line 1402"/>
              <p:cNvSpPr>
                <a:spLocks noChangeAspect="1" noChangeShapeType="1"/>
              </p:cNvSpPr>
              <p:nvPr/>
            </p:nvSpPr>
            <p:spPr bwMode="auto">
              <a:xfrm>
                <a:off x="1485" y="1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" name="Line 1403"/>
              <p:cNvSpPr>
                <a:spLocks noChangeAspect="1" noChangeShapeType="1"/>
              </p:cNvSpPr>
              <p:nvPr/>
            </p:nvSpPr>
            <p:spPr bwMode="auto">
              <a:xfrm>
                <a:off x="1324" y="1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" name="Line 1404"/>
              <p:cNvSpPr>
                <a:spLocks noChangeAspect="1" noChangeShapeType="1"/>
              </p:cNvSpPr>
              <p:nvPr/>
            </p:nvSpPr>
            <p:spPr bwMode="auto">
              <a:xfrm>
                <a:off x="1324" y="1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" name="Line 1405"/>
              <p:cNvSpPr>
                <a:spLocks noChangeAspect="1" noChangeShapeType="1"/>
              </p:cNvSpPr>
              <p:nvPr/>
            </p:nvSpPr>
            <p:spPr bwMode="auto">
              <a:xfrm>
                <a:off x="1324" y="1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1" name="Line 1406"/>
              <p:cNvSpPr>
                <a:spLocks noChangeAspect="1" noChangeShapeType="1"/>
              </p:cNvSpPr>
              <p:nvPr/>
            </p:nvSpPr>
            <p:spPr bwMode="auto">
              <a:xfrm>
                <a:off x="1324" y="1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" name="Line 1407"/>
              <p:cNvSpPr>
                <a:spLocks noChangeAspect="1" noChangeShapeType="1"/>
              </p:cNvSpPr>
              <p:nvPr/>
            </p:nvSpPr>
            <p:spPr bwMode="auto">
              <a:xfrm>
                <a:off x="1324" y="1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" name="Line 1408"/>
              <p:cNvSpPr>
                <a:spLocks noChangeAspect="1" noChangeShapeType="1"/>
              </p:cNvSpPr>
              <p:nvPr/>
            </p:nvSpPr>
            <p:spPr bwMode="auto">
              <a:xfrm>
                <a:off x="1324" y="1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" name="Line 1409"/>
              <p:cNvSpPr>
                <a:spLocks noChangeAspect="1" noChangeShapeType="1"/>
              </p:cNvSpPr>
              <p:nvPr/>
            </p:nvSpPr>
            <p:spPr bwMode="auto">
              <a:xfrm>
                <a:off x="1324" y="1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" name="Line 1410"/>
              <p:cNvSpPr>
                <a:spLocks noChangeAspect="1" noChangeShapeType="1"/>
              </p:cNvSpPr>
              <p:nvPr/>
            </p:nvSpPr>
            <p:spPr bwMode="auto">
              <a:xfrm>
                <a:off x="1324" y="1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" name="Line 1411"/>
              <p:cNvSpPr>
                <a:spLocks noChangeAspect="1" noChangeShapeType="1"/>
              </p:cNvSpPr>
              <p:nvPr/>
            </p:nvSpPr>
            <p:spPr bwMode="auto">
              <a:xfrm>
                <a:off x="1324" y="1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7" name="Line 1412"/>
              <p:cNvSpPr>
                <a:spLocks noChangeAspect="1" noChangeShapeType="1"/>
              </p:cNvSpPr>
              <p:nvPr/>
            </p:nvSpPr>
            <p:spPr bwMode="auto">
              <a:xfrm>
                <a:off x="1324" y="1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8" name="Line 1413"/>
              <p:cNvSpPr>
                <a:spLocks noChangeAspect="1" noChangeShapeType="1"/>
              </p:cNvSpPr>
              <p:nvPr/>
            </p:nvSpPr>
            <p:spPr bwMode="auto">
              <a:xfrm>
                <a:off x="1324" y="1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9" name="Line 1414"/>
              <p:cNvSpPr>
                <a:spLocks noChangeAspect="1" noChangeShapeType="1"/>
              </p:cNvSpPr>
              <p:nvPr/>
            </p:nvSpPr>
            <p:spPr bwMode="auto">
              <a:xfrm>
                <a:off x="1324" y="1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" name="Line 1415"/>
              <p:cNvSpPr>
                <a:spLocks noChangeAspect="1" noChangeShapeType="1"/>
              </p:cNvSpPr>
              <p:nvPr/>
            </p:nvSpPr>
            <p:spPr bwMode="auto">
              <a:xfrm>
                <a:off x="1164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" name="Line 1416"/>
              <p:cNvSpPr>
                <a:spLocks noChangeAspect="1" noChangeShapeType="1"/>
              </p:cNvSpPr>
              <p:nvPr/>
            </p:nvSpPr>
            <p:spPr bwMode="auto">
              <a:xfrm>
                <a:off x="1164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" name="Line 1417"/>
              <p:cNvSpPr>
                <a:spLocks noChangeAspect="1" noChangeShapeType="1"/>
              </p:cNvSpPr>
              <p:nvPr/>
            </p:nvSpPr>
            <p:spPr bwMode="auto">
              <a:xfrm>
                <a:off x="1164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" name="Line 1418"/>
              <p:cNvSpPr>
                <a:spLocks noChangeAspect="1" noChangeShapeType="1"/>
              </p:cNvSpPr>
              <p:nvPr/>
            </p:nvSpPr>
            <p:spPr bwMode="auto">
              <a:xfrm>
                <a:off x="1164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" name="Line 1419"/>
              <p:cNvSpPr>
                <a:spLocks noChangeAspect="1" noChangeShapeType="1"/>
              </p:cNvSpPr>
              <p:nvPr/>
            </p:nvSpPr>
            <p:spPr bwMode="auto">
              <a:xfrm>
                <a:off x="1164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" name="Line 1420"/>
              <p:cNvSpPr>
                <a:spLocks noChangeAspect="1" noChangeShapeType="1"/>
              </p:cNvSpPr>
              <p:nvPr/>
            </p:nvSpPr>
            <p:spPr bwMode="auto">
              <a:xfrm>
                <a:off x="1164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" name="Line 1421"/>
              <p:cNvSpPr>
                <a:spLocks noChangeAspect="1" noChangeShapeType="1"/>
              </p:cNvSpPr>
              <p:nvPr/>
            </p:nvSpPr>
            <p:spPr bwMode="auto">
              <a:xfrm>
                <a:off x="1164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" name="Line 1422"/>
              <p:cNvSpPr>
                <a:spLocks noChangeAspect="1" noChangeShapeType="1"/>
              </p:cNvSpPr>
              <p:nvPr/>
            </p:nvSpPr>
            <p:spPr bwMode="auto">
              <a:xfrm>
                <a:off x="1164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" name="Line 1423"/>
              <p:cNvSpPr>
                <a:spLocks noChangeAspect="1" noChangeShapeType="1"/>
              </p:cNvSpPr>
              <p:nvPr/>
            </p:nvSpPr>
            <p:spPr bwMode="auto">
              <a:xfrm>
                <a:off x="1164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9" name="Line 1424"/>
              <p:cNvSpPr>
                <a:spLocks noChangeAspect="1" noChangeShapeType="1"/>
              </p:cNvSpPr>
              <p:nvPr/>
            </p:nvSpPr>
            <p:spPr bwMode="auto">
              <a:xfrm>
                <a:off x="1164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" name="Line 1425"/>
              <p:cNvSpPr>
                <a:spLocks noChangeAspect="1" noChangeShapeType="1"/>
              </p:cNvSpPr>
              <p:nvPr/>
            </p:nvSpPr>
            <p:spPr bwMode="auto">
              <a:xfrm>
                <a:off x="1164" y="1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" name="Line 1426"/>
              <p:cNvSpPr>
                <a:spLocks noChangeAspect="1" noChangeShapeType="1"/>
              </p:cNvSpPr>
              <p:nvPr/>
            </p:nvSpPr>
            <p:spPr bwMode="auto">
              <a:xfrm>
                <a:off x="1164" y="1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" name="Line 1427"/>
              <p:cNvSpPr>
                <a:spLocks noChangeAspect="1" noChangeShapeType="1"/>
              </p:cNvSpPr>
              <p:nvPr/>
            </p:nvSpPr>
            <p:spPr bwMode="auto">
              <a:xfrm>
                <a:off x="1164" y="1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" name="Line 1428"/>
              <p:cNvSpPr>
                <a:spLocks noChangeAspect="1" noChangeShapeType="1"/>
              </p:cNvSpPr>
              <p:nvPr/>
            </p:nvSpPr>
            <p:spPr bwMode="auto">
              <a:xfrm>
                <a:off x="1164" y="1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" name="Line 1429"/>
              <p:cNvSpPr>
                <a:spLocks noChangeAspect="1" noChangeShapeType="1"/>
              </p:cNvSpPr>
              <p:nvPr/>
            </p:nvSpPr>
            <p:spPr bwMode="auto">
              <a:xfrm>
                <a:off x="1163" y="1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" name="Line 1430"/>
              <p:cNvSpPr>
                <a:spLocks noChangeAspect="1" noChangeShapeType="1"/>
              </p:cNvSpPr>
              <p:nvPr/>
            </p:nvSpPr>
            <p:spPr bwMode="auto">
              <a:xfrm>
                <a:off x="1163" y="1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" name="Line 1431"/>
              <p:cNvSpPr>
                <a:spLocks noChangeAspect="1" noChangeShapeType="1"/>
              </p:cNvSpPr>
              <p:nvPr/>
            </p:nvSpPr>
            <p:spPr bwMode="auto">
              <a:xfrm>
                <a:off x="1163" y="1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" name="Line 1432"/>
              <p:cNvSpPr>
                <a:spLocks noChangeAspect="1" noChangeShapeType="1"/>
              </p:cNvSpPr>
              <p:nvPr/>
            </p:nvSpPr>
            <p:spPr bwMode="auto">
              <a:xfrm>
                <a:off x="1323" y="13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" name="Line 1433"/>
              <p:cNvSpPr>
                <a:spLocks noChangeAspect="1" noChangeShapeType="1"/>
              </p:cNvSpPr>
              <p:nvPr/>
            </p:nvSpPr>
            <p:spPr bwMode="auto">
              <a:xfrm>
                <a:off x="1323" y="13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" name="Line 1434"/>
              <p:cNvSpPr>
                <a:spLocks noChangeAspect="1" noChangeShapeType="1"/>
              </p:cNvSpPr>
              <p:nvPr/>
            </p:nvSpPr>
            <p:spPr bwMode="auto">
              <a:xfrm>
                <a:off x="1323" y="1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Oval 1435"/>
            <p:cNvSpPr>
              <a:spLocks noChangeAspect="1" noChangeArrowheads="1"/>
            </p:cNvSpPr>
            <p:nvPr/>
          </p:nvSpPr>
          <p:spPr bwMode="auto">
            <a:xfrm>
              <a:off x="1296" y="1008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36"/>
            <p:cNvSpPr>
              <a:spLocks noChangeAspect="1" noChangeShapeType="1"/>
            </p:cNvSpPr>
            <p:nvPr/>
          </p:nvSpPr>
          <p:spPr bwMode="auto">
            <a:xfrm>
              <a:off x="3558" y="1246"/>
              <a:ext cx="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" name="Group 1437"/>
            <p:cNvGrpSpPr>
              <a:grpSpLocks noChangeAspect="1"/>
            </p:cNvGrpSpPr>
            <p:nvPr/>
          </p:nvGrpSpPr>
          <p:grpSpPr bwMode="auto">
            <a:xfrm>
              <a:off x="1242" y="1248"/>
              <a:ext cx="3282" cy="364"/>
              <a:chOff x="1242" y="1248"/>
              <a:chExt cx="3282" cy="364"/>
            </a:xfrm>
          </p:grpSpPr>
          <p:sp>
            <p:nvSpPr>
              <p:cNvPr id="92" name="Line 1438"/>
              <p:cNvSpPr>
                <a:spLocks noChangeAspect="1" noChangeShapeType="1"/>
              </p:cNvSpPr>
              <p:nvPr/>
            </p:nvSpPr>
            <p:spPr bwMode="auto">
              <a:xfrm>
                <a:off x="4455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1439"/>
              <p:cNvSpPr>
                <a:spLocks noChangeAspect="1" noChangeShapeType="1"/>
              </p:cNvSpPr>
              <p:nvPr/>
            </p:nvSpPr>
            <p:spPr bwMode="auto">
              <a:xfrm>
                <a:off x="4455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440"/>
              <p:cNvSpPr>
                <a:spLocks noChangeAspect="1" noChangeShapeType="1"/>
              </p:cNvSpPr>
              <p:nvPr/>
            </p:nvSpPr>
            <p:spPr bwMode="auto">
              <a:xfrm>
                <a:off x="4455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441"/>
              <p:cNvSpPr>
                <a:spLocks noChangeAspect="1" noChangeShapeType="1"/>
              </p:cNvSpPr>
              <p:nvPr/>
            </p:nvSpPr>
            <p:spPr bwMode="auto">
              <a:xfrm>
                <a:off x="4455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442"/>
              <p:cNvSpPr>
                <a:spLocks noChangeAspect="1" noChangeShapeType="1"/>
              </p:cNvSpPr>
              <p:nvPr/>
            </p:nvSpPr>
            <p:spPr bwMode="auto">
              <a:xfrm>
                <a:off x="4455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443"/>
              <p:cNvSpPr>
                <a:spLocks noChangeAspect="1" noChangeShapeType="1"/>
              </p:cNvSpPr>
              <p:nvPr/>
            </p:nvSpPr>
            <p:spPr bwMode="auto">
              <a:xfrm>
                <a:off x="4455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444"/>
              <p:cNvSpPr>
                <a:spLocks noChangeAspect="1" noChangeShapeType="1"/>
              </p:cNvSpPr>
              <p:nvPr/>
            </p:nvSpPr>
            <p:spPr bwMode="auto">
              <a:xfrm>
                <a:off x="4455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445"/>
              <p:cNvSpPr>
                <a:spLocks noChangeAspect="1" noChangeShapeType="1"/>
              </p:cNvSpPr>
              <p:nvPr/>
            </p:nvSpPr>
            <p:spPr bwMode="auto">
              <a:xfrm>
                <a:off x="4455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446"/>
              <p:cNvSpPr>
                <a:spLocks noChangeAspect="1" noChangeShapeType="1"/>
              </p:cNvSpPr>
              <p:nvPr/>
            </p:nvSpPr>
            <p:spPr bwMode="auto">
              <a:xfrm>
                <a:off x="4455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47"/>
              <p:cNvSpPr>
                <a:spLocks noChangeAspect="1" noChangeShapeType="1"/>
              </p:cNvSpPr>
              <p:nvPr/>
            </p:nvSpPr>
            <p:spPr bwMode="auto">
              <a:xfrm>
                <a:off x="4455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48"/>
              <p:cNvSpPr>
                <a:spLocks noChangeAspect="1" noChangeShapeType="1"/>
              </p:cNvSpPr>
              <p:nvPr/>
            </p:nvSpPr>
            <p:spPr bwMode="auto">
              <a:xfrm>
                <a:off x="4455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449"/>
              <p:cNvSpPr>
                <a:spLocks noChangeAspect="1" noChangeShapeType="1"/>
              </p:cNvSpPr>
              <p:nvPr/>
            </p:nvSpPr>
            <p:spPr bwMode="auto">
              <a:xfrm>
                <a:off x="4455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50"/>
              <p:cNvSpPr>
                <a:spLocks noChangeAspect="1" noChangeShapeType="1"/>
              </p:cNvSpPr>
              <p:nvPr/>
            </p:nvSpPr>
            <p:spPr bwMode="auto">
              <a:xfrm>
                <a:off x="4455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1"/>
              <p:cNvSpPr>
                <a:spLocks noChangeAspect="1" noChangeShapeType="1"/>
              </p:cNvSpPr>
              <p:nvPr/>
            </p:nvSpPr>
            <p:spPr bwMode="auto">
              <a:xfrm>
                <a:off x="4455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452"/>
              <p:cNvSpPr>
                <a:spLocks noChangeAspect="1" noChangeShapeType="1"/>
              </p:cNvSpPr>
              <p:nvPr/>
            </p:nvSpPr>
            <p:spPr bwMode="auto">
              <a:xfrm>
                <a:off x="4275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1453"/>
              <p:cNvSpPr>
                <a:spLocks noChangeAspect="1" noChangeShapeType="1"/>
              </p:cNvSpPr>
              <p:nvPr/>
            </p:nvSpPr>
            <p:spPr bwMode="auto">
              <a:xfrm>
                <a:off x="4275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454"/>
              <p:cNvSpPr>
                <a:spLocks noChangeAspect="1" noChangeShapeType="1"/>
              </p:cNvSpPr>
              <p:nvPr/>
            </p:nvSpPr>
            <p:spPr bwMode="auto">
              <a:xfrm>
                <a:off x="4275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1455"/>
              <p:cNvSpPr>
                <a:spLocks noChangeAspect="1" noChangeShapeType="1"/>
              </p:cNvSpPr>
              <p:nvPr/>
            </p:nvSpPr>
            <p:spPr bwMode="auto">
              <a:xfrm>
                <a:off x="4275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1456"/>
              <p:cNvSpPr>
                <a:spLocks noChangeAspect="1" noChangeShapeType="1"/>
              </p:cNvSpPr>
              <p:nvPr/>
            </p:nvSpPr>
            <p:spPr bwMode="auto">
              <a:xfrm>
                <a:off x="4275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1457"/>
              <p:cNvSpPr>
                <a:spLocks noChangeAspect="1" noChangeShapeType="1"/>
              </p:cNvSpPr>
              <p:nvPr/>
            </p:nvSpPr>
            <p:spPr bwMode="auto">
              <a:xfrm>
                <a:off x="4275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1458"/>
              <p:cNvSpPr>
                <a:spLocks noChangeAspect="1" noChangeShapeType="1"/>
              </p:cNvSpPr>
              <p:nvPr/>
            </p:nvSpPr>
            <p:spPr bwMode="auto">
              <a:xfrm>
                <a:off x="4275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459"/>
              <p:cNvSpPr>
                <a:spLocks noChangeAspect="1" noChangeShapeType="1"/>
              </p:cNvSpPr>
              <p:nvPr/>
            </p:nvSpPr>
            <p:spPr bwMode="auto">
              <a:xfrm>
                <a:off x="4275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460"/>
              <p:cNvSpPr>
                <a:spLocks noChangeAspect="1" noChangeShapeType="1"/>
              </p:cNvSpPr>
              <p:nvPr/>
            </p:nvSpPr>
            <p:spPr bwMode="auto">
              <a:xfrm>
                <a:off x="4275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461"/>
              <p:cNvSpPr>
                <a:spLocks noChangeAspect="1" noChangeShapeType="1"/>
              </p:cNvSpPr>
              <p:nvPr/>
            </p:nvSpPr>
            <p:spPr bwMode="auto">
              <a:xfrm>
                <a:off x="4275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462"/>
              <p:cNvSpPr>
                <a:spLocks noChangeAspect="1" noChangeShapeType="1"/>
              </p:cNvSpPr>
              <p:nvPr/>
            </p:nvSpPr>
            <p:spPr bwMode="auto">
              <a:xfrm>
                <a:off x="4275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1463"/>
              <p:cNvSpPr>
                <a:spLocks noChangeAspect="1" noChangeShapeType="1"/>
              </p:cNvSpPr>
              <p:nvPr/>
            </p:nvSpPr>
            <p:spPr bwMode="auto">
              <a:xfrm>
                <a:off x="4275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464"/>
              <p:cNvSpPr>
                <a:spLocks noChangeAspect="1" noChangeShapeType="1"/>
              </p:cNvSpPr>
              <p:nvPr/>
            </p:nvSpPr>
            <p:spPr bwMode="auto">
              <a:xfrm>
                <a:off x="4275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465"/>
              <p:cNvSpPr>
                <a:spLocks noChangeAspect="1" noChangeShapeType="1"/>
              </p:cNvSpPr>
              <p:nvPr/>
            </p:nvSpPr>
            <p:spPr bwMode="auto">
              <a:xfrm>
                <a:off x="4275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466"/>
              <p:cNvSpPr>
                <a:spLocks noChangeAspect="1" noChangeShapeType="1"/>
              </p:cNvSpPr>
              <p:nvPr/>
            </p:nvSpPr>
            <p:spPr bwMode="auto">
              <a:xfrm>
                <a:off x="4096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467"/>
              <p:cNvSpPr>
                <a:spLocks noChangeAspect="1" noChangeShapeType="1"/>
              </p:cNvSpPr>
              <p:nvPr/>
            </p:nvSpPr>
            <p:spPr bwMode="auto">
              <a:xfrm>
                <a:off x="4096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468"/>
              <p:cNvSpPr>
                <a:spLocks noChangeAspect="1" noChangeShapeType="1"/>
              </p:cNvSpPr>
              <p:nvPr/>
            </p:nvSpPr>
            <p:spPr bwMode="auto">
              <a:xfrm>
                <a:off x="4096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469"/>
              <p:cNvSpPr>
                <a:spLocks noChangeAspect="1" noChangeShapeType="1"/>
              </p:cNvSpPr>
              <p:nvPr/>
            </p:nvSpPr>
            <p:spPr bwMode="auto">
              <a:xfrm>
                <a:off x="4096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1470"/>
              <p:cNvSpPr>
                <a:spLocks noChangeAspect="1" noChangeShapeType="1"/>
              </p:cNvSpPr>
              <p:nvPr/>
            </p:nvSpPr>
            <p:spPr bwMode="auto">
              <a:xfrm>
                <a:off x="4096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1471"/>
              <p:cNvSpPr>
                <a:spLocks noChangeAspect="1" noChangeShapeType="1"/>
              </p:cNvSpPr>
              <p:nvPr/>
            </p:nvSpPr>
            <p:spPr bwMode="auto">
              <a:xfrm>
                <a:off x="4096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472"/>
              <p:cNvSpPr>
                <a:spLocks noChangeAspect="1" noChangeShapeType="1"/>
              </p:cNvSpPr>
              <p:nvPr/>
            </p:nvSpPr>
            <p:spPr bwMode="auto">
              <a:xfrm>
                <a:off x="4096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1473"/>
              <p:cNvSpPr>
                <a:spLocks noChangeAspect="1" noChangeShapeType="1"/>
              </p:cNvSpPr>
              <p:nvPr/>
            </p:nvSpPr>
            <p:spPr bwMode="auto">
              <a:xfrm>
                <a:off x="4096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474"/>
              <p:cNvSpPr>
                <a:spLocks noChangeAspect="1" noChangeShapeType="1"/>
              </p:cNvSpPr>
              <p:nvPr/>
            </p:nvSpPr>
            <p:spPr bwMode="auto">
              <a:xfrm>
                <a:off x="4096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475"/>
              <p:cNvSpPr>
                <a:spLocks noChangeAspect="1" noChangeShapeType="1"/>
              </p:cNvSpPr>
              <p:nvPr/>
            </p:nvSpPr>
            <p:spPr bwMode="auto">
              <a:xfrm>
                <a:off x="4096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1476"/>
              <p:cNvSpPr>
                <a:spLocks noChangeAspect="1" noChangeShapeType="1"/>
              </p:cNvSpPr>
              <p:nvPr/>
            </p:nvSpPr>
            <p:spPr bwMode="auto">
              <a:xfrm>
                <a:off x="4096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477"/>
              <p:cNvSpPr>
                <a:spLocks noChangeAspect="1" noChangeShapeType="1"/>
              </p:cNvSpPr>
              <p:nvPr/>
            </p:nvSpPr>
            <p:spPr bwMode="auto">
              <a:xfrm>
                <a:off x="4096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478"/>
              <p:cNvSpPr>
                <a:spLocks noChangeAspect="1" noChangeShapeType="1"/>
              </p:cNvSpPr>
              <p:nvPr/>
            </p:nvSpPr>
            <p:spPr bwMode="auto">
              <a:xfrm>
                <a:off x="4096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1479"/>
              <p:cNvSpPr>
                <a:spLocks noChangeAspect="1" noChangeShapeType="1"/>
              </p:cNvSpPr>
              <p:nvPr/>
            </p:nvSpPr>
            <p:spPr bwMode="auto">
              <a:xfrm>
                <a:off x="4096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480"/>
              <p:cNvSpPr>
                <a:spLocks noChangeAspect="1" noChangeShapeType="1"/>
              </p:cNvSpPr>
              <p:nvPr/>
            </p:nvSpPr>
            <p:spPr bwMode="auto">
              <a:xfrm>
                <a:off x="3916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481"/>
              <p:cNvSpPr>
                <a:spLocks noChangeAspect="1" noChangeShapeType="1"/>
              </p:cNvSpPr>
              <p:nvPr/>
            </p:nvSpPr>
            <p:spPr bwMode="auto">
              <a:xfrm>
                <a:off x="3916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482"/>
              <p:cNvSpPr>
                <a:spLocks noChangeAspect="1" noChangeShapeType="1"/>
              </p:cNvSpPr>
              <p:nvPr/>
            </p:nvSpPr>
            <p:spPr bwMode="auto">
              <a:xfrm>
                <a:off x="3916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483"/>
              <p:cNvSpPr>
                <a:spLocks noChangeAspect="1" noChangeShapeType="1"/>
              </p:cNvSpPr>
              <p:nvPr/>
            </p:nvSpPr>
            <p:spPr bwMode="auto">
              <a:xfrm>
                <a:off x="3916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484"/>
              <p:cNvSpPr>
                <a:spLocks noChangeAspect="1" noChangeShapeType="1"/>
              </p:cNvSpPr>
              <p:nvPr/>
            </p:nvSpPr>
            <p:spPr bwMode="auto">
              <a:xfrm>
                <a:off x="3916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1485"/>
              <p:cNvSpPr>
                <a:spLocks noChangeAspect="1" noChangeShapeType="1"/>
              </p:cNvSpPr>
              <p:nvPr/>
            </p:nvSpPr>
            <p:spPr bwMode="auto">
              <a:xfrm>
                <a:off x="3916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486"/>
              <p:cNvSpPr>
                <a:spLocks noChangeAspect="1" noChangeShapeType="1"/>
              </p:cNvSpPr>
              <p:nvPr/>
            </p:nvSpPr>
            <p:spPr bwMode="auto">
              <a:xfrm>
                <a:off x="3916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487"/>
              <p:cNvSpPr>
                <a:spLocks noChangeAspect="1" noChangeShapeType="1"/>
              </p:cNvSpPr>
              <p:nvPr/>
            </p:nvSpPr>
            <p:spPr bwMode="auto">
              <a:xfrm>
                <a:off x="3916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1488"/>
              <p:cNvSpPr>
                <a:spLocks noChangeAspect="1" noChangeShapeType="1"/>
              </p:cNvSpPr>
              <p:nvPr/>
            </p:nvSpPr>
            <p:spPr bwMode="auto">
              <a:xfrm>
                <a:off x="3916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489"/>
              <p:cNvSpPr>
                <a:spLocks noChangeAspect="1" noChangeShapeType="1"/>
              </p:cNvSpPr>
              <p:nvPr/>
            </p:nvSpPr>
            <p:spPr bwMode="auto">
              <a:xfrm>
                <a:off x="3916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490"/>
              <p:cNvSpPr>
                <a:spLocks noChangeAspect="1" noChangeShapeType="1"/>
              </p:cNvSpPr>
              <p:nvPr/>
            </p:nvSpPr>
            <p:spPr bwMode="auto">
              <a:xfrm>
                <a:off x="3916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1491"/>
              <p:cNvSpPr>
                <a:spLocks noChangeAspect="1" noChangeShapeType="1"/>
              </p:cNvSpPr>
              <p:nvPr/>
            </p:nvSpPr>
            <p:spPr bwMode="auto">
              <a:xfrm>
                <a:off x="3916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492"/>
              <p:cNvSpPr>
                <a:spLocks noChangeAspect="1" noChangeShapeType="1"/>
              </p:cNvSpPr>
              <p:nvPr/>
            </p:nvSpPr>
            <p:spPr bwMode="auto">
              <a:xfrm>
                <a:off x="3916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1493"/>
              <p:cNvSpPr>
                <a:spLocks noChangeAspect="1" noChangeShapeType="1"/>
              </p:cNvSpPr>
              <p:nvPr/>
            </p:nvSpPr>
            <p:spPr bwMode="auto">
              <a:xfrm>
                <a:off x="3916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1494"/>
              <p:cNvSpPr>
                <a:spLocks noChangeAspect="1" noChangeShapeType="1"/>
              </p:cNvSpPr>
              <p:nvPr/>
            </p:nvSpPr>
            <p:spPr bwMode="auto">
              <a:xfrm>
                <a:off x="3737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495"/>
              <p:cNvSpPr>
                <a:spLocks noChangeAspect="1" noChangeShapeType="1"/>
              </p:cNvSpPr>
              <p:nvPr/>
            </p:nvSpPr>
            <p:spPr bwMode="auto">
              <a:xfrm>
                <a:off x="3737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496"/>
              <p:cNvSpPr>
                <a:spLocks noChangeAspect="1" noChangeShapeType="1"/>
              </p:cNvSpPr>
              <p:nvPr/>
            </p:nvSpPr>
            <p:spPr bwMode="auto">
              <a:xfrm>
                <a:off x="3737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497"/>
              <p:cNvSpPr>
                <a:spLocks noChangeAspect="1" noChangeShapeType="1"/>
              </p:cNvSpPr>
              <p:nvPr/>
            </p:nvSpPr>
            <p:spPr bwMode="auto">
              <a:xfrm>
                <a:off x="3737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498"/>
              <p:cNvSpPr>
                <a:spLocks noChangeAspect="1" noChangeShapeType="1"/>
              </p:cNvSpPr>
              <p:nvPr/>
            </p:nvSpPr>
            <p:spPr bwMode="auto">
              <a:xfrm>
                <a:off x="3737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499"/>
              <p:cNvSpPr>
                <a:spLocks noChangeAspect="1" noChangeShapeType="1"/>
              </p:cNvSpPr>
              <p:nvPr/>
            </p:nvSpPr>
            <p:spPr bwMode="auto">
              <a:xfrm>
                <a:off x="3737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500"/>
              <p:cNvSpPr>
                <a:spLocks noChangeAspect="1" noChangeShapeType="1"/>
              </p:cNvSpPr>
              <p:nvPr/>
            </p:nvSpPr>
            <p:spPr bwMode="auto">
              <a:xfrm>
                <a:off x="3737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1501"/>
              <p:cNvSpPr>
                <a:spLocks noChangeAspect="1" noChangeShapeType="1"/>
              </p:cNvSpPr>
              <p:nvPr/>
            </p:nvSpPr>
            <p:spPr bwMode="auto">
              <a:xfrm>
                <a:off x="3737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502"/>
              <p:cNvSpPr>
                <a:spLocks noChangeAspect="1" noChangeShapeType="1"/>
              </p:cNvSpPr>
              <p:nvPr/>
            </p:nvSpPr>
            <p:spPr bwMode="auto">
              <a:xfrm>
                <a:off x="3737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1503"/>
              <p:cNvSpPr>
                <a:spLocks noChangeAspect="1" noChangeShapeType="1"/>
              </p:cNvSpPr>
              <p:nvPr/>
            </p:nvSpPr>
            <p:spPr bwMode="auto">
              <a:xfrm>
                <a:off x="3737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504"/>
              <p:cNvSpPr>
                <a:spLocks noChangeAspect="1" noChangeShapeType="1"/>
              </p:cNvSpPr>
              <p:nvPr/>
            </p:nvSpPr>
            <p:spPr bwMode="auto">
              <a:xfrm>
                <a:off x="3737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505"/>
              <p:cNvSpPr>
                <a:spLocks noChangeAspect="1" noChangeShapeType="1"/>
              </p:cNvSpPr>
              <p:nvPr/>
            </p:nvSpPr>
            <p:spPr bwMode="auto">
              <a:xfrm>
                <a:off x="3737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1506"/>
              <p:cNvSpPr>
                <a:spLocks noChangeAspect="1" noChangeShapeType="1"/>
              </p:cNvSpPr>
              <p:nvPr/>
            </p:nvSpPr>
            <p:spPr bwMode="auto">
              <a:xfrm>
                <a:off x="3737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1507"/>
              <p:cNvSpPr>
                <a:spLocks noChangeAspect="1" noChangeShapeType="1"/>
              </p:cNvSpPr>
              <p:nvPr/>
            </p:nvSpPr>
            <p:spPr bwMode="auto">
              <a:xfrm>
                <a:off x="3737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508"/>
              <p:cNvSpPr>
                <a:spLocks noChangeAspect="1" noChangeShapeType="1"/>
              </p:cNvSpPr>
              <p:nvPr/>
            </p:nvSpPr>
            <p:spPr bwMode="auto">
              <a:xfrm>
                <a:off x="3558" y="1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509"/>
              <p:cNvSpPr>
                <a:spLocks noChangeAspect="1" noChangeShapeType="1"/>
              </p:cNvSpPr>
              <p:nvPr/>
            </p:nvSpPr>
            <p:spPr bwMode="auto">
              <a:xfrm>
                <a:off x="3558" y="13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510"/>
              <p:cNvSpPr>
                <a:spLocks noChangeAspect="1" noChangeShapeType="1"/>
              </p:cNvSpPr>
              <p:nvPr/>
            </p:nvSpPr>
            <p:spPr bwMode="auto">
              <a:xfrm>
                <a:off x="3558" y="13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511"/>
              <p:cNvSpPr>
                <a:spLocks noChangeAspect="1" noChangeShapeType="1"/>
              </p:cNvSpPr>
              <p:nvPr/>
            </p:nvSpPr>
            <p:spPr bwMode="auto">
              <a:xfrm>
                <a:off x="3558" y="13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512"/>
              <p:cNvSpPr>
                <a:spLocks noChangeAspect="1" noChangeShapeType="1"/>
              </p:cNvSpPr>
              <p:nvPr/>
            </p:nvSpPr>
            <p:spPr bwMode="auto">
              <a:xfrm>
                <a:off x="3558" y="14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513"/>
              <p:cNvSpPr>
                <a:spLocks noChangeAspect="1" noChangeShapeType="1"/>
              </p:cNvSpPr>
              <p:nvPr/>
            </p:nvSpPr>
            <p:spPr bwMode="auto">
              <a:xfrm>
                <a:off x="3558" y="14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1514"/>
              <p:cNvSpPr>
                <a:spLocks noChangeAspect="1" noChangeShapeType="1"/>
              </p:cNvSpPr>
              <p:nvPr/>
            </p:nvSpPr>
            <p:spPr bwMode="auto">
              <a:xfrm>
                <a:off x="3558" y="13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515"/>
              <p:cNvSpPr>
                <a:spLocks noChangeAspect="1" noChangeShapeType="1"/>
              </p:cNvSpPr>
              <p:nvPr/>
            </p:nvSpPr>
            <p:spPr bwMode="auto">
              <a:xfrm>
                <a:off x="3558" y="14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516"/>
              <p:cNvSpPr>
                <a:spLocks noChangeAspect="1" noChangeShapeType="1"/>
              </p:cNvSpPr>
              <p:nvPr/>
            </p:nvSpPr>
            <p:spPr bwMode="auto">
              <a:xfrm>
                <a:off x="3558" y="14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517"/>
              <p:cNvSpPr>
                <a:spLocks noChangeAspect="1" noChangeShapeType="1"/>
              </p:cNvSpPr>
              <p:nvPr/>
            </p:nvSpPr>
            <p:spPr bwMode="auto">
              <a:xfrm>
                <a:off x="3558" y="15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518"/>
              <p:cNvSpPr>
                <a:spLocks noChangeAspect="1" noChangeShapeType="1"/>
              </p:cNvSpPr>
              <p:nvPr/>
            </p:nvSpPr>
            <p:spPr bwMode="auto">
              <a:xfrm>
                <a:off x="3558" y="15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519"/>
              <p:cNvSpPr>
                <a:spLocks noChangeAspect="1" noChangeShapeType="1"/>
              </p:cNvSpPr>
              <p:nvPr/>
            </p:nvSpPr>
            <p:spPr bwMode="auto">
              <a:xfrm>
                <a:off x="3558" y="15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520"/>
              <p:cNvSpPr>
                <a:spLocks noChangeAspect="1" noChangeShapeType="1"/>
              </p:cNvSpPr>
              <p:nvPr/>
            </p:nvSpPr>
            <p:spPr bwMode="auto">
              <a:xfrm>
                <a:off x="3558" y="15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521"/>
              <p:cNvSpPr>
                <a:spLocks noChangeAspect="1" noChangeShapeType="1"/>
              </p:cNvSpPr>
              <p:nvPr/>
            </p:nvSpPr>
            <p:spPr bwMode="auto">
              <a:xfrm>
                <a:off x="3558" y="16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1522"/>
              <p:cNvSpPr>
                <a:spLocks noChangeAspect="1" noChangeShapeType="1"/>
              </p:cNvSpPr>
              <p:nvPr/>
            </p:nvSpPr>
            <p:spPr bwMode="auto">
              <a:xfrm>
                <a:off x="3378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1523"/>
              <p:cNvSpPr>
                <a:spLocks noChangeAspect="1" noChangeShapeType="1"/>
              </p:cNvSpPr>
              <p:nvPr/>
            </p:nvSpPr>
            <p:spPr bwMode="auto">
              <a:xfrm>
                <a:off x="3378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1524"/>
              <p:cNvSpPr>
                <a:spLocks noChangeAspect="1" noChangeShapeType="1"/>
              </p:cNvSpPr>
              <p:nvPr/>
            </p:nvSpPr>
            <p:spPr bwMode="auto">
              <a:xfrm>
                <a:off x="3378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1525"/>
              <p:cNvSpPr>
                <a:spLocks noChangeAspect="1" noChangeShapeType="1"/>
              </p:cNvSpPr>
              <p:nvPr/>
            </p:nvSpPr>
            <p:spPr bwMode="auto">
              <a:xfrm>
                <a:off x="3378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1526"/>
              <p:cNvSpPr>
                <a:spLocks noChangeAspect="1" noChangeShapeType="1"/>
              </p:cNvSpPr>
              <p:nvPr/>
            </p:nvSpPr>
            <p:spPr bwMode="auto">
              <a:xfrm>
                <a:off x="3378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1527"/>
              <p:cNvSpPr>
                <a:spLocks noChangeAspect="1" noChangeShapeType="1"/>
              </p:cNvSpPr>
              <p:nvPr/>
            </p:nvSpPr>
            <p:spPr bwMode="auto">
              <a:xfrm>
                <a:off x="3378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1528"/>
              <p:cNvSpPr>
                <a:spLocks noChangeAspect="1" noChangeShapeType="1"/>
              </p:cNvSpPr>
              <p:nvPr/>
            </p:nvSpPr>
            <p:spPr bwMode="auto">
              <a:xfrm>
                <a:off x="3378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1529"/>
              <p:cNvSpPr>
                <a:spLocks noChangeAspect="1" noChangeShapeType="1"/>
              </p:cNvSpPr>
              <p:nvPr/>
            </p:nvSpPr>
            <p:spPr bwMode="auto">
              <a:xfrm>
                <a:off x="3378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1530"/>
              <p:cNvSpPr>
                <a:spLocks noChangeAspect="1" noChangeShapeType="1"/>
              </p:cNvSpPr>
              <p:nvPr/>
            </p:nvSpPr>
            <p:spPr bwMode="auto">
              <a:xfrm>
                <a:off x="3378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531"/>
              <p:cNvSpPr>
                <a:spLocks noChangeAspect="1" noChangeShapeType="1"/>
              </p:cNvSpPr>
              <p:nvPr/>
            </p:nvSpPr>
            <p:spPr bwMode="auto">
              <a:xfrm>
                <a:off x="3378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1532"/>
              <p:cNvSpPr>
                <a:spLocks noChangeAspect="1" noChangeShapeType="1"/>
              </p:cNvSpPr>
              <p:nvPr/>
            </p:nvSpPr>
            <p:spPr bwMode="auto">
              <a:xfrm>
                <a:off x="3378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1533"/>
              <p:cNvSpPr>
                <a:spLocks noChangeAspect="1" noChangeShapeType="1"/>
              </p:cNvSpPr>
              <p:nvPr/>
            </p:nvSpPr>
            <p:spPr bwMode="auto">
              <a:xfrm>
                <a:off x="3378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1534"/>
              <p:cNvSpPr>
                <a:spLocks noChangeAspect="1" noChangeShapeType="1"/>
              </p:cNvSpPr>
              <p:nvPr/>
            </p:nvSpPr>
            <p:spPr bwMode="auto">
              <a:xfrm>
                <a:off x="3378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1535"/>
              <p:cNvSpPr>
                <a:spLocks noChangeAspect="1" noChangeShapeType="1"/>
              </p:cNvSpPr>
              <p:nvPr/>
            </p:nvSpPr>
            <p:spPr bwMode="auto">
              <a:xfrm>
                <a:off x="3378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536"/>
              <p:cNvSpPr>
                <a:spLocks noChangeAspect="1" noChangeShapeType="1"/>
              </p:cNvSpPr>
              <p:nvPr/>
            </p:nvSpPr>
            <p:spPr bwMode="auto">
              <a:xfrm>
                <a:off x="3198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1537"/>
              <p:cNvSpPr>
                <a:spLocks noChangeAspect="1" noChangeShapeType="1"/>
              </p:cNvSpPr>
              <p:nvPr/>
            </p:nvSpPr>
            <p:spPr bwMode="auto">
              <a:xfrm>
                <a:off x="3198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1538"/>
              <p:cNvSpPr>
                <a:spLocks noChangeAspect="1" noChangeShapeType="1"/>
              </p:cNvSpPr>
              <p:nvPr/>
            </p:nvSpPr>
            <p:spPr bwMode="auto">
              <a:xfrm>
                <a:off x="3198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1539"/>
              <p:cNvSpPr>
                <a:spLocks noChangeAspect="1" noChangeShapeType="1"/>
              </p:cNvSpPr>
              <p:nvPr/>
            </p:nvSpPr>
            <p:spPr bwMode="auto">
              <a:xfrm>
                <a:off x="3198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540"/>
              <p:cNvSpPr>
                <a:spLocks noChangeAspect="1" noChangeShapeType="1"/>
              </p:cNvSpPr>
              <p:nvPr/>
            </p:nvSpPr>
            <p:spPr bwMode="auto">
              <a:xfrm>
                <a:off x="3198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541"/>
              <p:cNvSpPr>
                <a:spLocks noChangeAspect="1" noChangeShapeType="1"/>
              </p:cNvSpPr>
              <p:nvPr/>
            </p:nvSpPr>
            <p:spPr bwMode="auto">
              <a:xfrm>
                <a:off x="3198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1542"/>
              <p:cNvSpPr>
                <a:spLocks noChangeAspect="1" noChangeShapeType="1"/>
              </p:cNvSpPr>
              <p:nvPr/>
            </p:nvSpPr>
            <p:spPr bwMode="auto">
              <a:xfrm>
                <a:off x="3198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1543"/>
              <p:cNvSpPr>
                <a:spLocks noChangeAspect="1" noChangeShapeType="1"/>
              </p:cNvSpPr>
              <p:nvPr/>
            </p:nvSpPr>
            <p:spPr bwMode="auto">
              <a:xfrm>
                <a:off x="3198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1544"/>
              <p:cNvSpPr>
                <a:spLocks noChangeAspect="1" noChangeShapeType="1"/>
              </p:cNvSpPr>
              <p:nvPr/>
            </p:nvSpPr>
            <p:spPr bwMode="auto">
              <a:xfrm>
                <a:off x="3198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1545"/>
              <p:cNvSpPr>
                <a:spLocks noChangeAspect="1" noChangeShapeType="1"/>
              </p:cNvSpPr>
              <p:nvPr/>
            </p:nvSpPr>
            <p:spPr bwMode="auto">
              <a:xfrm>
                <a:off x="3198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1546"/>
              <p:cNvSpPr>
                <a:spLocks noChangeAspect="1" noChangeShapeType="1"/>
              </p:cNvSpPr>
              <p:nvPr/>
            </p:nvSpPr>
            <p:spPr bwMode="auto">
              <a:xfrm>
                <a:off x="3198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1547"/>
              <p:cNvSpPr>
                <a:spLocks noChangeAspect="1" noChangeShapeType="1"/>
              </p:cNvSpPr>
              <p:nvPr/>
            </p:nvSpPr>
            <p:spPr bwMode="auto">
              <a:xfrm>
                <a:off x="3198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1548"/>
              <p:cNvSpPr>
                <a:spLocks noChangeAspect="1" noChangeShapeType="1"/>
              </p:cNvSpPr>
              <p:nvPr/>
            </p:nvSpPr>
            <p:spPr bwMode="auto">
              <a:xfrm>
                <a:off x="3198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549"/>
              <p:cNvSpPr>
                <a:spLocks noChangeAspect="1" noChangeShapeType="1"/>
              </p:cNvSpPr>
              <p:nvPr/>
            </p:nvSpPr>
            <p:spPr bwMode="auto">
              <a:xfrm>
                <a:off x="3198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1550"/>
              <p:cNvSpPr>
                <a:spLocks noChangeAspect="1" noChangeShapeType="1"/>
              </p:cNvSpPr>
              <p:nvPr/>
            </p:nvSpPr>
            <p:spPr bwMode="auto">
              <a:xfrm>
                <a:off x="3019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1551"/>
              <p:cNvSpPr>
                <a:spLocks noChangeAspect="1" noChangeShapeType="1"/>
              </p:cNvSpPr>
              <p:nvPr/>
            </p:nvSpPr>
            <p:spPr bwMode="auto">
              <a:xfrm>
                <a:off x="3019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552"/>
              <p:cNvSpPr>
                <a:spLocks noChangeAspect="1" noChangeShapeType="1"/>
              </p:cNvSpPr>
              <p:nvPr/>
            </p:nvSpPr>
            <p:spPr bwMode="auto">
              <a:xfrm>
                <a:off x="3019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1553"/>
              <p:cNvSpPr>
                <a:spLocks noChangeAspect="1" noChangeShapeType="1"/>
              </p:cNvSpPr>
              <p:nvPr/>
            </p:nvSpPr>
            <p:spPr bwMode="auto">
              <a:xfrm>
                <a:off x="3019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1554"/>
              <p:cNvSpPr>
                <a:spLocks noChangeAspect="1" noChangeShapeType="1"/>
              </p:cNvSpPr>
              <p:nvPr/>
            </p:nvSpPr>
            <p:spPr bwMode="auto">
              <a:xfrm>
                <a:off x="3019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555"/>
              <p:cNvSpPr>
                <a:spLocks noChangeAspect="1" noChangeShapeType="1"/>
              </p:cNvSpPr>
              <p:nvPr/>
            </p:nvSpPr>
            <p:spPr bwMode="auto">
              <a:xfrm>
                <a:off x="3019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556"/>
              <p:cNvSpPr>
                <a:spLocks noChangeAspect="1" noChangeShapeType="1"/>
              </p:cNvSpPr>
              <p:nvPr/>
            </p:nvSpPr>
            <p:spPr bwMode="auto">
              <a:xfrm>
                <a:off x="3019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1557"/>
              <p:cNvSpPr>
                <a:spLocks noChangeAspect="1" noChangeShapeType="1"/>
              </p:cNvSpPr>
              <p:nvPr/>
            </p:nvSpPr>
            <p:spPr bwMode="auto">
              <a:xfrm>
                <a:off x="3019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558"/>
              <p:cNvSpPr>
                <a:spLocks noChangeAspect="1" noChangeShapeType="1"/>
              </p:cNvSpPr>
              <p:nvPr/>
            </p:nvSpPr>
            <p:spPr bwMode="auto">
              <a:xfrm>
                <a:off x="3019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559"/>
              <p:cNvSpPr>
                <a:spLocks noChangeAspect="1" noChangeShapeType="1"/>
              </p:cNvSpPr>
              <p:nvPr/>
            </p:nvSpPr>
            <p:spPr bwMode="auto">
              <a:xfrm>
                <a:off x="3019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560"/>
              <p:cNvSpPr>
                <a:spLocks noChangeAspect="1" noChangeShapeType="1"/>
              </p:cNvSpPr>
              <p:nvPr/>
            </p:nvSpPr>
            <p:spPr bwMode="auto">
              <a:xfrm>
                <a:off x="3019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561"/>
              <p:cNvSpPr>
                <a:spLocks noChangeAspect="1" noChangeShapeType="1"/>
              </p:cNvSpPr>
              <p:nvPr/>
            </p:nvSpPr>
            <p:spPr bwMode="auto">
              <a:xfrm>
                <a:off x="3019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1562"/>
              <p:cNvSpPr>
                <a:spLocks noChangeAspect="1" noChangeShapeType="1"/>
              </p:cNvSpPr>
              <p:nvPr/>
            </p:nvSpPr>
            <p:spPr bwMode="auto">
              <a:xfrm>
                <a:off x="3019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1563"/>
              <p:cNvSpPr>
                <a:spLocks noChangeAspect="1" noChangeShapeType="1"/>
              </p:cNvSpPr>
              <p:nvPr/>
            </p:nvSpPr>
            <p:spPr bwMode="auto">
              <a:xfrm>
                <a:off x="3019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1564"/>
              <p:cNvSpPr>
                <a:spLocks noChangeAspect="1" noChangeShapeType="1"/>
              </p:cNvSpPr>
              <p:nvPr/>
            </p:nvSpPr>
            <p:spPr bwMode="auto">
              <a:xfrm>
                <a:off x="2839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1565"/>
              <p:cNvSpPr>
                <a:spLocks noChangeAspect="1" noChangeShapeType="1"/>
              </p:cNvSpPr>
              <p:nvPr/>
            </p:nvSpPr>
            <p:spPr bwMode="auto">
              <a:xfrm>
                <a:off x="2839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566"/>
              <p:cNvSpPr>
                <a:spLocks noChangeAspect="1" noChangeShapeType="1"/>
              </p:cNvSpPr>
              <p:nvPr/>
            </p:nvSpPr>
            <p:spPr bwMode="auto">
              <a:xfrm>
                <a:off x="2839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567"/>
              <p:cNvSpPr>
                <a:spLocks noChangeAspect="1" noChangeShapeType="1"/>
              </p:cNvSpPr>
              <p:nvPr/>
            </p:nvSpPr>
            <p:spPr bwMode="auto">
              <a:xfrm>
                <a:off x="2839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1568"/>
              <p:cNvSpPr>
                <a:spLocks noChangeAspect="1" noChangeShapeType="1"/>
              </p:cNvSpPr>
              <p:nvPr/>
            </p:nvSpPr>
            <p:spPr bwMode="auto">
              <a:xfrm>
                <a:off x="2839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1569"/>
              <p:cNvSpPr>
                <a:spLocks noChangeAspect="1" noChangeShapeType="1"/>
              </p:cNvSpPr>
              <p:nvPr/>
            </p:nvSpPr>
            <p:spPr bwMode="auto">
              <a:xfrm>
                <a:off x="2839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1570"/>
              <p:cNvSpPr>
                <a:spLocks noChangeAspect="1" noChangeShapeType="1"/>
              </p:cNvSpPr>
              <p:nvPr/>
            </p:nvSpPr>
            <p:spPr bwMode="auto">
              <a:xfrm>
                <a:off x="2839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1571"/>
              <p:cNvSpPr>
                <a:spLocks noChangeAspect="1" noChangeShapeType="1"/>
              </p:cNvSpPr>
              <p:nvPr/>
            </p:nvSpPr>
            <p:spPr bwMode="auto">
              <a:xfrm>
                <a:off x="2839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1572"/>
              <p:cNvSpPr>
                <a:spLocks noChangeAspect="1" noChangeShapeType="1"/>
              </p:cNvSpPr>
              <p:nvPr/>
            </p:nvSpPr>
            <p:spPr bwMode="auto">
              <a:xfrm>
                <a:off x="2839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1573"/>
              <p:cNvSpPr>
                <a:spLocks noChangeAspect="1" noChangeShapeType="1"/>
              </p:cNvSpPr>
              <p:nvPr/>
            </p:nvSpPr>
            <p:spPr bwMode="auto">
              <a:xfrm>
                <a:off x="2839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1574"/>
              <p:cNvSpPr>
                <a:spLocks noChangeAspect="1" noChangeShapeType="1"/>
              </p:cNvSpPr>
              <p:nvPr/>
            </p:nvSpPr>
            <p:spPr bwMode="auto">
              <a:xfrm>
                <a:off x="2839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1575"/>
              <p:cNvSpPr>
                <a:spLocks noChangeAspect="1" noChangeShapeType="1"/>
              </p:cNvSpPr>
              <p:nvPr/>
            </p:nvSpPr>
            <p:spPr bwMode="auto">
              <a:xfrm>
                <a:off x="2839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1576"/>
              <p:cNvSpPr>
                <a:spLocks noChangeAspect="1" noChangeShapeType="1"/>
              </p:cNvSpPr>
              <p:nvPr/>
            </p:nvSpPr>
            <p:spPr bwMode="auto">
              <a:xfrm>
                <a:off x="2839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577"/>
              <p:cNvSpPr>
                <a:spLocks noChangeAspect="1" noChangeShapeType="1"/>
              </p:cNvSpPr>
              <p:nvPr/>
            </p:nvSpPr>
            <p:spPr bwMode="auto">
              <a:xfrm>
                <a:off x="2839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1578"/>
              <p:cNvSpPr>
                <a:spLocks noChangeAspect="1" noChangeShapeType="1"/>
              </p:cNvSpPr>
              <p:nvPr/>
            </p:nvSpPr>
            <p:spPr bwMode="auto">
              <a:xfrm>
                <a:off x="2654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1579"/>
              <p:cNvSpPr>
                <a:spLocks noChangeAspect="1" noChangeShapeType="1"/>
              </p:cNvSpPr>
              <p:nvPr/>
            </p:nvSpPr>
            <p:spPr bwMode="auto">
              <a:xfrm>
                <a:off x="2654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1580"/>
              <p:cNvSpPr>
                <a:spLocks noChangeAspect="1" noChangeShapeType="1"/>
              </p:cNvSpPr>
              <p:nvPr/>
            </p:nvSpPr>
            <p:spPr bwMode="auto">
              <a:xfrm>
                <a:off x="2654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581"/>
              <p:cNvSpPr>
                <a:spLocks noChangeAspect="1" noChangeShapeType="1"/>
              </p:cNvSpPr>
              <p:nvPr/>
            </p:nvSpPr>
            <p:spPr bwMode="auto">
              <a:xfrm>
                <a:off x="2654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1582"/>
              <p:cNvSpPr>
                <a:spLocks noChangeAspect="1" noChangeShapeType="1"/>
              </p:cNvSpPr>
              <p:nvPr/>
            </p:nvSpPr>
            <p:spPr bwMode="auto">
              <a:xfrm>
                <a:off x="2654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1583"/>
              <p:cNvSpPr>
                <a:spLocks noChangeAspect="1" noChangeShapeType="1"/>
              </p:cNvSpPr>
              <p:nvPr/>
            </p:nvSpPr>
            <p:spPr bwMode="auto">
              <a:xfrm>
                <a:off x="2654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1584"/>
              <p:cNvSpPr>
                <a:spLocks noChangeAspect="1" noChangeShapeType="1"/>
              </p:cNvSpPr>
              <p:nvPr/>
            </p:nvSpPr>
            <p:spPr bwMode="auto">
              <a:xfrm>
                <a:off x="2654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Line 1585"/>
              <p:cNvSpPr>
                <a:spLocks noChangeAspect="1" noChangeShapeType="1"/>
              </p:cNvSpPr>
              <p:nvPr/>
            </p:nvSpPr>
            <p:spPr bwMode="auto">
              <a:xfrm>
                <a:off x="2654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1586"/>
              <p:cNvSpPr>
                <a:spLocks noChangeAspect="1" noChangeShapeType="1"/>
              </p:cNvSpPr>
              <p:nvPr/>
            </p:nvSpPr>
            <p:spPr bwMode="auto">
              <a:xfrm>
                <a:off x="2654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1587"/>
              <p:cNvSpPr>
                <a:spLocks noChangeAspect="1" noChangeShapeType="1"/>
              </p:cNvSpPr>
              <p:nvPr/>
            </p:nvSpPr>
            <p:spPr bwMode="auto">
              <a:xfrm>
                <a:off x="2654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1588"/>
              <p:cNvSpPr>
                <a:spLocks noChangeAspect="1" noChangeShapeType="1"/>
              </p:cNvSpPr>
              <p:nvPr/>
            </p:nvSpPr>
            <p:spPr bwMode="auto">
              <a:xfrm>
                <a:off x="2654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Line 1589"/>
              <p:cNvSpPr>
                <a:spLocks noChangeAspect="1" noChangeShapeType="1"/>
              </p:cNvSpPr>
              <p:nvPr/>
            </p:nvSpPr>
            <p:spPr bwMode="auto">
              <a:xfrm>
                <a:off x="2654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Line 1590"/>
              <p:cNvSpPr>
                <a:spLocks noChangeAspect="1" noChangeShapeType="1"/>
              </p:cNvSpPr>
              <p:nvPr/>
            </p:nvSpPr>
            <p:spPr bwMode="auto">
              <a:xfrm>
                <a:off x="2654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1591"/>
              <p:cNvSpPr>
                <a:spLocks noChangeAspect="1" noChangeShapeType="1"/>
              </p:cNvSpPr>
              <p:nvPr/>
            </p:nvSpPr>
            <p:spPr bwMode="auto">
              <a:xfrm>
                <a:off x="2654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1592"/>
              <p:cNvSpPr>
                <a:spLocks noChangeAspect="1" noChangeShapeType="1"/>
              </p:cNvSpPr>
              <p:nvPr/>
            </p:nvSpPr>
            <p:spPr bwMode="auto">
              <a:xfrm>
                <a:off x="2475" y="1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1593"/>
              <p:cNvSpPr>
                <a:spLocks noChangeAspect="1" noChangeShapeType="1"/>
              </p:cNvSpPr>
              <p:nvPr/>
            </p:nvSpPr>
            <p:spPr bwMode="auto">
              <a:xfrm>
                <a:off x="2475" y="1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594"/>
              <p:cNvSpPr>
                <a:spLocks noChangeAspect="1" noChangeShapeType="1"/>
              </p:cNvSpPr>
              <p:nvPr/>
            </p:nvSpPr>
            <p:spPr bwMode="auto">
              <a:xfrm>
                <a:off x="2475" y="1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Line 1595"/>
              <p:cNvSpPr>
                <a:spLocks noChangeAspect="1" noChangeShapeType="1"/>
              </p:cNvSpPr>
              <p:nvPr/>
            </p:nvSpPr>
            <p:spPr bwMode="auto">
              <a:xfrm>
                <a:off x="2475" y="1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1596"/>
              <p:cNvSpPr>
                <a:spLocks noChangeAspect="1" noChangeShapeType="1"/>
              </p:cNvSpPr>
              <p:nvPr/>
            </p:nvSpPr>
            <p:spPr bwMode="auto">
              <a:xfrm>
                <a:off x="2475" y="1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1597"/>
              <p:cNvSpPr>
                <a:spLocks noChangeAspect="1" noChangeShapeType="1"/>
              </p:cNvSpPr>
              <p:nvPr/>
            </p:nvSpPr>
            <p:spPr bwMode="auto">
              <a:xfrm>
                <a:off x="2475" y="1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1598"/>
              <p:cNvSpPr>
                <a:spLocks noChangeAspect="1" noChangeShapeType="1"/>
              </p:cNvSpPr>
              <p:nvPr/>
            </p:nvSpPr>
            <p:spPr bwMode="auto">
              <a:xfrm>
                <a:off x="2475" y="1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1599"/>
              <p:cNvSpPr>
                <a:spLocks noChangeAspect="1" noChangeShapeType="1"/>
              </p:cNvSpPr>
              <p:nvPr/>
            </p:nvSpPr>
            <p:spPr bwMode="auto">
              <a:xfrm>
                <a:off x="2475" y="1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1600"/>
              <p:cNvSpPr>
                <a:spLocks noChangeAspect="1" noChangeShapeType="1"/>
              </p:cNvSpPr>
              <p:nvPr/>
            </p:nvSpPr>
            <p:spPr bwMode="auto">
              <a:xfrm>
                <a:off x="2475" y="15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Line 1601"/>
              <p:cNvSpPr>
                <a:spLocks noChangeAspect="1" noChangeShapeType="1"/>
              </p:cNvSpPr>
              <p:nvPr/>
            </p:nvSpPr>
            <p:spPr bwMode="auto">
              <a:xfrm>
                <a:off x="2475" y="1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Line 1602"/>
              <p:cNvSpPr>
                <a:spLocks noChangeAspect="1" noChangeShapeType="1"/>
              </p:cNvSpPr>
              <p:nvPr/>
            </p:nvSpPr>
            <p:spPr bwMode="auto">
              <a:xfrm>
                <a:off x="2475" y="15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Line 1603"/>
              <p:cNvSpPr>
                <a:spLocks noChangeAspect="1" noChangeShapeType="1"/>
              </p:cNvSpPr>
              <p:nvPr/>
            </p:nvSpPr>
            <p:spPr bwMode="auto">
              <a:xfrm>
                <a:off x="2475" y="15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1604"/>
              <p:cNvSpPr>
                <a:spLocks noChangeAspect="1" noChangeShapeType="1"/>
              </p:cNvSpPr>
              <p:nvPr/>
            </p:nvSpPr>
            <p:spPr bwMode="auto">
              <a:xfrm>
                <a:off x="2475" y="1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1605"/>
              <p:cNvSpPr>
                <a:spLocks noChangeAspect="1" noChangeShapeType="1"/>
              </p:cNvSpPr>
              <p:nvPr/>
            </p:nvSpPr>
            <p:spPr bwMode="auto">
              <a:xfrm>
                <a:off x="2475" y="1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1606"/>
              <p:cNvSpPr>
                <a:spLocks noChangeAspect="1" noChangeShapeType="1"/>
              </p:cNvSpPr>
              <p:nvPr/>
            </p:nvSpPr>
            <p:spPr bwMode="auto">
              <a:xfrm>
                <a:off x="2286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1607"/>
              <p:cNvSpPr>
                <a:spLocks noChangeAspect="1" noChangeShapeType="1"/>
              </p:cNvSpPr>
              <p:nvPr/>
            </p:nvSpPr>
            <p:spPr bwMode="auto">
              <a:xfrm>
                <a:off x="2286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Line 1608"/>
              <p:cNvSpPr>
                <a:spLocks noChangeAspect="1" noChangeShapeType="1"/>
              </p:cNvSpPr>
              <p:nvPr/>
            </p:nvSpPr>
            <p:spPr bwMode="auto">
              <a:xfrm>
                <a:off x="2286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Line 1609"/>
              <p:cNvSpPr>
                <a:spLocks noChangeAspect="1" noChangeShapeType="1"/>
              </p:cNvSpPr>
              <p:nvPr/>
            </p:nvSpPr>
            <p:spPr bwMode="auto">
              <a:xfrm>
                <a:off x="2286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Line 1610"/>
              <p:cNvSpPr>
                <a:spLocks noChangeAspect="1" noChangeShapeType="1"/>
              </p:cNvSpPr>
              <p:nvPr/>
            </p:nvSpPr>
            <p:spPr bwMode="auto">
              <a:xfrm>
                <a:off x="2286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Line 1611"/>
              <p:cNvSpPr>
                <a:spLocks noChangeAspect="1" noChangeShapeType="1"/>
              </p:cNvSpPr>
              <p:nvPr/>
            </p:nvSpPr>
            <p:spPr bwMode="auto">
              <a:xfrm>
                <a:off x="2286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1612"/>
              <p:cNvSpPr>
                <a:spLocks noChangeAspect="1" noChangeShapeType="1"/>
              </p:cNvSpPr>
              <p:nvPr/>
            </p:nvSpPr>
            <p:spPr bwMode="auto">
              <a:xfrm>
                <a:off x="2286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1613"/>
              <p:cNvSpPr>
                <a:spLocks noChangeAspect="1" noChangeShapeType="1"/>
              </p:cNvSpPr>
              <p:nvPr/>
            </p:nvSpPr>
            <p:spPr bwMode="auto">
              <a:xfrm>
                <a:off x="2286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Line 1614"/>
              <p:cNvSpPr>
                <a:spLocks noChangeAspect="1" noChangeShapeType="1"/>
              </p:cNvSpPr>
              <p:nvPr/>
            </p:nvSpPr>
            <p:spPr bwMode="auto">
              <a:xfrm>
                <a:off x="2286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Line 1615"/>
              <p:cNvSpPr>
                <a:spLocks noChangeAspect="1" noChangeShapeType="1"/>
              </p:cNvSpPr>
              <p:nvPr/>
            </p:nvSpPr>
            <p:spPr bwMode="auto">
              <a:xfrm>
                <a:off x="2286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Line 1616"/>
              <p:cNvSpPr>
                <a:spLocks noChangeAspect="1" noChangeShapeType="1"/>
              </p:cNvSpPr>
              <p:nvPr/>
            </p:nvSpPr>
            <p:spPr bwMode="auto">
              <a:xfrm>
                <a:off x="2286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Line 1617"/>
              <p:cNvSpPr>
                <a:spLocks noChangeAspect="1" noChangeShapeType="1"/>
              </p:cNvSpPr>
              <p:nvPr/>
            </p:nvSpPr>
            <p:spPr bwMode="auto">
              <a:xfrm>
                <a:off x="2286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Line 1618"/>
              <p:cNvSpPr>
                <a:spLocks noChangeAspect="1" noChangeShapeType="1"/>
              </p:cNvSpPr>
              <p:nvPr/>
            </p:nvSpPr>
            <p:spPr bwMode="auto">
              <a:xfrm>
                <a:off x="2286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Line 1619"/>
              <p:cNvSpPr>
                <a:spLocks noChangeAspect="1" noChangeShapeType="1"/>
              </p:cNvSpPr>
              <p:nvPr/>
            </p:nvSpPr>
            <p:spPr bwMode="auto">
              <a:xfrm>
                <a:off x="2106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Line 1620"/>
              <p:cNvSpPr>
                <a:spLocks noChangeAspect="1" noChangeShapeType="1"/>
              </p:cNvSpPr>
              <p:nvPr/>
            </p:nvSpPr>
            <p:spPr bwMode="auto">
              <a:xfrm>
                <a:off x="2106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Line 1621"/>
              <p:cNvSpPr>
                <a:spLocks noChangeAspect="1" noChangeShapeType="1"/>
              </p:cNvSpPr>
              <p:nvPr/>
            </p:nvSpPr>
            <p:spPr bwMode="auto">
              <a:xfrm>
                <a:off x="2106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Line 1622"/>
              <p:cNvSpPr>
                <a:spLocks noChangeAspect="1" noChangeShapeType="1"/>
              </p:cNvSpPr>
              <p:nvPr/>
            </p:nvSpPr>
            <p:spPr bwMode="auto">
              <a:xfrm>
                <a:off x="2106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Line 1623"/>
              <p:cNvSpPr>
                <a:spLocks noChangeAspect="1" noChangeShapeType="1"/>
              </p:cNvSpPr>
              <p:nvPr/>
            </p:nvSpPr>
            <p:spPr bwMode="auto">
              <a:xfrm>
                <a:off x="2106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1624"/>
              <p:cNvSpPr>
                <a:spLocks noChangeAspect="1" noChangeShapeType="1"/>
              </p:cNvSpPr>
              <p:nvPr/>
            </p:nvSpPr>
            <p:spPr bwMode="auto">
              <a:xfrm>
                <a:off x="2106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1625"/>
              <p:cNvSpPr>
                <a:spLocks noChangeAspect="1" noChangeShapeType="1"/>
              </p:cNvSpPr>
              <p:nvPr/>
            </p:nvSpPr>
            <p:spPr bwMode="auto">
              <a:xfrm>
                <a:off x="2106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1626"/>
              <p:cNvSpPr>
                <a:spLocks noChangeAspect="1" noChangeShapeType="1"/>
              </p:cNvSpPr>
              <p:nvPr/>
            </p:nvSpPr>
            <p:spPr bwMode="auto">
              <a:xfrm>
                <a:off x="2106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Line 1627"/>
              <p:cNvSpPr>
                <a:spLocks noChangeAspect="1" noChangeShapeType="1"/>
              </p:cNvSpPr>
              <p:nvPr/>
            </p:nvSpPr>
            <p:spPr bwMode="auto">
              <a:xfrm>
                <a:off x="2106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Line 1628"/>
              <p:cNvSpPr>
                <a:spLocks noChangeAspect="1" noChangeShapeType="1"/>
              </p:cNvSpPr>
              <p:nvPr/>
            </p:nvSpPr>
            <p:spPr bwMode="auto">
              <a:xfrm>
                <a:off x="2106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1629"/>
              <p:cNvSpPr>
                <a:spLocks noChangeAspect="1" noChangeShapeType="1"/>
              </p:cNvSpPr>
              <p:nvPr/>
            </p:nvSpPr>
            <p:spPr bwMode="auto">
              <a:xfrm>
                <a:off x="2106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1630"/>
              <p:cNvSpPr>
                <a:spLocks noChangeAspect="1" noChangeShapeType="1"/>
              </p:cNvSpPr>
              <p:nvPr/>
            </p:nvSpPr>
            <p:spPr bwMode="auto">
              <a:xfrm>
                <a:off x="2106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Line 1631"/>
              <p:cNvSpPr>
                <a:spLocks noChangeAspect="1" noChangeShapeType="1"/>
              </p:cNvSpPr>
              <p:nvPr/>
            </p:nvSpPr>
            <p:spPr bwMode="auto">
              <a:xfrm>
                <a:off x="2106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Line 1632"/>
              <p:cNvSpPr>
                <a:spLocks noChangeAspect="1" noChangeShapeType="1"/>
              </p:cNvSpPr>
              <p:nvPr/>
            </p:nvSpPr>
            <p:spPr bwMode="auto">
              <a:xfrm>
                <a:off x="1927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1633"/>
              <p:cNvSpPr>
                <a:spLocks noChangeAspect="1" noChangeShapeType="1"/>
              </p:cNvSpPr>
              <p:nvPr/>
            </p:nvSpPr>
            <p:spPr bwMode="auto">
              <a:xfrm>
                <a:off x="1927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1634"/>
              <p:cNvSpPr>
                <a:spLocks noChangeAspect="1" noChangeShapeType="1"/>
              </p:cNvSpPr>
              <p:nvPr/>
            </p:nvSpPr>
            <p:spPr bwMode="auto">
              <a:xfrm>
                <a:off x="1927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Line 1635"/>
              <p:cNvSpPr>
                <a:spLocks noChangeAspect="1" noChangeShapeType="1"/>
              </p:cNvSpPr>
              <p:nvPr/>
            </p:nvSpPr>
            <p:spPr bwMode="auto">
              <a:xfrm>
                <a:off x="1927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Line 1636"/>
              <p:cNvSpPr>
                <a:spLocks noChangeAspect="1" noChangeShapeType="1"/>
              </p:cNvSpPr>
              <p:nvPr/>
            </p:nvSpPr>
            <p:spPr bwMode="auto">
              <a:xfrm>
                <a:off x="1927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Line 1637"/>
              <p:cNvSpPr>
                <a:spLocks noChangeAspect="1" noChangeShapeType="1"/>
              </p:cNvSpPr>
              <p:nvPr/>
            </p:nvSpPr>
            <p:spPr bwMode="auto">
              <a:xfrm>
                <a:off x="1927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Line 1638"/>
              <p:cNvSpPr>
                <a:spLocks noChangeAspect="1" noChangeShapeType="1"/>
              </p:cNvSpPr>
              <p:nvPr/>
            </p:nvSpPr>
            <p:spPr bwMode="auto">
              <a:xfrm>
                <a:off x="1927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Line 1639"/>
              <p:cNvSpPr>
                <a:spLocks noChangeAspect="1" noChangeShapeType="1"/>
              </p:cNvSpPr>
              <p:nvPr/>
            </p:nvSpPr>
            <p:spPr bwMode="auto">
              <a:xfrm>
                <a:off x="1927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Line 1640"/>
              <p:cNvSpPr>
                <a:spLocks noChangeAspect="1" noChangeShapeType="1"/>
              </p:cNvSpPr>
              <p:nvPr/>
            </p:nvSpPr>
            <p:spPr bwMode="auto">
              <a:xfrm>
                <a:off x="1927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Line 1641"/>
              <p:cNvSpPr>
                <a:spLocks noChangeAspect="1" noChangeShapeType="1"/>
              </p:cNvSpPr>
              <p:nvPr/>
            </p:nvSpPr>
            <p:spPr bwMode="auto">
              <a:xfrm>
                <a:off x="1927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Line 1642"/>
              <p:cNvSpPr>
                <a:spLocks noChangeAspect="1" noChangeShapeType="1"/>
              </p:cNvSpPr>
              <p:nvPr/>
            </p:nvSpPr>
            <p:spPr bwMode="auto">
              <a:xfrm>
                <a:off x="1927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Line 1643"/>
              <p:cNvSpPr>
                <a:spLocks noChangeAspect="1" noChangeShapeType="1"/>
              </p:cNvSpPr>
              <p:nvPr/>
            </p:nvSpPr>
            <p:spPr bwMode="auto">
              <a:xfrm>
                <a:off x="1927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Line 1644"/>
              <p:cNvSpPr>
                <a:spLocks noChangeAspect="1" noChangeShapeType="1"/>
              </p:cNvSpPr>
              <p:nvPr/>
            </p:nvSpPr>
            <p:spPr bwMode="auto">
              <a:xfrm>
                <a:off x="1747" y="1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Line 1645"/>
              <p:cNvSpPr>
                <a:spLocks noChangeAspect="1" noChangeShapeType="1"/>
              </p:cNvSpPr>
              <p:nvPr/>
            </p:nvSpPr>
            <p:spPr bwMode="auto">
              <a:xfrm>
                <a:off x="1747" y="1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Line 1646"/>
              <p:cNvSpPr>
                <a:spLocks noChangeAspect="1" noChangeShapeType="1"/>
              </p:cNvSpPr>
              <p:nvPr/>
            </p:nvSpPr>
            <p:spPr bwMode="auto">
              <a:xfrm>
                <a:off x="1747" y="1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Line 1647"/>
              <p:cNvSpPr>
                <a:spLocks noChangeAspect="1" noChangeShapeType="1"/>
              </p:cNvSpPr>
              <p:nvPr/>
            </p:nvSpPr>
            <p:spPr bwMode="auto">
              <a:xfrm>
                <a:off x="1747" y="1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Line 1648"/>
              <p:cNvSpPr>
                <a:spLocks noChangeAspect="1" noChangeShapeType="1"/>
              </p:cNvSpPr>
              <p:nvPr/>
            </p:nvSpPr>
            <p:spPr bwMode="auto">
              <a:xfrm>
                <a:off x="1747" y="1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Line 1649"/>
              <p:cNvSpPr>
                <a:spLocks noChangeAspect="1" noChangeShapeType="1"/>
              </p:cNvSpPr>
              <p:nvPr/>
            </p:nvSpPr>
            <p:spPr bwMode="auto">
              <a:xfrm>
                <a:off x="1747" y="1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Line 1650"/>
              <p:cNvSpPr>
                <a:spLocks noChangeAspect="1" noChangeShapeType="1"/>
              </p:cNvSpPr>
              <p:nvPr/>
            </p:nvSpPr>
            <p:spPr bwMode="auto">
              <a:xfrm>
                <a:off x="1747" y="15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Line 1651"/>
              <p:cNvSpPr>
                <a:spLocks noChangeAspect="1" noChangeShapeType="1"/>
              </p:cNvSpPr>
              <p:nvPr/>
            </p:nvSpPr>
            <p:spPr bwMode="auto">
              <a:xfrm>
                <a:off x="1747" y="15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Line 1652"/>
              <p:cNvSpPr>
                <a:spLocks noChangeAspect="1" noChangeShapeType="1"/>
              </p:cNvSpPr>
              <p:nvPr/>
            </p:nvSpPr>
            <p:spPr bwMode="auto">
              <a:xfrm>
                <a:off x="1747" y="1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Line 1653"/>
              <p:cNvSpPr>
                <a:spLocks noChangeAspect="1" noChangeShapeType="1"/>
              </p:cNvSpPr>
              <p:nvPr/>
            </p:nvSpPr>
            <p:spPr bwMode="auto">
              <a:xfrm>
                <a:off x="1747" y="15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Line 1654"/>
              <p:cNvSpPr>
                <a:spLocks noChangeAspect="1" noChangeShapeType="1"/>
              </p:cNvSpPr>
              <p:nvPr/>
            </p:nvSpPr>
            <p:spPr bwMode="auto">
              <a:xfrm>
                <a:off x="1747" y="1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Line 1655"/>
              <p:cNvSpPr>
                <a:spLocks noChangeAspect="1" noChangeShapeType="1"/>
              </p:cNvSpPr>
              <p:nvPr/>
            </p:nvSpPr>
            <p:spPr bwMode="auto">
              <a:xfrm>
                <a:off x="1747" y="1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Line 1656"/>
              <p:cNvSpPr>
                <a:spLocks noChangeAspect="1" noChangeShapeType="1"/>
              </p:cNvSpPr>
              <p:nvPr/>
            </p:nvSpPr>
            <p:spPr bwMode="auto">
              <a:xfrm>
                <a:off x="1568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Line 1657"/>
              <p:cNvSpPr>
                <a:spLocks noChangeAspect="1" noChangeShapeType="1"/>
              </p:cNvSpPr>
              <p:nvPr/>
            </p:nvSpPr>
            <p:spPr bwMode="auto">
              <a:xfrm>
                <a:off x="1568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Line 1658"/>
              <p:cNvSpPr>
                <a:spLocks noChangeAspect="1" noChangeShapeType="1"/>
              </p:cNvSpPr>
              <p:nvPr/>
            </p:nvSpPr>
            <p:spPr bwMode="auto">
              <a:xfrm>
                <a:off x="1568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Line 1659"/>
              <p:cNvSpPr>
                <a:spLocks noChangeAspect="1" noChangeShapeType="1"/>
              </p:cNvSpPr>
              <p:nvPr/>
            </p:nvSpPr>
            <p:spPr bwMode="auto">
              <a:xfrm>
                <a:off x="1568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Line 1660"/>
              <p:cNvSpPr>
                <a:spLocks noChangeAspect="1" noChangeShapeType="1"/>
              </p:cNvSpPr>
              <p:nvPr/>
            </p:nvSpPr>
            <p:spPr bwMode="auto">
              <a:xfrm>
                <a:off x="1568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Line 1661"/>
              <p:cNvSpPr>
                <a:spLocks noChangeAspect="1" noChangeShapeType="1"/>
              </p:cNvSpPr>
              <p:nvPr/>
            </p:nvSpPr>
            <p:spPr bwMode="auto">
              <a:xfrm>
                <a:off x="1568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Line 1662"/>
              <p:cNvSpPr>
                <a:spLocks noChangeAspect="1" noChangeShapeType="1"/>
              </p:cNvSpPr>
              <p:nvPr/>
            </p:nvSpPr>
            <p:spPr bwMode="auto">
              <a:xfrm>
                <a:off x="1568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Line 1663"/>
              <p:cNvSpPr>
                <a:spLocks noChangeAspect="1" noChangeShapeType="1"/>
              </p:cNvSpPr>
              <p:nvPr/>
            </p:nvSpPr>
            <p:spPr bwMode="auto">
              <a:xfrm>
                <a:off x="1568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Line 1664"/>
              <p:cNvSpPr>
                <a:spLocks noChangeAspect="1" noChangeShapeType="1"/>
              </p:cNvSpPr>
              <p:nvPr/>
            </p:nvSpPr>
            <p:spPr bwMode="auto">
              <a:xfrm>
                <a:off x="1568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Line 1665"/>
              <p:cNvSpPr>
                <a:spLocks noChangeAspect="1" noChangeShapeType="1"/>
              </p:cNvSpPr>
              <p:nvPr/>
            </p:nvSpPr>
            <p:spPr bwMode="auto">
              <a:xfrm>
                <a:off x="1568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Line 1666"/>
              <p:cNvSpPr>
                <a:spLocks noChangeAspect="1" noChangeShapeType="1"/>
              </p:cNvSpPr>
              <p:nvPr/>
            </p:nvSpPr>
            <p:spPr bwMode="auto">
              <a:xfrm>
                <a:off x="1568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Line 1667"/>
              <p:cNvSpPr>
                <a:spLocks noChangeAspect="1" noChangeShapeType="1"/>
              </p:cNvSpPr>
              <p:nvPr/>
            </p:nvSpPr>
            <p:spPr bwMode="auto">
              <a:xfrm>
                <a:off x="1389" y="13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Line 1668"/>
              <p:cNvSpPr>
                <a:spLocks noChangeAspect="1" noChangeShapeType="1"/>
              </p:cNvSpPr>
              <p:nvPr/>
            </p:nvSpPr>
            <p:spPr bwMode="auto">
              <a:xfrm>
                <a:off x="1389" y="14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Line 1669"/>
              <p:cNvSpPr>
                <a:spLocks noChangeAspect="1" noChangeShapeType="1"/>
              </p:cNvSpPr>
              <p:nvPr/>
            </p:nvSpPr>
            <p:spPr bwMode="auto">
              <a:xfrm>
                <a:off x="1389" y="14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Line 1670"/>
              <p:cNvSpPr>
                <a:spLocks noChangeAspect="1" noChangeShapeType="1"/>
              </p:cNvSpPr>
              <p:nvPr/>
            </p:nvSpPr>
            <p:spPr bwMode="auto">
              <a:xfrm>
                <a:off x="1389" y="14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Line 1671"/>
              <p:cNvSpPr>
                <a:spLocks noChangeAspect="1" noChangeShapeType="1"/>
              </p:cNvSpPr>
              <p:nvPr/>
            </p:nvSpPr>
            <p:spPr bwMode="auto">
              <a:xfrm>
                <a:off x="1389" y="15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1672"/>
              <p:cNvSpPr>
                <a:spLocks noChangeAspect="1" noChangeShapeType="1"/>
              </p:cNvSpPr>
              <p:nvPr/>
            </p:nvSpPr>
            <p:spPr bwMode="auto">
              <a:xfrm>
                <a:off x="1389" y="14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Line 1673"/>
              <p:cNvSpPr>
                <a:spLocks noChangeAspect="1" noChangeShapeType="1"/>
              </p:cNvSpPr>
              <p:nvPr/>
            </p:nvSpPr>
            <p:spPr bwMode="auto">
              <a:xfrm>
                <a:off x="1389" y="15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Line 1674"/>
              <p:cNvSpPr>
                <a:spLocks noChangeAspect="1" noChangeShapeType="1"/>
              </p:cNvSpPr>
              <p:nvPr/>
            </p:nvSpPr>
            <p:spPr bwMode="auto">
              <a:xfrm>
                <a:off x="1389" y="15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1675"/>
              <p:cNvSpPr>
                <a:spLocks noChangeAspect="1" noChangeShapeType="1"/>
              </p:cNvSpPr>
              <p:nvPr/>
            </p:nvSpPr>
            <p:spPr bwMode="auto">
              <a:xfrm>
                <a:off x="1389" y="16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Line 1676"/>
              <p:cNvSpPr>
                <a:spLocks noChangeAspect="1" noChangeShapeType="1"/>
              </p:cNvSpPr>
              <p:nvPr/>
            </p:nvSpPr>
            <p:spPr bwMode="auto">
              <a:xfrm>
                <a:off x="1389" y="15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Line 1677"/>
              <p:cNvSpPr>
                <a:spLocks noChangeAspect="1" noChangeShapeType="1"/>
              </p:cNvSpPr>
              <p:nvPr/>
            </p:nvSpPr>
            <p:spPr bwMode="auto">
              <a:xfrm>
                <a:off x="1242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1678"/>
              <p:cNvSpPr>
                <a:spLocks noChangeAspect="1" noChangeShapeType="1"/>
              </p:cNvSpPr>
              <p:nvPr/>
            </p:nvSpPr>
            <p:spPr bwMode="auto">
              <a:xfrm>
                <a:off x="1242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1679"/>
              <p:cNvSpPr>
                <a:spLocks noChangeAspect="1" noChangeShapeType="1"/>
              </p:cNvSpPr>
              <p:nvPr/>
            </p:nvSpPr>
            <p:spPr bwMode="auto">
              <a:xfrm>
                <a:off x="1242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Line 1680"/>
              <p:cNvSpPr>
                <a:spLocks noChangeAspect="1" noChangeShapeType="1"/>
              </p:cNvSpPr>
              <p:nvPr/>
            </p:nvSpPr>
            <p:spPr bwMode="auto">
              <a:xfrm>
                <a:off x="1242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1681"/>
              <p:cNvSpPr>
                <a:spLocks noChangeAspect="1" noChangeShapeType="1"/>
              </p:cNvSpPr>
              <p:nvPr/>
            </p:nvSpPr>
            <p:spPr bwMode="auto">
              <a:xfrm>
                <a:off x="1242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Line 1682"/>
              <p:cNvSpPr>
                <a:spLocks noChangeAspect="1" noChangeShapeType="1"/>
              </p:cNvSpPr>
              <p:nvPr/>
            </p:nvSpPr>
            <p:spPr bwMode="auto">
              <a:xfrm>
                <a:off x="1242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1683"/>
              <p:cNvSpPr>
                <a:spLocks noChangeAspect="1" noChangeShapeType="1"/>
              </p:cNvSpPr>
              <p:nvPr/>
            </p:nvSpPr>
            <p:spPr bwMode="auto">
              <a:xfrm>
                <a:off x="1242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Line 1684"/>
              <p:cNvSpPr>
                <a:spLocks noChangeAspect="1" noChangeShapeType="1"/>
              </p:cNvSpPr>
              <p:nvPr/>
            </p:nvSpPr>
            <p:spPr bwMode="auto">
              <a:xfrm>
                <a:off x="1242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Line 1685"/>
              <p:cNvSpPr>
                <a:spLocks noChangeAspect="1" noChangeShapeType="1"/>
              </p:cNvSpPr>
              <p:nvPr/>
            </p:nvSpPr>
            <p:spPr bwMode="auto">
              <a:xfrm>
                <a:off x="1242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Line 1686"/>
              <p:cNvSpPr>
                <a:spLocks noChangeAspect="1" noChangeShapeType="1"/>
              </p:cNvSpPr>
              <p:nvPr/>
            </p:nvSpPr>
            <p:spPr bwMode="auto">
              <a:xfrm>
                <a:off x="3736" y="1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1687"/>
              <p:cNvSpPr>
                <a:spLocks noChangeAspect="1" noChangeShapeType="1"/>
              </p:cNvSpPr>
              <p:nvPr/>
            </p:nvSpPr>
            <p:spPr bwMode="auto">
              <a:xfrm>
                <a:off x="3736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Line 1688"/>
              <p:cNvSpPr>
                <a:spLocks noChangeAspect="1" noChangeShapeType="1"/>
              </p:cNvSpPr>
              <p:nvPr/>
            </p:nvSpPr>
            <p:spPr bwMode="auto">
              <a:xfrm>
                <a:off x="3558" y="12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Line 1689"/>
              <p:cNvSpPr>
                <a:spLocks noChangeAspect="1" noChangeShapeType="1"/>
              </p:cNvSpPr>
              <p:nvPr/>
            </p:nvSpPr>
            <p:spPr bwMode="auto">
              <a:xfrm>
                <a:off x="319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Line 1690"/>
              <p:cNvSpPr>
                <a:spLocks noChangeAspect="1" noChangeShapeType="1"/>
              </p:cNvSpPr>
              <p:nvPr/>
            </p:nvSpPr>
            <p:spPr bwMode="auto">
              <a:xfrm>
                <a:off x="3019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1691"/>
              <p:cNvSpPr>
                <a:spLocks noChangeAspect="1" noChangeShapeType="1"/>
              </p:cNvSpPr>
              <p:nvPr/>
            </p:nvSpPr>
            <p:spPr bwMode="auto">
              <a:xfrm>
                <a:off x="2839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Line 1692"/>
              <p:cNvSpPr>
                <a:spLocks noChangeAspect="1" noChangeShapeType="1"/>
              </p:cNvSpPr>
              <p:nvPr/>
            </p:nvSpPr>
            <p:spPr bwMode="auto">
              <a:xfrm>
                <a:off x="3377" y="1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1693"/>
              <p:cNvSpPr>
                <a:spLocks noChangeAspect="1" noChangeShapeType="1"/>
              </p:cNvSpPr>
              <p:nvPr/>
            </p:nvSpPr>
            <p:spPr bwMode="auto">
              <a:xfrm>
                <a:off x="337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1694"/>
              <p:cNvSpPr>
                <a:spLocks noChangeAspect="1" noChangeShapeType="1"/>
              </p:cNvSpPr>
              <p:nvPr/>
            </p:nvSpPr>
            <p:spPr bwMode="auto">
              <a:xfrm>
                <a:off x="3917" y="1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1695"/>
              <p:cNvSpPr>
                <a:spLocks noChangeAspect="1" noChangeShapeType="1"/>
              </p:cNvSpPr>
              <p:nvPr/>
            </p:nvSpPr>
            <p:spPr bwMode="auto">
              <a:xfrm>
                <a:off x="3917" y="1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1696"/>
              <p:cNvSpPr>
                <a:spLocks noChangeAspect="1" noChangeShapeType="1"/>
              </p:cNvSpPr>
              <p:nvPr/>
            </p:nvSpPr>
            <p:spPr bwMode="auto">
              <a:xfrm>
                <a:off x="409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1697"/>
              <p:cNvSpPr>
                <a:spLocks noChangeAspect="1" noChangeShapeType="1"/>
              </p:cNvSpPr>
              <p:nvPr/>
            </p:nvSpPr>
            <p:spPr bwMode="auto">
              <a:xfrm>
                <a:off x="4276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Oval 1698"/>
            <p:cNvSpPr>
              <a:spLocks noChangeAspect="1" noChangeArrowheads="1"/>
            </p:cNvSpPr>
            <p:nvPr/>
          </p:nvSpPr>
          <p:spPr bwMode="auto">
            <a:xfrm>
              <a:off x="2160" y="1524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699"/>
            <p:cNvSpPr>
              <a:spLocks noChangeAspect="1" noChangeShapeType="1"/>
            </p:cNvSpPr>
            <p:nvPr/>
          </p:nvSpPr>
          <p:spPr bwMode="auto">
            <a:xfrm>
              <a:off x="1514" y="2020"/>
              <a:ext cx="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1700"/>
            <p:cNvGrpSpPr>
              <a:grpSpLocks noChangeAspect="1"/>
            </p:cNvGrpSpPr>
            <p:nvPr/>
          </p:nvGrpSpPr>
          <p:grpSpPr bwMode="auto">
            <a:xfrm>
              <a:off x="1152" y="1654"/>
              <a:ext cx="1680" cy="264"/>
              <a:chOff x="1152" y="1654"/>
              <a:chExt cx="1680" cy="264"/>
            </a:xfrm>
          </p:grpSpPr>
          <p:sp>
            <p:nvSpPr>
              <p:cNvPr id="32" name="Line 1701"/>
              <p:cNvSpPr>
                <a:spLocks noChangeAspect="1" noChangeShapeType="1"/>
              </p:cNvSpPr>
              <p:nvPr/>
            </p:nvSpPr>
            <p:spPr bwMode="auto">
              <a:xfrm>
                <a:off x="2763" y="1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702"/>
              <p:cNvSpPr>
                <a:spLocks noChangeAspect="1" noChangeShapeType="1"/>
              </p:cNvSpPr>
              <p:nvPr/>
            </p:nvSpPr>
            <p:spPr bwMode="auto">
              <a:xfrm>
                <a:off x="2589" y="1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703"/>
              <p:cNvSpPr>
                <a:spLocks noChangeAspect="1" noChangeShapeType="1"/>
              </p:cNvSpPr>
              <p:nvPr/>
            </p:nvSpPr>
            <p:spPr bwMode="auto">
              <a:xfrm>
                <a:off x="2589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704"/>
              <p:cNvSpPr>
                <a:spLocks noChangeAspect="1" noChangeShapeType="1"/>
              </p:cNvSpPr>
              <p:nvPr/>
            </p:nvSpPr>
            <p:spPr bwMode="auto">
              <a:xfrm>
                <a:off x="2410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705"/>
              <p:cNvSpPr>
                <a:spLocks noChangeAspect="1" noChangeShapeType="1"/>
              </p:cNvSpPr>
              <p:nvPr/>
            </p:nvSpPr>
            <p:spPr bwMode="auto">
              <a:xfrm>
                <a:off x="2410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706"/>
              <p:cNvSpPr>
                <a:spLocks noChangeAspect="1" noChangeShapeType="1"/>
              </p:cNvSpPr>
              <p:nvPr/>
            </p:nvSpPr>
            <p:spPr bwMode="auto">
              <a:xfrm>
                <a:off x="2410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707"/>
              <p:cNvSpPr>
                <a:spLocks noChangeAspect="1" noChangeShapeType="1"/>
              </p:cNvSpPr>
              <p:nvPr/>
            </p:nvSpPr>
            <p:spPr bwMode="auto">
              <a:xfrm>
                <a:off x="2230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708"/>
              <p:cNvSpPr>
                <a:spLocks noChangeAspect="1" noChangeShapeType="1"/>
              </p:cNvSpPr>
              <p:nvPr/>
            </p:nvSpPr>
            <p:spPr bwMode="auto">
              <a:xfrm>
                <a:off x="2230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709"/>
              <p:cNvSpPr>
                <a:spLocks noChangeAspect="1" noChangeShapeType="1"/>
              </p:cNvSpPr>
              <p:nvPr/>
            </p:nvSpPr>
            <p:spPr bwMode="auto">
              <a:xfrm>
                <a:off x="2230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710"/>
              <p:cNvSpPr>
                <a:spLocks noChangeAspect="1" noChangeShapeType="1"/>
              </p:cNvSpPr>
              <p:nvPr/>
            </p:nvSpPr>
            <p:spPr bwMode="auto">
              <a:xfrm>
                <a:off x="2230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711"/>
              <p:cNvSpPr>
                <a:spLocks noChangeAspect="1" noChangeShapeType="1"/>
              </p:cNvSpPr>
              <p:nvPr/>
            </p:nvSpPr>
            <p:spPr bwMode="auto">
              <a:xfrm>
                <a:off x="2043" y="1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712"/>
              <p:cNvSpPr>
                <a:spLocks noChangeAspect="1" noChangeShapeType="1"/>
              </p:cNvSpPr>
              <p:nvPr/>
            </p:nvSpPr>
            <p:spPr bwMode="auto">
              <a:xfrm>
                <a:off x="2043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713"/>
              <p:cNvSpPr>
                <a:spLocks noChangeAspect="1" noChangeShapeType="1"/>
              </p:cNvSpPr>
              <p:nvPr/>
            </p:nvSpPr>
            <p:spPr bwMode="auto">
              <a:xfrm>
                <a:off x="2043" y="1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714"/>
              <p:cNvSpPr>
                <a:spLocks noChangeAspect="1" noChangeShapeType="1"/>
              </p:cNvSpPr>
              <p:nvPr/>
            </p:nvSpPr>
            <p:spPr bwMode="auto">
              <a:xfrm>
                <a:off x="2043" y="1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715"/>
              <p:cNvSpPr>
                <a:spLocks noChangeAspect="1" noChangeShapeType="1"/>
              </p:cNvSpPr>
              <p:nvPr/>
            </p:nvSpPr>
            <p:spPr bwMode="auto">
              <a:xfrm>
                <a:off x="2043" y="1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716"/>
              <p:cNvSpPr>
                <a:spLocks noChangeAspect="1" noChangeShapeType="1"/>
              </p:cNvSpPr>
              <p:nvPr/>
            </p:nvSpPr>
            <p:spPr bwMode="auto">
              <a:xfrm>
                <a:off x="1856" y="16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717"/>
              <p:cNvSpPr>
                <a:spLocks noChangeAspect="1" noChangeShapeType="1"/>
              </p:cNvSpPr>
              <p:nvPr/>
            </p:nvSpPr>
            <p:spPr bwMode="auto">
              <a:xfrm>
                <a:off x="1856" y="17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718"/>
              <p:cNvSpPr>
                <a:spLocks noChangeAspect="1" noChangeShapeType="1"/>
              </p:cNvSpPr>
              <p:nvPr/>
            </p:nvSpPr>
            <p:spPr bwMode="auto">
              <a:xfrm>
                <a:off x="1856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719"/>
              <p:cNvSpPr>
                <a:spLocks noChangeAspect="1" noChangeShapeType="1"/>
              </p:cNvSpPr>
              <p:nvPr/>
            </p:nvSpPr>
            <p:spPr bwMode="auto">
              <a:xfrm>
                <a:off x="1856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720"/>
              <p:cNvSpPr>
                <a:spLocks noChangeAspect="1" noChangeShapeType="1"/>
              </p:cNvSpPr>
              <p:nvPr/>
            </p:nvSpPr>
            <p:spPr bwMode="auto">
              <a:xfrm>
                <a:off x="1856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721"/>
              <p:cNvSpPr>
                <a:spLocks noChangeAspect="1" noChangeShapeType="1"/>
              </p:cNvSpPr>
              <p:nvPr/>
            </p:nvSpPr>
            <p:spPr bwMode="auto">
              <a:xfrm>
                <a:off x="1856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722"/>
              <p:cNvSpPr>
                <a:spLocks noChangeAspect="1" noChangeShapeType="1"/>
              </p:cNvSpPr>
              <p:nvPr/>
            </p:nvSpPr>
            <p:spPr bwMode="auto">
              <a:xfrm>
                <a:off x="1682" y="16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723"/>
              <p:cNvSpPr>
                <a:spLocks noChangeAspect="1" noChangeShapeType="1"/>
              </p:cNvSpPr>
              <p:nvPr/>
            </p:nvSpPr>
            <p:spPr bwMode="auto">
              <a:xfrm>
                <a:off x="1682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724"/>
              <p:cNvSpPr>
                <a:spLocks noChangeAspect="1" noChangeShapeType="1"/>
              </p:cNvSpPr>
              <p:nvPr/>
            </p:nvSpPr>
            <p:spPr bwMode="auto">
              <a:xfrm>
                <a:off x="1682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725"/>
              <p:cNvSpPr>
                <a:spLocks noChangeAspect="1" noChangeShapeType="1"/>
              </p:cNvSpPr>
              <p:nvPr/>
            </p:nvSpPr>
            <p:spPr bwMode="auto">
              <a:xfrm>
                <a:off x="168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726"/>
              <p:cNvSpPr>
                <a:spLocks noChangeAspect="1" noChangeShapeType="1"/>
              </p:cNvSpPr>
              <p:nvPr/>
            </p:nvSpPr>
            <p:spPr bwMode="auto">
              <a:xfrm>
                <a:off x="1682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727"/>
              <p:cNvSpPr>
                <a:spLocks noChangeAspect="1" noChangeShapeType="1"/>
              </p:cNvSpPr>
              <p:nvPr/>
            </p:nvSpPr>
            <p:spPr bwMode="auto">
              <a:xfrm>
                <a:off x="168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728"/>
              <p:cNvSpPr>
                <a:spLocks noChangeAspect="1" noChangeShapeType="1"/>
              </p:cNvSpPr>
              <p:nvPr/>
            </p:nvSpPr>
            <p:spPr bwMode="auto">
              <a:xfrm>
                <a:off x="168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729"/>
              <p:cNvSpPr>
                <a:spLocks noChangeAspect="1" noChangeShapeType="1"/>
              </p:cNvSpPr>
              <p:nvPr/>
            </p:nvSpPr>
            <p:spPr bwMode="auto">
              <a:xfrm>
                <a:off x="1514" y="16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730"/>
              <p:cNvSpPr>
                <a:spLocks noChangeAspect="1" noChangeShapeType="1"/>
              </p:cNvSpPr>
              <p:nvPr/>
            </p:nvSpPr>
            <p:spPr bwMode="auto">
              <a:xfrm>
                <a:off x="1514" y="16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731"/>
              <p:cNvSpPr>
                <a:spLocks noChangeAspect="1" noChangeShapeType="1"/>
              </p:cNvSpPr>
              <p:nvPr/>
            </p:nvSpPr>
            <p:spPr bwMode="auto">
              <a:xfrm>
                <a:off x="1514" y="17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732"/>
              <p:cNvSpPr>
                <a:spLocks noChangeAspect="1" noChangeShapeType="1"/>
              </p:cNvSpPr>
              <p:nvPr/>
            </p:nvSpPr>
            <p:spPr bwMode="auto">
              <a:xfrm>
                <a:off x="1514" y="17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733"/>
              <p:cNvSpPr>
                <a:spLocks noChangeAspect="1" noChangeShapeType="1"/>
              </p:cNvSpPr>
              <p:nvPr/>
            </p:nvSpPr>
            <p:spPr bwMode="auto">
              <a:xfrm>
                <a:off x="1514" y="17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734"/>
              <p:cNvSpPr>
                <a:spLocks noChangeAspect="1" noChangeShapeType="1"/>
              </p:cNvSpPr>
              <p:nvPr/>
            </p:nvSpPr>
            <p:spPr bwMode="auto">
              <a:xfrm>
                <a:off x="1514" y="1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735"/>
              <p:cNvSpPr>
                <a:spLocks noChangeAspect="1" noChangeShapeType="1"/>
              </p:cNvSpPr>
              <p:nvPr/>
            </p:nvSpPr>
            <p:spPr bwMode="auto">
              <a:xfrm>
                <a:off x="1514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736"/>
              <p:cNvSpPr>
                <a:spLocks noChangeAspect="1" noChangeShapeType="1"/>
              </p:cNvSpPr>
              <p:nvPr/>
            </p:nvSpPr>
            <p:spPr bwMode="auto">
              <a:xfrm>
                <a:off x="1514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737"/>
              <p:cNvSpPr>
                <a:spLocks noChangeAspect="1" noChangeShapeType="1"/>
              </p:cNvSpPr>
              <p:nvPr/>
            </p:nvSpPr>
            <p:spPr bwMode="auto">
              <a:xfrm>
                <a:off x="1335" y="16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738"/>
              <p:cNvSpPr>
                <a:spLocks noChangeAspect="1" noChangeShapeType="1"/>
              </p:cNvSpPr>
              <p:nvPr/>
            </p:nvSpPr>
            <p:spPr bwMode="auto">
              <a:xfrm>
                <a:off x="1335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739"/>
              <p:cNvSpPr>
                <a:spLocks noChangeAspect="1" noChangeShapeType="1"/>
              </p:cNvSpPr>
              <p:nvPr/>
            </p:nvSpPr>
            <p:spPr bwMode="auto">
              <a:xfrm>
                <a:off x="1335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740"/>
              <p:cNvSpPr>
                <a:spLocks noChangeAspect="1" noChangeShapeType="1"/>
              </p:cNvSpPr>
              <p:nvPr/>
            </p:nvSpPr>
            <p:spPr bwMode="auto">
              <a:xfrm>
                <a:off x="1335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741"/>
              <p:cNvSpPr>
                <a:spLocks noChangeAspect="1" noChangeShapeType="1"/>
              </p:cNvSpPr>
              <p:nvPr/>
            </p:nvSpPr>
            <p:spPr bwMode="auto">
              <a:xfrm>
                <a:off x="1335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742"/>
              <p:cNvSpPr>
                <a:spLocks noChangeAspect="1" noChangeShapeType="1"/>
              </p:cNvSpPr>
              <p:nvPr/>
            </p:nvSpPr>
            <p:spPr bwMode="auto">
              <a:xfrm>
                <a:off x="1335" y="17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743"/>
              <p:cNvSpPr>
                <a:spLocks noChangeAspect="1" noChangeShapeType="1"/>
              </p:cNvSpPr>
              <p:nvPr/>
            </p:nvSpPr>
            <p:spPr bwMode="auto">
              <a:xfrm>
                <a:off x="1335" y="17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744"/>
              <p:cNvSpPr>
                <a:spLocks noChangeAspect="1" noChangeShapeType="1"/>
              </p:cNvSpPr>
              <p:nvPr/>
            </p:nvSpPr>
            <p:spPr bwMode="auto">
              <a:xfrm>
                <a:off x="1335" y="18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745"/>
              <p:cNvSpPr>
                <a:spLocks noChangeAspect="1" noChangeShapeType="1"/>
              </p:cNvSpPr>
              <p:nvPr/>
            </p:nvSpPr>
            <p:spPr bwMode="auto">
              <a:xfrm>
                <a:off x="1335" y="18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746"/>
              <p:cNvSpPr>
                <a:spLocks noChangeAspect="1" noChangeShapeType="1"/>
              </p:cNvSpPr>
              <p:nvPr/>
            </p:nvSpPr>
            <p:spPr bwMode="auto">
              <a:xfrm>
                <a:off x="1155" y="16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747"/>
              <p:cNvSpPr>
                <a:spLocks noChangeAspect="1" noChangeShapeType="1"/>
              </p:cNvSpPr>
              <p:nvPr/>
            </p:nvSpPr>
            <p:spPr bwMode="auto">
              <a:xfrm>
                <a:off x="1155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748"/>
              <p:cNvSpPr>
                <a:spLocks noChangeAspect="1" noChangeShapeType="1"/>
              </p:cNvSpPr>
              <p:nvPr/>
            </p:nvSpPr>
            <p:spPr bwMode="auto">
              <a:xfrm>
                <a:off x="1155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749"/>
              <p:cNvSpPr>
                <a:spLocks noChangeAspect="1" noChangeShapeType="1"/>
              </p:cNvSpPr>
              <p:nvPr/>
            </p:nvSpPr>
            <p:spPr bwMode="auto">
              <a:xfrm>
                <a:off x="1155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750"/>
              <p:cNvSpPr>
                <a:spLocks noChangeAspect="1" noChangeShapeType="1"/>
              </p:cNvSpPr>
              <p:nvPr/>
            </p:nvSpPr>
            <p:spPr bwMode="auto">
              <a:xfrm>
                <a:off x="1155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751"/>
              <p:cNvSpPr>
                <a:spLocks noChangeAspect="1" noChangeShapeType="1"/>
              </p:cNvSpPr>
              <p:nvPr/>
            </p:nvSpPr>
            <p:spPr bwMode="auto">
              <a:xfrm>
                <a:off x="1155" y="17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752"/>
              <p:cNvSpPr>
                <a:spLocks noChangeAspect="1" noChangeShapeType="1"/>
              </p:cNvSpPr>
              <p:nvPr/>
            </p:nvSpPr>
            <p:spPr bwMode="auto">
              <a:xfrm>
                <a:off x="1155" y="17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753"/>
              <p:cNvSpPr>
                <a:spLocks noChangeAspect="1" noChangeShapeType="1"/>
              </p:cNvSpPr>
              <p:nvPr/>
            </p:nvSpPr>
            <p:spPr bwMode="auto">
              <a:xfrm>
                <a:off x="1155" y="18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754"/>
              <p:cNvSpPr>
                <a:spLocks noChangeAspect="1" noChangeShapeType="1"/>
              </p:cNvSpPr>
              <p:nvPr/>
            </p:nvSpPr>
            <p:spPr bwMode="auto">
              <a:xfrm>
                <a:off x="1155" y="18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755"/>
              <p:cNvSpPr>
                <a:spLocks noChangeAspect="1" noChangeShapeType="1"/>
              </p:cNvSpPr>
              <p:nvPr/>
            </p:nvSpPr>
            <p:spPr bwMode="auto">
              <a:xfrm>
                <a:off x="1514" y="18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756"/>
              <p:cNvSpPr>
                <a:spLocks noChangeAspect="1" noChangeShapeType="1"/>
              </p:cNvSpPr>
              <p:nvPr/>
            </p:nvSpPr>
            <p:spPr bwMode="auto">
              <a:xfrm>
                <a:off x="133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757"/>
              <p:cNvSpPr>
                <a:spLocks noChangeAspect="1" noChangeShapeType="1"/>
              </p:cNvSpPr>
              <p:nvPr/>
            </p:nvSpPr>
            <p:spPr bwMode="auto">
              <a:xfrm>
                <a:off x="133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758"/>
              <p:cNvSpPr>
                <a:spLocks noChangeAspect="1" noChangeShapeType="1"/>
              </p:cNvSpPr>
              <p:nvPr/>
            </p:nvSpPr>
            <p:spPr bwMode="auto">
              <a:xfrm>
                <a:off x="1152" y="18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759"/>
              <p:cNvSpPr>
                <a:spLocks noChangeAspect="1" noChangeShapeType="1"/>
              </p:cNvSpPr>
              <p:nvPr/>
            </p:nvSpPr>
            <p:spPr bwMode="auto">
              <a:xfrm>
                <a:off x="1152" y="18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760"/>
              <p:cNvSpPr>
                <a:spLocks noChangeAspect="1" noChangeShapeType="1"/>
              </p:cNvSpPr>
              <p:nvPr/>
            </p:nvSpPr>
            <p:spPr bwMode="auto">
              <a:xfrm>
                <a:off x="1152" y="19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5278" name="Straight Arrow Connector 5277"/>
          <p:cNvCxnSpPr/>
          <p:nvPr/>
        </p:nvCxnSpPr>
        <p:spPr>
          <a:xfrm>
            <a:off x="5465995" y="2878354"/>
            <a:ext cx="1306461" cy="746490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0" name="TextBox 5279"/>
          <p:cNvSpPr txBox="1"/>
          <p:nvPr/>
        </p:nvSpPr>
        <p:spPr>
          <a:xfrm>
            <a:off x="6871459" y="3201017"/>
            <a:ext cx="5453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66" name="Freeform 5"/>
          <p:cNvSpPr>
            <a:spLocks noChangeAspect="1"/>
          </p:cNvSpPr>
          <p:nvPr/>
        </p:nvSpPr>
        <p:spPr bwMode="auto">
          <a:xfrm rot="16200000">
            <a:off x="3952074" y="3962805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67" name="Straight Arrow Connector 1766"/>
          <p:cNvCxnSpPr/>
          <p:nvPr/>
        </p:nvCxnSpPr>
        <p:spPr>
          <a:xfrm>
            <a:off x="3244952" y="4954288"/>
            <a:ext cx="1187126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8" name="Straight Arrow Connector 1767"/>
          <p:cNvCxnSpPr/>
          <p:nvPr/>
        </p:nvCxnSpPr>
        <p:spPr>
          <a:xfrm flipH="1">
            <a:off x="3194800" y="5648554"/>
            <a:ext cx="1155112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2" name="TextBox 1771"/>
          <p:cNvSpPr txBox="1"/>
          <p:nvPr/>
        </p:nvSpPr>
        <p:spPr>
          <a:xfrm>
            <a:off x="2534053" y="5329301"/>
            <a:ext cx="5453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73" name="TextBox 1772"/>
          <p:cNvSpPr txBox="1"/>
          <p:nvPr/>
        </p:nvSpPr>
        <p:spPr>
          <a:xfrm>
            <a:off x="2550986" y="4669079"/>
            <a:ext cx="5798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74" name="Oval 6"/>
          <p:cNvSpPr>
            <a:spLocks noChangeAspect="1" noChangeArrowheads="1"/>
          </p:cNvSpPr>
          <p:nvPr/>
        </p:nvSpPr>
        <p:spPr bwMode="auto">
          <a:xfrm>
            <a:off x="4877719" y="4961467"/>
            <a:ext cx="691445" cy="829734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0" name="TextBox 1769"/>
          <p:cNvSpPr txBox="1"/>
          <p:nvPr/>
        </p:nvSpPr>
        <p:spPr>
          <a:xfrm>
            <a:off x="401272" y="6126163"/>
            <a:ext cx="413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 smtClean="0"/>
              <a:t>Need </a:t>
            </a:r>
            <a:r>
              <a:rPr lang="en-US" sz="2200" dirty="0"/>
              <a:t>to maintain </a:t>
            </a:r>
            <a:r>
              <a:rPr lang="en-US" sz="2200" dirty="0" err="1" smtClean="0"/>
              <a:t>electroneutrality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4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000090"/>
                </a:solidFill>
              </a:rPr>
              <a:t>Causes of hyperkalaemia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Renal impairment: </a:t>
            </a:r>
            <a:r>
              <a:rPr lang="en-GB" dirty="0" smtClean="0"/>
              <a:t>reduced renal excretion</a:t>
            </a:r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Drugs: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ACE inhibitors, ARBs, </a:t>
            </a:r>
            <a:r>
              <a:rPr lang="en-GB" dirty="0" err="1" smtClean="0"/>
              <a:t>spironolactone</a:t>
            </a:r>
            <a:endParaRPr lang="en-GB" dirty="0" smtClean="0"/>
          </a:p>
          <a:p>
            <a:pPr lvl="0"/>
            <a:r>
              <a:rPr lang="en-GB" dirty="0" smtClean="0"/>
              <a:t>Low Aldosterone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Addison’s disease</a:t>
            </a:r>
          </a:p>
          <a:p>
            <a:pPr lvl="1"/>
            <a:r>
              <a:rPr lang="en-GB" dirty="0" smtClean="0"/>
              <a:t>Type 4 renal tubular acidosis (low renin, low </a:t>
            </a:r>
            <a:r>
              <a:rPr lang="en-GB" dirty="0" err="1" smtClean="0"/>
              <a:t>aldosterone</a:t>
            </a:r>
            <a:r>
              <a:rPr lang="en-GB" dirty="0" smtClean="0"/>
              <a:t>)</a:t>
            </a:r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Release from cells: </a:t>
            </a:r>
            <a:r>
              <a:rPr lang="en-GB" dirty="0" smtClean="0"/>
              <a:t>rhabdomyloysis, acidosis</a:t>
            </a:r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2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0090"/>
                </a:solidFill>
              </a:rPr>
              <a:t>ECG in hyperkalaemia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1862"/>
            <a:ext cx="8229600" cy="4525963"/>
          </a:xfrm>
        </p:spPr>
        <p:txBody>
          <a:bodyPr/>
          <a:lstStyle/>
          <a:p>
            <a:pPr lvl="0">
              <a:buNone/>
            </a:pPr>
            <a:endParaRPr lang="en-GB" b="1" dirty="0" smtClean="0"/>
          </a:p>
          <a:p>
            <a:pPr marL="3657600" lvl="8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   </a:t>
            </a:r>
          </a:p>
          <a:p>
            <a:pPr marL="3657600" lvl="8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Peaked T waves</a:t>
            </a:r>
            <a:endParaRPr lang="en-GB" sz="3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3200" y="5503334"/>
            <a:ext cx="270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44133" y="5520267"/>
            <a:ext cx="152400" cy="169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96533" y="3877733"/>
            <a:ext cx="152400" cy="1811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082801" y="3877735"/>
            <a:ext cx="135466" cy="224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18267" y="5537201"/>
            <a:ext cx="135471" cy="5889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53738" y="5537201"/>
            <a:ext cx="2878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flipH="1">
            <a:off x="2624670" y="4694767"/>
            <a:ext cx="592662" cy="1684867"/>
          </a:xfrm>
          <a:prstGeom prst="arc">
            <a:avLst>
              <a:gd name="adj1" fmla="val 10733802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>
            <a:off x="1024465" y="5186362"/>
            <a:ext cx="423333" cy="939801"/>
          </a:xfrm>
          <a:prstGeom prst="arc">
            <a:avLst>
              <a:gd name="adj1" fmla="val 13022532"/>
              <a:gd name="adj2" fmla="val 194547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17332" y="3624844"/>
            <a:ext cx="1152344" cy="91551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7332" y="5554135"/>
            <a:ext cx="2878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62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0090"/>
                </a:solidFill>
              </a:rPr>
              <a:t>Management of hyperkalaemia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GB" b="1" dirty="0" smtClean="0"/>
          </a:p>
          <a:p>
            <a:pPr lvl="0"/>
            <a:r>
              <a:rPr lang="en-GB" sz="3600" dirty="0" smtClean="0"/>
              <a:t>10 ml 10% calcium gluconate</a:t>
            </a:r>
          </a:p>
          <a:p>
            <a:pPr lvl="0"/>
            <a:r>
              <a:rPr lang="en-GB" sz="3600" dirty="0" smtClean="0"/>
              <a:t>50 ml 50% dextrose + 10 units of insulin</a:t>
            </a:r>
          </a:p>
          <a:p>
            <a:pPr lvl="0"/>
            <a:r>
              <a:rPr lang="en-GB" sz="3600" dirty="0" smtClean="0"/>
              <a:t>Nebulized salbutamol</a:t>
            </a:r>
          </a:p>
          <a:p>
            <a:pPr lvl="0"/>
            <a:r>
              <a:rPr lang="en-GB" sz="3600" dirty="0" smtClean="0"/>
              <a:t>Treat the underlying cause</a:t>
            </a:r>
          </a:p>
          <a:p>
            <a:pPr marL="0" lv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92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9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27" b="1" dirty="0" smtClean="0"/>
              <a:t>A 50-year-old man is referred with </a:t>
            </a:r>
            <a:r>
              <a:rPr lang="en-US" sz="3027" b="1" dirty="0" smtClean="0">
                <a:solidFill>
                  <a:srgbClr val="FF0000"/>
                </a:solidFill>
              </a:rPr>
              <a:t>hypertension</a:t>
            </a:r>
            <a:r>
              <a:rPr lang="en-US" sz="3027" b="1" dirty="0" smtClean="0"/>
              <a:t> that has been difficult to control despite maximum doses of </a:t>
            </a:r>
            <a:r>
              <a:rPr lang="en-US" sz="3027" b="1" dirty="0" err="1" smtClean="0"/>
              <a:t>amlodipine</a:t>
            </a:r>
            <a:r>
              <a:rPr lang="en-US" sz="3027" b="1" dirty="0" smtClean="0"/>
              <a:t>, </a:t>
            </a:r>
            <a:r>
              <a:rPr lang="en-US" sz="3027" b="1" dirty="0" err="1" smtClean="0"/>
              <a:t>ramipril</a:t>
            </a:r>
            <a:r>
              <a:rPr lang="en-US" sz="3027" b="1" dirty="0" smtClean="0"/>
              <a:t> and </a:t>
            </a:r>
            <a:r>
              <a:rPr lang="en-US" sz="3027" b="1" dirty="0" err="1" smtClean="0"/>
              <a:t>bisoprolol</a:t>
            </a:r>
            <a:r>
              <a:rPr lang="en-US" sz="3027" b="1" dirty="0" smtClean="0"/>
              <a:t>.</a:t>
            </a:r>
            <a:endParaRPr lang="en-GB" sz="3027" dirty="0" smtClean="0"/>
          </a:p>
          <a:p>
            <a:r>
              <a:rPr lang="en-US" sz="3027" b="1" u="sng" dirty="0" smtClean="0"/>
              <a:t>Urea &amp; electrolytes:</a:t>
            </a:r>
            <a:endParaRPr lang="en-GB" sz="3027" dirty="0" smtClean="0"/>
          </a:p>
          <a:p>
            <a:r>
              <a:rPr lang="en-US" sz="3027" b="1" dirty="0" smtClean="0"/>
              <a:t>Na</a:t>
            </a:r>
            <a:r>
              <a:rPr lang="en-US" sz="3027" b="1" baseline="30000" dirty="0" smtClean="0"/>
              <a:t>+</a:t>
            </a:r>
            <a:r>
              <a:rPr lang="en-US" sz="3027" b="1" dirty="0" smtClean="0"/>
              <a:t>: 140.0 mmol/L</a:t>
            </a:r>
            <a:endParaRPr lang="en-GB" sz="3027" dirty="0" smtClean="0"/>
          </a:p>
          <a:p>
            <a:r>
              <a:rPr lang="en-US" sz="3027" b="1" dirty="0" smtClean="0">
                <a:solidFill>
                  <a:srgbClr val="FF0000"/>
                </a:solidFill>
              </a:rPr>
              <a:t>K</a:t>
            </a:r>
            <a:r>
              <a:rPr lang="en-US" sz="3027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027" b="1" dirty="0" smtClean="0">
                <a:solidFill>
                  <a:srgbClr val="FF0000"/>
                </a:solidFill>
              </a:rPr>
              <a:t>: 3.0 mmol/L</a:t>
            </a:r>
            <a:endParaRPr lang="en-GB" sz="3027" dirty="0" smtClean="0">
              <a:solidFill>
                <a:srgbClr val="FF0000"/>
              </a:solidFill>
            </a:endParaRPr>
          </a:p>
          <a:p>
            <a:r>
              <a:rPr lang="en-US" sz="3027" b="1" dirty="0" smtClean="0"/>
              <a:t>Ur: 4.0 mmol/L</a:t>
            </a:r>
            <a:endParaRPr lang="en-GB" sz="3027" dirty="0" smtClean="0"/>
          </a:p>
          <a:p>
            <a:r>
              <a:rPr lang="en-US" sz="3027" b="1" dirty="0" smtClean="0"/>
              <a:t>Cr: 70 μmol/L</a:t>
            </a:r>
            <a:endParaRPr lang="en-GB" sz="3027" dirty="0" smtClean="0"/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Aldosterone &amp; potassium secretion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FF0000"/>
                </a:solidFill>
              </a:rPr>
              <a:t>  Aldosterone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Lumen	</a:t>
            </a:r>
            <a:r>
              <a:rPr lang="en-US" dirty="0" smtClean="0"/>
              <a:t>		                  +</a:t>
            </a:r>
            <a:endParaRPr lang="en-US" dirty="0"/>
          </a:p>
        </p:txBody>
      </p:sp>
      <p:sp>
        <p:nvSpPr>
          <p:cNvPr id="4" name="Freeform 5"/>
          <p:cNvSpPr>
            <a:spLocks noChangeAspect="1"/>
          </p:cNvSpPr>
          <p:nvPr/>
        </p:nvSpPr>
        <p:spPr bwMode="auto">
          <a:xfrm rot="16200000">
            <a:off x="3778790" y="2489860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0515" y="3480940"/>
            <a:ext cx="501685" cy="4547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9343" y="3198701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343" y="3794537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36341" y="3480940"/>
            <a:ext cx="90930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36342" y="3935657"/>
            <a:ext cx="9093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1468" y="3366781"/>
            <a:ext cx="1187126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1468" y="3946938"/>
            <a:ext cx="10773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7584" y="3198701"/>
            <a:ext cx="78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Na+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73264" y="3707444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K+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23445" y="3014035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Na+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12480" y="4076776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K+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9226839">
            <a:off x="4163762" y="2272239"/>
            <a:ext cx="441263" cy="9788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5481" y="4987003"/>
            <a:ext cx="3978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Principal cells</a:t>
            </a:r>
          </a:p>
          <a:p>
            <a:pPr algn="ctr"/>
            <a:r>
              <a:rPr lang="en-US" sz="2800" dirty="0" smtClean="0"/>
              <a:t>(cortical </a:t>
            </a:r>
            <a:r>
              <a:rPr lang="en-US" sz="2800" dirty="0"/>
              <a:t>collecting </a:t>
            </a:r>
            <a:r>
              <a:rPr lang="en-US" sz="2800" dirty="0" smtClean="0"/>
              <a:t>tubule)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016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0"/>
                </a:solidFill>
              </a:rPr>
              <a:t>Case 9: initial investigation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 sz="3600" b="1" dirty="0" smtClean="0"/>
          </a:p>
          <a:p>
            <a:pPr lvl="0"/>
            <a:r>
              <a:rPr lang="en-GB" sz="3600" dirty="0" smtClean="0"/>
              <a:t>Aldosterone: Renin ratio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8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Hyponatraemic patient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24628"/>
              </p:ext>
            </p:extLst>
          </p:nvPr>
        </p:nvGraphicFramePr>
        <p:xfrm>
          <a:off x="284746" y="16685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1: Management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b="1" dirty="0" smtClean="0"/>
          </a:p>
          <a:p>
            <a:pPr lvl="0"/>
            <a:r>
              <a:rPr lang="en-GB" sz="3600" dirty="0" smtClean="0"/>
              <a:t>Volume replacement with 0.9% saline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7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Case 2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94" b="1" dirty="0" smtClean="0"/>
              <a:t>A 57-year-old woman is admitted with increasing breathlessness worse on lying flat. Her past medical history includes a Non-STEMI and hyperlipidaemia. She is on </a:t>
            </a:r>
            <a:r>
              <a:rPr lang="en-US" sz="3294" b="1" dirty="0" err="1" smtClean="0"/>
              <a:t>ramipril</a:t>
            </a:r>
            <a:r>
              <a:rPr lang="en-US" sz="3294" b="1" dirty="0" smtClean="0"/>
              <a:t>, </a:t>
            </a:r>
            <a:r>
              <a:rPr lang="en-US" sz="3294" b="1" dirty="0" err="1" smtClean="0"/>
              <a:t>bisoprolol</a:t>
            </a:r>
            <a:r>
              <a:rPr lang="en-US" sz="3294" b="1" dirty="0" smtClean="0"/>
              <a:t>, aspirin and </a:t>
            </a:r>
            <a:r>
              <a:rPr lang="en-US" sz="3294" b="1" dirty="0" err="1" smtClean="0"/>
              <a:t>simvastatin</a:t>
            </a:r>
            <a:r>
              <a:rPr lang="en-US" sz="3294" b="1" dirty="0" smtClean="0"/>
              <a:t>. On examination she has elevated JVP, </a:t>
            </a:r>
            <a:r>
              <a:rPr lang="en-US" sz="3294" b="1" dirty="0" err="1" smtClean="0"/>
              <a:t>bibasal</a:t>
            </a:r>
            <a:r>
              <a:rPr lang="en-US" sz="3294" b="1" dirty="0" smtClean="0"/>
              <a:t> crackles and bilateral leg oedema.</a:t>
            </a:r>
            <a:endParaRPr lang="en-GB" sz="3294" dirty="0" smtClean="0"/>
          </a:p>
          <a:p>
            <a:pPr>
              <a:buNone/>
            </a:pPr>
            <a:r>
              <a:rPr lang="en-US" sz="3294" b="1" u="sng" dirty="0" smtClean="0"/>
              <a:t>Urea &amp; electrolytes:</a:t>
            </a:r>
            <a:endParaRPr lang="en-GB" sz="3294" dirty="0" smtClean="0"/>
          </a:p>
          <a:p>
            <a:r>
              <a:rPr lang="en-US" sz="3294" b="1" dirty="0" smtClean="0"/>
              <a:t>Na</a:t>
            </a:r>
            <a:r>
              <a:rPr lang="en-US" sz="3294" b="1" baseline="30000" dirty="0" smtClean="0"/>
              <a:t>+</a:t>
            </a:r>
            <a:r>
              <a:rPr lang="en-US" sz="3294" b="1" dirty="0" smtClean="0"/>
              <a:t>: 128 mmol/L</a:t>
            </a:r>
            <a:endParaRPr lang="en-GB" sz="3294" dirty="0" smtClean="0"/>
          </a:p>
          <a:p>
            <a:r>
              <a:rPr lang="en-US" sz="3294" b="1" dirty="0" smtClean="0"/>
              <a:t>K</a:t>
            </a:r>
            <a:r>
              <a:rPr lang="en-US" sz="3294" b="1" baseline="30000" dirty="0" smtClean="0"/>
              <a:t>+</a:t>
            </a:r>
            <a:r>
              <a:rPr lang="en-US" sz="3294" b="1" dirty="0" smtClean="0"/>
              <a:t>: 4.5 mmol/L</a:t>
            </a:r>
            <a:endParaRPr lang="en-GB" sz="3294" dirty="0" smtClean="0"/>
          </a:p>
          <a:p>
            <a:r>
              <a:rPr lang="en-US" sz="3294" b="1" dirty="0" smtClean="0"/>
              <a:t>Ur: 8.0 mmol/L</a:t>
            </a:r>
            <a:endParaRPr lang="en-GB" sz="3294" dirty="0" smtClean="0"/>
          </a:p>
          <a:p>
            <a:r>
              <a:rPr lang="en-US" sz="3294" b="1" dirty="0" smtClean="0"/>
              <a:t>Cr: 100 μmol/L</a:t>
            </a:r>
            <a:endParaRPr lang="en-GB" sz="3294" dirty="0" smtClean="0"/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Hyponatraemic patient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17728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1146</Words>
  <Application>Microsoft Office PowerPoint</Application>
  <PresentationFormat>On-screen Show (4:3)</PresentationFormat>
  <Paragraphs>345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\\localhost\Volumes\Untitled\Abu Dhabi\Path lectures\Macintosh HD:Users:amirhsam:Desktop:Signature.doc!OLE_LINK1</vt:lpstr>
      <vt:lpstr>Electrolyte cases</vt:lpstr>
      <vt:lpstr> Learning objectives </vt:lpstr>
      <vt:lpstr>Case 1</vt:lpstr>
      <vt:lpstr>Hyponatraemic patient</vt:lpstr>
      <vt:lpstr>Hyponatraemic patient</vt:lpstr>
      <vt:lpstr>Hyponatraemic patient</vt:lpstr>
      <vt:lpstr>Case 1: Management</vt:lpstr>
      <vt:lpstr>Case 2</vt:lpstr>
      <vt:lpstr>Hyponatraemic patient</vt:lpstr>
      <vt:lpstr>Hyponatraemic patient</vt:lpstr>
      <vt:lpstr>Hyponatraemic patient</vt:lpstr>
      <vt:lpstr>Case 2: Management</vt:lpstr>
      <vt:lpstr>Case 3</vt:lpstr>
      <vt:lpstr>Hyponatraemic patient</vt:lpstr>
      <vt:lpstr>Hyponatraemic patient</vt:lpstr>
      <vt:lpstr>Hyponatraemic patient</vt:lpstr>
      <vt:lpstr>Case 3: Management</vt:lpstr>
      <vt:lpstr>Case 4</vt:lpstr>
      <vt:lpstr>Hyponatraemic patient</vt:lpstr>
      <vt:lpstr>Hyponatraemic patient</vt:lpstr>
      <vt:lpstr>Hyponatraemic patient</vt:lpstr>
      <vt:lpstr>Hyponatraemic patient</vt:lpstr>
      <vt:lpstr>Case 4: Management</vt:lpstr>
      <vt:lpstr>Case 5</vt:lpstr>
      <vt:lpstr>Hyponatraemic patient</vt:lpstr>
      <vt:lpstr>Hyponatraemic patient</vt:lpstr>
      <vt:lpstr>Hyponatraemic patient</vt:lpstr>
      <vt:lpstr>Case 5: Management</vt:lpstr>
      <vt:lpstr>Case 6</vt:lpstr>
      <vt:lpstr>Hyponatraemic patient</vt:lpstr>
      <vt:lpstr>Hyponatraemic patient</vt:lpstr>
      <vt:lpstr>Hyponatraemic patient</vt:lpstr>
      <vt:lpstr>Diagnosis of SIADH</vt:lpstr>
      <vt:lpstr>Causes of SIADH</vt:lpstr>
      <vt:lpstr>Case 7</vt:lpstr>
      <vt:lpstr>Causes of hypernatraemia</vt:lpstr>
      <vt:lpstr>       Control of water balance</vt:lpstr>
      <vt:lpstr> Investigations in suspected diabetes insipidus</vt:lpstr>
      <vt:lpstr>Case 8</vt:lpstr>
      <vt:lpstr>PowerPoint Presentation</vt:lpstr>
      <vt:lpstr>PowerPoint Presentation</vt:lpstr>
      <vt:lpstr>PowerPoint Presentation</vt:lpstr>
      <vt:lpstr>Potassium release from cells</vt:lpstr>
      <vt:lpstr>Causes of hyperkalaemia</vt:lpstr>
      <vt:lpstr>ECG in hyperkalaemia</vt:lpstr>
      <vt:lpstr>Management of hyperkalaemia</vt:lpstr>
      <vt:lpstr>Case 9</vt:lpstr>
      <vt:lpstr>Aldosterone &amp; potassium secretion</vt:lpstr>
      <vt:lpstr>Case 9: initial investigation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 H Sam</dc:creator>
  <cp:lastModifiedBy>Shiel, Nuala</cp:lastModifiedBy>
  <cp:revision>41</cp:revision>
  <dcterms:created xsi:type="dcterms:W3CDTF">2012-07-24T06:59:31Z</dcterms:created>
  <dcterms:modified xsi:type="dcterms:W3CDTF">2012-07-24T15:57:33Z</dcterms:modified>
</cp:coreProperties>
</file>