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5"/>
  </p:notesMasterIdLst>
  <p:handoutMasterIdLst>
    <p:handoutMasterId r:id="rId46"/>
  </p:handoutMasterIdLst>
  <p:sldIdLst>
    <p:sldId id="441" r:id="rId2"/>
    <p:sldId id="435" r:id="rId3"/>
    <p:sldId id="403" r:id="rId4"/>
    <p:sldId id="278" r:id="rId5"/>
    <p:sldId id="399" r:id="rId6"/>
    <p:sldId id="470" r:id="rId7"/>
    <p:sldId id="351" r:id="rId8"/>
    <p:sldId id="471" r:id="rId9"/>
    <p:sldId id="553" r:id="rId10"/>
    <p:sldId id="332" r:id="rId11"/>
    <p:sldId id="555" r:id="rId12"/>
    <p:sldId id="554" r:id="rId13"/>
    <p:sldId id="556" r:id="rId14"/>
    <p:sldId id="557" r:id="rId15"/>
    <p:sldId id="558" r:id="rId16"/>
    <p:sldId id="487" r:id="rId17"/>
    <p:sldId id="485" r:id="rId18"/>
    <p:sldId id="488" r:id="rId19"/>
    <p:sldId id="490" r:id="rId20"/>
    <p:sldId id="493" r:id="rId21"/>
    <p:sldId id="491" r:id="rId22"/>
    <p:sldId id="492" r:id="rId23"/>
    <p:sldId id="489" r:id="rId24"/>
    <p:sldId id="552" r:id="rId25"/>
    <p:sldId id="575" r:id="rId26"/>
    <p:sldId id="559" r:id="rId27"/>
    <p:sldId id="561" r:id="rId28"/>
    <p:sldId id="562" r:id="rId29"/>
    <p:sldId id="563" r:id="rId30"/>
    <p:sldId id="564" r:id="rId31"/>
    <p:sldId id="565" r:id="rId32"/>
    <p:sldId id="573" r:id="rId33"/>
    <p:sldId id="566" r:id="rId34"/>
    <p:sldId id="567" r:id="rId35"/>
    <p:sldId id="569" r:id="rId36"/>
    <p:sldId id="570" r:id="rId37"/>
    <p:sldId id="572" r:id="rId38"/>
    <p:sldId id="534" r:id="rId39"/>
    <p:sldId id="536" r:id="rId40"/>
    <p:sldId id="537" r:id="rId41"/>
    <p:sldId id="539" r:id="rId42"/>
    <p:sldId id="574" r:id="rId43"/>
    <p:sldId id="301" r:id="rId44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009900"/>
    <a:srgbClr val="008000"/>
    <a:srgbClr val="FF9933"/>
    <a:srgbClr val="99FFCC"/>
    <a:srgbClr val="FF5050"/>
    <a:srgbClr val="9966FF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87714" autoAdjust="0"/>
  </p:normalViewPr>
  <p:slideViewPr>
    <p:cSldViewPr>
      <p:cViewPr>
        <p:scale>
          <a:sx n="50" d="100"/>
          <a:sy n="50" d="100"/>
        </p:scale>
        <p:origin x="-80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3B92-02A0-4897-81DB-C2D7DCA4DA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0972BD3-4AB1-45BD-85BB-07771CA2A5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Patient with right iliac fossa pain</a:t>
          </a:r>
        </a:p>
      </dgm:t>
    </dgm:pt>
    <dgm:pt modelId="{F8832F11-3B48-403B-B359-63512F52D43A}" type="parTrans" cxnId="{794816E3-846A-42D1-A7AA-D08C57974D92}">
      <dgm:prSet/>
      <dgm:spPr/>
      <dgm:t>
        <a:bodyPr/>
        <a:lstStyle/>
        <a:p>
          <a:endParaRPr lang="en-GB"/>
        </a:p>
      </dgm:t>
    </dgm:pt>
    <dgm:pt modelId="{A5F73F36-3AF3-4C11-80DD-E6F3528BC21F}" type="sibTrans" cxnId="{794816E3-846A-42D1-A7AA-D08C57974D92}">
      <dgm:prSet/>
      <dgm:spPr/>
      <dgm:t>
        <a:bodyPr/>
        <a:lstStyle/>
        <a:p>
          <a:endParaRPr lang="en-GB"/>
        </a:p>
      </dgm:t>
    </dgm:pt>
    <dgm:pt modelId="{86C35781-005E-4939-8A4E-5D7AABA19A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Admit</a:t>
          </a:r>
        </a:p>
      </dgm:t>
    </dgm:pt>
    <dgm:pt modelId="{F15C757E-8B95-44FF-81FE-873BAF68F0E7}" type="parTrans" cxnId="{3E84E358-609C-46DB-BA2D-8D9FCC25468D}">
      <dgm:prSet/>
      <dgm:spPr/>
      <dgm:t>
        <a:bodyPr/>
        <a:lstStyle/>
        <a:p>
          <a:endParaRPr lang="en-GB"/>
        </a:p>
      </dgm:t>
    </dgm:pt>
    <dgm:pt modelId="{64BFDCE1-AF51-46F0-BA91-3C10958E95B1}" type="sibTrans" cxnId="{3E84E358-609C-46DB-BA2D-8D9FCC25468D}">
      <dgm:prSet/>
      <dgm:spPr/>
      <dgm:t>
        <a:bodyPr/>
        <a:lstStyle/>
        <a:p>
          <a:endParaRPr lang="en-GB"/>
        </a:p>
      </dgm:t>
    </dgm:pt>
    <dgm:pt modelId="{77A21AF6-0E46-4EB5-BFC7-FB7015C160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Operate</a:t>
          </a:r>
        </a:p>
      </dgm:t>
    </dgm:pt>
    <dgm:pt modelId="{FC7CCF68-2FBE-4A80-B0BC-AE635E8ECF57}" type="parTrans" cxnId="{1C41728B-FA83-42AD-9A3E-1F86CDACC4C3}">
      <dgm:prSet/>
      <dgm:spPr/>
      <dgm:t>
        <a:bodyPr/>
        <a:lstStyle/>
        <a:p>
          <a:endParaRPr lang="en-GB"/>
        </a:p>
      </dgm:t>
    </dgm:pt>
    <dgm:pt modelId="{91091A18-9CC6-480A-9F10-654AC2A6DE07}" type="sibTrans" cxnId="{1C41728B-FA83-42AD-9A3E-1F86CDACC4C3}">
      <dgm:prSet/>
      <dgm:spPr/>
      <dgm:t>
        <a:bodyPr/>
        <a:lstStyle/>
        <a:p>
          <a:endParaRPr lang="en-GB"/>
        </a:p>
      </dgm:t>
    </dgm:pt>
    <dgm:pt modelId="{EFC63429-7551-4AFD-97F6-58FA66410F6B}">
      <dgm:prSet/>
      <dgm:spPr>
        <a:solidFill>
          <a:srgbClr val="99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Normal appendix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P=0.40</a:t>
          </a:r>
        </a:p>
      </dgm:t>
    </dgm:pt>
    <dgm:pt modelId="{E2466D33-5338-4796-8476-9C4E8FBF8941}" type="parTrans" cxnId="{BBE92CB7-EFB8-4744-AF3C-70B895A58210}">
      <dgm:prSet/>
      <dgm:spPr/>
      <dgm:t>
        <a:bodyPr/>
        <a:lstStyle/>
        <a:p>
          <a:endParaRPr lang="en-GB"/>
        </a:p>
      </dgm:t>
    </dgm:pt>
    <dgm:pt modelId="{F8C202AA-3480-45EC-AFB9-C299D6306AC9}" type="sibTrans" cxnId="{BBE92CB7-EFB8-4744-AF3C-70B895A58210}">
      <dgm:prSet/>
      <dgm:spPr/>
      <dgm:t>
        <a:bodyPr/>
        <a:lstStyle/>
        <a:p>
          <a:endParaRPr lang="en-GB"/>
        </a:p>
      </dgm:t>
    </dgm:pt>
    <dgm:pt modelId="{72AE0438-988F-4222-84AD-58C12F856619}">
      <dgm:prSet/>
      <dgm:spPr>
        <a:solidFill>
          <a:srgbClr val="FF66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Utility=0.80</a:t>
          </a:r>
        </a:p>
      </dgm:t>
    </dgm:pt>
    <dgm:pt modelId="{B9FD5D34-6920-4D96-9367-BA6B073A15D0}" type="parTrans" cxnId="{F409FE39-3641-491A-8E8B-3A901079916D}">
      <dgm:prSet/>
      <dgm:spPr/>
      <dgm:t>
        <a:bodyPr/>
        <a:lstStyle/>
        <a:p>
          <a:endParaRPr lang="en-GB"/>
        </a:p>
      </dgm:t>
    </dgm:pt>
    <dgm:pt modelId="{9541E583-F522-419A-8A14-052B01328EF3}" type="sibTrans" cxnId="{F409FE39-3641-491A-8E8B-3A901079916D}">
      <dgm:prSet/>
      <dgm:spPr/>
      <dgm:t>
        <a:bodyPr/>
        <a:lstStyle/>
        <a:p>
          <a:endParaRPr lang="en-GB"/>
        </a:p>
      </dgm:t>
    </dgm:pt>
    <dgm:pt modelId="{192398F6-44EE-4237-8F85-E1DD79509A15}">
      <dgm:prSet/>
      <dgm:spPr>
        <a:solidFill>
          <a:srgbClr val="FF9933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Appendicitis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P=0.60</a:t>
          </a:r>
        </a:p>
      </dgm:t>
    </dgm:pt>
    <dgm:pt modelId="{B6B79609-7D9B-48BF-87CC-5B5036370A24}" type="parTrans" cxnId="{4E39F36D-854D-442D-A836-2F0A41B8A2B8}">
      <dgm:prSet/>
      <dgm:spPr/>
      <dgm:t>
        <a:bodyPr/>
        <a:lstStyle/>
        <a:p>
          <a:endParaRPr lang="en-GB"/>
        </a:p>
      </dgm:t>
    </dgm:pt>
    <dgm:pt modelId="{84569C3A-1E26-4D66-99B0-FA22C0972CA2}" type="sibTrans" cxnId="{4E39F36D-854D-442D-A836-2F0A41B8A2B8}">
      <dgm:prSet/>
      <dgm:spPr/>
      <dgm:t>
        <a:bodyPr/>
        <a:lstStyle/>
        <a:p>
          <a:endParaRPr lang="en-GB"/>
        </a:p>
      </dgm:t>
    </dgm:pt>
    <dgm:pt modelId="{48AC95A2-6F9B-4539-A427-6BFDF59D0891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Utility=0.90</a:t>
          </a:r>
        </a:p>
      </dgm:t>
    </dgm:pt>
    <dgm:pt modelId="{DCDBC135-450E-4E78-81EF-03C823D33D20}" type="parTrans" cxnId="{1E88894C-4BD5-4977-A9A4-5EDB14FE12ED}">
      <dgm:prSet/>
      <dgm:spPr/>
      <dgm:t>
        <a:bodyPr/>
        <a:lstStyle/>
        <a:p>
          <a:endParaRPr lang="en-GB"/>
        </a:p>
      </dgm:t>
    </dgm:pt>
    <dgm:pt modelId="{1A0F4286-5D63-4327-A5B6-7BF8DCF8B5F5}" type="sibTrans" cxnId="{1E88894C-4BD5-4977-A9A4-5EDB14FE12ED}">
      <dgm:prSet/>
      <dgm:spPr/>
      <dgm:t>
        <a:bodyPr/>
        <a:lstStyle/>
        <a:p>
          <a:endParaRPr lang="en-GB"/>
        </a:p>
      </dgm:t>
    </dgm:pt>
    <dgm:pt modelId="{646691D0-0BFC-4032-B403-74EC6C4ECB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Watch and wait</a:t>
          </a:r>
        </a:p>
      </dgm:t>
    </dgm:pt>
    <dgm:pt modelId="{54DE8685-B60A-491F-A106-1FCB143D0451}" type="parTrans" cxnId="{674E903B-EB66-462B-9A33-E68EF7E4599A}">
      <dgm:prSet/>
      <dgm:spPr/>
      <dgm:t>
        <a:bodyPr/>
        <a:lstStyle/>
        <a:p>
          <a:endParaRPr lang="en-GB"/>
        </a:p>
      </dgm:t>
    </dgm:pt>
    <dgm:pt modelId="{8E1C493F-7E5D-4798-95E6-776626BF8413}" type="sibTrans" cxnId="{674E903B-EB66-462B-9A33-E68EF7E4599A}">
      <dgm:prSet/>
      <dgm:spPr/>
      <dgm:t>
        <a:bodyPr/>
        <a:lstStyle/>
        <a:p>
          <a:endParaRPr lang="en-GB"/>
        </a:p>
      </dgm:t>
    </dgm:pt>
    <dgm:pt modelId="{D9286C3A-F139-4A46-93C2-E9E733D90533}">
      <dgm:prSet/>
      <dgm:spPr>
        <a:solidFill>
          <a:srgbClr val="99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Normal appendix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P=0.40</a:t>
          </a:r>
        </a:p>
      </dgm:t>
    </dgm:pt>
    <dgm:pt modelId="{B846017B-6010-43D8-B16F-59243CCE5BCD}" type="parTrans" cxnId="{1EE25155-AD8B-4C67-AB9E-355B9694D173}">
      <dgm:prSet/>
      <dgm:spPr/>
      <dgm:t>
        <a:bodyPr/>
        <a:lstStyle/>
        <a:p>
          <a:endParaRPr lang="en-GB"/>
        </a:p>
      </dgm:t>
    </dgm:pt>
    <dgm:pt modelId="{9D0FA4D4-C020-4A18-9AD7-8830E0D9B401}" type="sibTrans" cxnId="{1EE25155-AD8B-4C67-AB9E-355B9694D173}">
      <dgm:prSet/>
      <dgm:spPr/>
      <dgm:t>
        <a:bodyPr/>
        <a:lstStyle/>
        <a:p>
          <a:endParaRPr lang="en-GB"/>
        </a:p>
      </dgm:t>
    </dgm:pt>
    <dgm:pt modelId="{7B91CEC4-43CD-42C4-ACE2-7B5424C9DD4E}">
      <dgm:prSet/>
      <dgm:spPr>
        <a:solidFill>
          <a:srgbClr val="008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Utility=1.00</a:t>
          </a:r>
        </a:p>
      </dgm:t>
    </dgm:pt>
    <dgm:pt modelId="{AF2F6F6F-3718-418C-AFC4-E1A3FDDD6DE0}" type="parTrans" cxnId="{86BFAE3E-0A37-47B7-9AC9-017DEFD1F792}">
      <dgm:prSet/>
      <dgm:spPr/>
      <dgm:t>
        <a:bodyPr/>
        <a:lstStyle/>
        <a:p>
          <a:endParaRPr lang="en-GB"/>
        </a:p>
      </dgm:t>
    </dgm:pt>
    <dgm:pt modelId="{55B6B1CB-E135-4AF2-8636-0882963C6362}" type="sibTrans" cxnId="{86BFAE3E-0A37-47B7-9AC9-017DEFD1F792}">
      <dgm:prSet/>
      <dgm:spPr/>
      <dgm:t>
        <a:bodyPr/>
        <a:lstStyle/>
        <a:p>
          <a:endParaRPr lang="en-GB"/>
        </a:p>
      </dgm:t>
    </dgm:pt>
    <dgm:pt modelId="{5A0576F3-1B31-4A94-884E-303DFCDFADF1}">
      <dgm:prSet/>
      <dgm:spPr>
        <a:solidFill>
          <a:srgbClr val="FF9933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Appendicitis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P=0.60</a:t>
          </a:r>
        </a:p>
      </dgm:t>
    </dgm:pt>
    <dgm:pt modelId="{145701CE-DC6A-48B7-9DF1-2CF6B7D7C963}" type="parTrans" cxnId="{DDA818A3-4606-4DB5-8B14-A343258682DB}">
      <dgm:prSet/>
      <dgm:spPr/>
      <dgm:t>
        <a:bodyPr/>
        <a:lstStyle/>
        <a:p>
          <a:endParaRPr lang="en-GB"/>
        </a:p>
      </dgm:t>
    </dgm:pt>
    <dgm:pt modelId="{EA6A7DF9-3711-457E-87DD-4EE59F87C0C5}" type="sibTrans" cxnId="{DDA818A3-4606-4DB5-8B14-A343258682DB}">
      <dgm:prSet/>
      <dgm:spPr/>
      <dgm:t>
        <a:bodyPr/>
        <a:lstStyle/>
        <a:p>
          <a:endParaRPr lang="en-GB"/>
        </a:p>
      </dgm:t>
    </dgm:pt>
    <dgm:pt modelId="{74E9F404-6CA7-44AB-8487-3AD0AF177D33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Utility=0.60</a:t>
          </a:r>
        </a:p>
      </dgm:t>
    </dgm:pt>
    <dgm:pt modelId="{72A8AC88-018A-4AA7-BF04-61833F784F29}" type="parTrans" cxnId="{918512CA-1875-4501-AF72-8EB2EE268FD6}">
      <dgm:prSet/>
      <dgm:spPr/>
      <dgm:t>
        <a:bodyPr/>
        <a:lstStyle/>
        <a:p>
          <a:endParaRPr lang="en-GB"/>
        </a:p>
      </dgm:t>
    </dgm:pt>
    <dgm:pt modelId="{91B4EC18-030D-4BCE-9D19-F4314888EE90}" type="sibTrans" cxnId="{918512CA-1875-4501-AF72-8EB2EE268FD6}">
      <dgm:prSet/>
      <dgm:spPr/>
      <dgm:t>
        <a:bodyPr/>
        <a:lstStyle/>
        <a:p>
          <a:endParaRPr lang="en-GB"/>
        </a:p>
      </dgm:t>
    </dgm:pt>
    <dgm:pt modelId="{0D9A03DA-C9BD-413F-90A0-6C58938B86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Discharge</a:t>
          </a:r>
        </a:p>
      </dgm:t>
    </dgm:pt>
    <dgm:pt modelId="{C6163B51-1D9E-4D9B-B530-28525B510B17}" type="parTrans" cxnId="{F5C95CEB-DF44-4386-B8CF-2B2F6550E31B}">
      <dgm:prSet/>
      <dgm:spPr/>
      <dgm:t>
        <a:bodyPr/>
        <a:lstStyle/>
        <a:p>
          <a:endParaRPr lang="en-GB"/>
        </a:p>
      </dgm:t>
    </dgm:pt>
    <dgm:pt modelId="{47D0C5AA-DF0F-4206-9E74-976EB959CBF3}" type="sibTrans" cxnId="{F5C95CEB-DF44-4386-B8CF-2B2F6550E31B}">
      <dgm:prSet/>
      <dgm:spPr/>
      <dgm:t>
        <a:bodyPr/>
        <a:lstStyle/>
        <a:p>
          <a:endParaRPr lang="en-GB"/>
        </a:p>
      </dgm:t>
    </dgm:pt>
    <dgm:pt modelId="{F868FFC2-0780-4F93-98D9-E2EDDD0B01E7}" type="pres">
      <dgm:prSet presAssocID="{540E3B92-02A0-4897-81DB-C2D7DCA4DA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6777211-9725-4BD4-898D-8A744745304B}" type="pres">
      <dgm:prSet presAssocID="{10972BD3-4AB1-45BD-85BB-07771CA2A538}" presName="hierRoot1" presStyleCnt="0">
        <dgm:presLayoutVars>
          <dgm:hierBranch/>
        </dgm:presLayoutVars>
      </dgm:prSet>
      <dgm:spPr/>
    </dgm:pt>
    <dgm:pt modelId="{F7A1653A-F9A4-4B65-B374-75E22403C7ED}" type="pres">
      <dgm:prSet presAssocID="{10972BD3-4AB1-45BD-85BB-07771CA2A538}" presName="rootComposite1" presStyleCnt="0"/>
      <dgm:spPr/>
    </dgm:pt>
    <dgm:pt modelId="{1CB67EE5-2F34-4CDE-91FA-BD2F96D82F30}" type="pres">
      <dgm:prSet presAssocID="{10972BD3-4AB1-45BD-85BB-07771CA2A5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24028C5-13CD-455A-A9AB-45515C10E0EF}" type="pres">
      <dgm:prSet presAssocID="{10972BD3-4AB1-45BD-85BB-07771CA2A53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0E40ABB-2020-42A6-A234-AD3567CC37E2}" type="pres">
      <dgm:prSet presAssocID="{10972BD3-4AB1-45BD-85BB-07771CA2A538}" presName="hierChild2" presStyleCnt="0"/>
      <dgm:spPr/>
    </dgm:pt>
    <dgm:pt modelId="{4AE7BE6E-7D9B-4D91-B261-8B5F29104932}" type="pres">
      <dgm:prSet presAssocID="{F15C757E-8B95-44FF-81FE-873BAF68F0E7}" presName="Name35" presStyleLbl="parChTrans1D2" presStyleIdx="0" presStyleCnt="2"/>
      <dgm:spPr/>
      <dgm:t>
        <a:bodyPr/>
        <a:lstStyle/>
        <a:p>
          <a:endParaRPr lang="en-GB"/>
        </a:p>
      </dgm:t>
    </dgm:pt>
    <dgm:pt modelId="{EEB90217-962A-475C-BB77-9A6E7982D038}" type="pres">
      <dgm:prSet presAssocID="{86C35781-005E-4939-8A4E-5D7AABA19ABF}" presName="hierRoot2" presStyleCnt="0">
        <dgm:presLayoutVars>
          <dgm:hierBranch/>
        </dgm:presLayoutVars>
      </dgm:prSet>
      <dgm:spPr/>
    </dgm:pt>
    <dgm:pt modelId="{2D0F116D-89E7-4381-94C7-89A8F146780C}" type="pres">
      <dgm:prSet presAssocID="{86C35781-005E-4939-8A4E-5D7AABA19ABF}" presName="rootComposite" presStyleCnt="0"/>
      <dgm:spPr/>
    </dgm:pt>
    <dgm:pt modelId="{6771A989-F8AE-4D46-9A3B-DDFC937A5838}" type="pres">
      <dgm:prSet presAssocID="{86C35781-005E-4939-8A4E-5D7AABA19AB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A2E6AC-1E79-460C-9F40-2D302EF10E5A}" type="pres">
      <dgm:prSet presAssocID="{86C35781-005E-4939-8A4E-5D7AABA19ABF}" presName="rootConnector" presStyleLbl="node2" presStyleIdx="0" presStyleCnt="2"/>
      <dgm:spPr/>
      <dgm:t>
        <a:bodyPr/>
        <a:lstStyle/>
        <a:p>
          <a:endParaRPr lang="en-GB"/>
        </a:p>
      </dgm:t>
    </dgm:pt>
    <dgm:pt modelId="{5A2CC67D-9F68-4903-9010-D5E8B728EE49}" type="pres">
      <dgm:prSet presAssocID="{86C35781-005E-4939-8A4E-5D7AABA19ABF}" presName="hierChild4" presStyleCnt="0"/>
      <dgm:spPr/>
    </dgm:pt>
    <dgm:pt modelId="{191FF7A3-2945-443F-9846-04E0E90D9228}" type="pres">
      <dgm:prSet presAssocID="{FC7CCF68-2FBE-4A80-B0BC-AE635E8ECF57}" presName="Name35" presStyleLbl="parChTrans1D3" presStyleIdx="0" presStyleCnt="2"/>
      <dgm:spPr/>
      <dgm:t>
        <a:bodyPr/>
        <a:lstStyle/>
        <a:p>
          <a:endParaRPr lang="en-GB"/>
        </a:p>
      </dgm:t>
    </dgm:pt>
    <dgm:pt modelId="{25142865-E54C-40DC-8E9F-C329496114D7}" type="pres">
      <dgm:prSet presAssocID="{77A21AF6-0E46-4EB5-BFC7-FB7015C1601F}" presName="hierRoot2" presStyleCnt="0">
        <dgm:presLayoutVars>
          <dgm:hierBranch/>
        </dgm:presLayoutVars>
      </dgm:prSet>
      <dgm:spPr/>
    </dgm:pt>
    <dgm:pt modelId="{1DEDE8C9-B8C1-4146-9B68-E00D1FC6EA22}" type="pres">
      <dgm:prSet presAssocID="{77A21AF6-0E46-4EB5-BFC7-FB7015C1601F}" presName="rootComposite" presStyleCnt="0"/>
      <dgm:spPr/>
    </dgm:pt>
    <dgm:pt modelId="{32A3BD76-ADD5-4BE2-AB4A-8C581070CFBB}" type="pres">
      <dgm:prSet presAssocID="{77A21AF6-0E46-4EB5-BFC7-FB7015C1601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E595235-B886-419F-B0E5-08CFD1351868}" type="pres">
      <dgm:prSet presAssocID="{77A21AF6-0E46-4EB5-BFC7-FB7015C1601F}" presName="rootConnector" presStyleLbl="node3" presStyleIdx="0" presStyleCnt="2"/>
      <dgm:spPr/>
      <dgm:t>
        <a:bodyPr/>
        <a:lstStyle/>
        <a:p>
          <a:endParaRPr lang="en-GB"/>
        </a:p>
      </dgm:t>
    </dgm:pt>
    <dgm:pt modelId="{D3AC4086-9366-41EC-803D-FED29F547CC6}" type="pres">
      <dgm:prSet presAssocID="{77A21AF6-0E46-4EB5-BFC7-FB7015C1601F}" presName="hierChild4" presStyleCnt="0"/>
      <dgm:spPr/>
    </dgm:pt>
    <dgm:pt modelId="{59BA7D72-F01D-4225-ACD9-C8730CCA01E2}" type="pres">
      <dgm:prSet presAssocID="{E2466D33-5338-4796-8476-9C4E8FBF8941}" presName="Name35" presStyleLbl="parChTrans1D4" presStyleIdx="0" presStyleCnt="8"/>
      <dgm:spPr/>
      <dgm:t>
        <a:bodyPr/>
        <a:lstStyle/>
        <a:p>
          <a:endParaRPr lang="en-GB"/>
        </a:p>
      </dgm:t>
    </dgm:pt>
    <dgm:pt modelId="{D12E50CB-6F5A-47A6-BC39-BB25E2546FF8}" type="pres">
      <dgm:prSet presAssocID="{EFC63429-7551-4AFD-97F6-58FA66410F6B}" presName="hierRoot2" presStyleCnt="0">
        <dgm:presLayoutVars>
          <dgm:hierBranch/>
        </dgm:presLayoutVars>
      </dgm:prSet>
      <dgm:spPr/>
    </dgm:pt>
    <dgm:pt modelId="{CD8498A7-0C18-4FC3-875D-5C16E9C902E7}" type="pres">
      <dgm:prSet presAssocID="{EFC63429-7551-4AFD-97F6-58FA66410F6B}" presName="rootComposite" presStyleCnt="0"/>
      <dgm:spPr/>
    </dgm:pt>
    <dgm:pt modelId="{DF385457-05E9-4B06-9507-5EAFA2AC1830}" type="pres">
      <dgm:prSet presAssocID="{EFC63429-7551-4AFD-97F6-58FA66410F6B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64B2080-2115-46EE-9795-F0557236B301}" type="pres">
      <dgm:prSet presAssocID="{EFC63429-7551-4AFD-97F6-58FA66410F6B}" presName="rootConnector" presStyleLbl="node4" presStyleIdx="0" presStyleCnt="8"/>
      <dgm:spPr/>
      <dgm:t>
        <a:bodyPr/>
        <a:lstStyle/>
        <a:p>
          <a:endParaRPr lang="en-GB"/>
        </a:p>
      </dgm:t>
    </dgm:pt>
    <dgm:pt modelId="{6C4FAAEA-6ADE-49F2-87C7-13C524EA5952}" type="pres">
      <dgm:prSet presAssocID="{EFC63429-7551-4AFD-97F6-58FA66410F6B}" presName="hierChild4" presStyleCnt="0"/>
      <dgm:spPr/>
    </dgm:pt>
    <dgm:pt modelId="{117B1204-E252-48DF-B436-620F8EB2101F}" type="pres">
      <dgm:prSet presAssocID="{B9FD5D34-6920-4D96-9367-BA6B073A15D0}" presName="Name35" presStyleLbl="parChTrans1D4" presStyleIdx="1" presStyleCnt="8"/>
      <dgm:spPr/>
      <dgm:t>
        <a:bodyPr/>
        <a:lstStyle/>
        <a:p>
          <a:endParaRPr lang="en-GB"/>
        </a:p>
      </dgm:t>
    </dgm:pt>
    <dgm:pt modelId="{ABA83EC1-0312-4BC4-98CB-68CE445DB630}" type="pres">
      <dgm:prSet presAssocID="{72AE0438-988F-4222-84AD-58C12F856619}" presName="hierRoot2" presStyleCnt="0">
        <dgm:presLayoutVars>
          <dgm:hierBranch val="r"/>
        </dgm:presLayoutVars>
      </dgm:prSet>
      <dgm:spPr/>
    </dgm:pt>
    <dgm:pt modelId="{2F10FECE-971D-40CF-8E02-D8DCADC8DE24}" type="pres">
      <dgm:prSet presAssocID="{72AE0438-988F-4222-84AD-58C12F856619}" presName="rootComposite" presStyleCnt="0"/>
      <dgm:spPr/>
    </dgm:pt>
    <dgm:pt modelId="{AA5F5672-8365-47F9-A24D-FFABFA81E51E}" type="pres">
      <dgm:prSet presAssocID="{72AE0438-988F-4222-84AD-58C12F856619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702779-6729-4FEF-AC9A-8DAF0BF2DB42}" type="pres">
      <dgm:prSet presAssocID="{72AE0438-988F-4222-84AD-58C12F856619}" presName="rootConnector" presStyleLbl="node4" presStyleIdx="1" presStyleCnt="8"/>
      <dgm:spPr/>
      <dgm:t>
        <a:bodyPr/>
        <a:lstStyle/>
        <a:p>
          <a:endParaRPr lang="en-GB"/>
        </a:p>
      </dgm:t>
    </dgm:pt>
    <dgm:pt modelId="{80B22988-5B84-4ADA-9A8E-9572FEAFAEA7}" type="pres">
      <dgm:prSet presAssocID="{72AE0438-988F-4222-84AD-58C12F856619}" presName="hierChild4" presStyleCnt="0"/>
      <dgm:spPr/>
    </dgm:pt>
    <dgm:pt modelId="{B5C0B290-A17E-4F5E-8FFA-98216B771BCE}" type="pres">
      <dgm:prSet presAssocID="{72AE0438-988F-4222-84AD-58C12F856619}" presName="hierChild5" presStyleCnt="0"/>
      <dgm:spPr/>
    </dgm:pt>
    <dgm:pt modelId="{D7DAE11B-7B33-48A1-9DD2-D137789E86D1}" type="pres">
      <dgm:prSet presAssocID="{EFC63429-7551-4AFD-97F6-58FA66410F6B}" presName="hierChild5" presStyleCnt="0"/>
      <dgm:spPr/>
    </dgm:pt>
    <dgm:pt modelId="{5FB0BB17-594C-4EF5-A286-1343CB14C993}" type="pres">
      <dgm:prSet presAssocID="{B6B79609-7D9B-48BF-87CC-5B5036370A24}" presName="Name35" presStyleLbl="parChTrans1D4" presStyleIdx="2" presStyleCnt="8"/>
      <dgm:spPr/>
      <dgm:t>
        <a:bodyPr/>
        <a:lstStyle/>
        <a:p>
          <a:endParaRPr lang="en-GB"/>
        </a:p>
      </dgm:t>
    </dgm:pt>
    <dgm:pt modelId="{8B19F63B-BA32-4C68-B77E-69DF5FAC38EB}" type="pres">
      <dgm:prSet presAssocID="{192398F6-44EE-4237-8F85-E1DD79509A15}" presName="hierRoot2" presStyleCnt="0">
        <dgm:presLayoutVars>
          <dgm:hierBranch/>
        </dgm:presLayoutVars>
      </dgm:prSet>
      <dgm:spPr/>
    </dgm:pt>
    <dgm:pt modelId="{BD45DC9C-F1BA-4643-9E3E-7D09942DDC70}" type="pres">
      <dgm:prSet presAssocID="{192398F6-44EE-4237-8F85-E1DD79509A15}" presName="rootComposite" presStyleCnt="0"/>
      <dgm:spPr/>
    </dgm:pt>
    <dgm:pt modelId="{014FFDB9-19F1-42CE-AF90-BCDEC8D1AE54}" type="pres">
      <dgm:prSet presAssocID="{192398F6-44EE-4237-8F85-E1DD79509A15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8005B3-CDE1-4526-8E21-4C072A49F334}" type="pres">
      <dgm:prSet presAssocID="{192398F6-44EE-4237-8F85-E1DD79509A15}" presName="rootConnector" presStyleLbl="node4" presStyleIdx="2" presStyleCnt="8"/>
      <dgm:spPr/>
      <dgm:t>
        <a:bodyPr/>
        <a:lstStyle/>
        <a:p>
          <a:endParaRPr lang="en-GB"/>
        </a:p>
      </dgm:t>
    </dgm:pt>
    <dgm:pt modelId="{811E9AD7-1082-4BFB-91BF-BA32892F0B83}" type="pres">
      <dgm:prSet presAssocID="{192398F6-44EE-4237-8F85-E1DD79509A15}" presName="hierChild4" presStyleCnt="0"/>
      <dgm:spPr/>
    </dgm:pt>
    <dgm:pt modelId="{DE34CF56-EC0E-4426-83A6-E3B937188AB5}" type="pres">
      <dgm:prSet presAssocID="{DCDBC135-450E-4E78-81EF-03C823D33D20}" presName="Name35" presStyleLbl="parChTrans1D4" presStyleIdx="3" presStyleCnt="8"/>
      <dgm:spPr/>
      <dgm:t>
        <a:bodyPr/>
        <a:lstStyle/>
        <a:p>
          <a:endParaRPr lang="en-GB"/>
        </a:p>
      </dgm:t>
    </dgm:pt>
    <dgm:pt modelId="{98897F7F-E8D2-493B-9957-99FF95CED75A}" type="pres">
      <dgm:prSet presAssocID="{48AC95A2-6F9B-4539-A427-6BFDF59D0891}" presName="hierRoot2" presStyleCnt="0">
        <dgm:presLayoutVars>
          <dgm:hierBranch val="r"/>
        </dgm:presLayoutVars>
      </dgm:prSet>
      <dgm:spPr/>
    </dgm:pt>
    <dgm:pt modelId="{F384B56A-6A3A-481B-8560-BB0B48426980}" type="pres">
      <dgm:prSet presAssocID="{48AC95A2-6F9B-4539-A427-6BFDF59D0891}" presName="rootComposite" presStyleCnt="0"/>
      <dgm:spPr/>
    </dgm:pt>
    <dgm:pt modelId="{CE7AD3DE-F009-4823-9C58-2442F9723B8F}" type="pres">
      <dgm:prSet presAssocID="{48AC95A2-6F9B-4539-A427-6BFDF59D0891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83415A-25D2-4432-BFF2-C2D56FBFBB73}" type="pres">
      <dgm:prSet presAssocID="{48AC95A2-6F9B-4539-A427-6BFDF59D0891}" presName="rootConnector" presStyleLbl="node4" presStyleIdx="3" presStyleCnt="8"/>
      <dgm:spPr/>
      <dgm:t>
        <a:bodyPr/>
        <a:lstStyle/>
        <a:p>
          <a:endParaRPr lang="en-GB"/>
        </a:p>
      </dgm:t>
    </dgm:pt>
    <dgm:pt modelId="{27CA01C0-8C64-4CB2-9B38-8DBF50192B92}" type="pres">
      <dgm:prSet presAssocID="{48AC95A2-6F9B-4539-A427-6BFDF59D0891}" presName="hierChild4" presStyleCnt="0"/>
      <dgm:spPr/>
    </dgm:pt>
    <dgm:pt modelId="{9E1631DA-F87D-4D57-9FDD-74AE592B1E93}" type="pres">
      <dgm:prSet presAssocID="{48AC95A2-6F9B-4539-A427-6BFDF59D0891}" presName="hierChild5" presStyleCnt="0"/>
      <dgm:spPr/>
    </dgm:pt>
    <dgm:pt modelId="{77D10245-BD1F-4519-A1D4-A32964A80FDA}" type="pres">
      <dgm:prSet presAssocID="{192398F6-44EE-4237-8F85-E1DD79509A15}" presName="hierChild5" presStyleCnt="0"/>
      <dgm:spPr/>
    </dgm:pt>
    <dgm:pt modelId="{CB989846-6ACA-439B-9459-0F5C58C697F3}" type="pres">
      <dgm:prSet presAssocID="{77A21AF6-0E46-4EB5-BFC7-FB7015C1601F}" presName="hierChild5" presStyleCnt="0"/>
      <dgm:spPr/>
    </dgm:pt>
    <dgm:pt modelId="{8DB6E974-A6D2-42BB-B987-AF708EA34C82}" type="pres">
      <dgm:prSet presAssocID="{54DE8685-B60A-491F-A106-1FCB143D0451}" presName="Name35" presStyleLbl="parChTrans1D3" presStyleIdx="1" presStyleCnt="2"/>
      <dgm:spPr/>
      <dgm:t>
        <a:bodyPr/>
        <a:lstStyle/>
        <a:p>
          <a:endParaRPr lang="en-GB"/>
        </a:p>
      </dgm:t>
    </dgm:pt>
    <dgm:pt modelId="{0CF86EAA-920C-4446-A219-697E79231BCB}" type="pres">
      <dgm:prSet presAssocID="{646691D0-0BFC-4032-B403-74EC6C4ECB81}" presName="hierRoot2" presStyleCnt="0">
        <dgm:presLayoutVars>
          <dgm:hierBranch/>
        </dgm:presLayoutVars>
      </dgm:prSet>
      <dgm:spPr/>
    </dgm:pt>
    <dgm:pt modelId="{D85184B0-E950-4F7A-8E74-14BA6A056238}" type="pres">
      <dgm:prSet presAssocID="{646691D0-0BFC-4032-B403-74EC6C4ECB81}" presName="rootComposite" presStyleCnt="0"/>
      <dgm:spPr/>
    </dgm:pt>
    <dgm:pt modelId="{E3D980D6-17A7-4741-812F-85AC8DCEFBF3}" type="pres">
      <dgm:prSet presAssocID="{646691D0-0BFC-4032-B403-74EC6C4ECB8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B92841-5F94-41E4-BA7C-20CE242EE0B2}" type="pres">
      <dgm:prSet presAssocID="{646691D0-0BFC-4032-B403-74EC6C4ECB81}" presName="rootConnector" presStyleLbl="node3" presStyleIdx="1" presStyleCnt="2"/>
      <dgm:spPr/>
      <dgm:t>
        <a:bodyPr/>
        <a:lstStyle/>
        <a:p>
          <a:endParaRPr lang="en-GB"/>
        </a:p>
      </dgm:t>
    </dgm:pt>
    <dgm:pt modelId="{A9AAE92F-4E7D-4898-BBD5-3CDE238045C5}" type="pres">
      <dgm:prSet presAssocID="{646691D0-0BFC-4032-B403-74EC6C4ECB81}" presName="hierChild4" presStyleCnt="0"/>
      <dgm:spPr/>
    </dgm:pt>
    <dgm:pt modelId="{E780C3F0-C610-463F-8761-FE0CAC880743}" type="pres">
      <dgm:prSet presAssocID="{B846017B-6010-43D8-B16F-59243CCE5BCD}" presName="Name35" presStyleLbl="parChTrans1D4" presStyleIdx="4" presStyleCnt="8"/>
      <dgm:spPr/>
      <dgm:t>
        <a:bodyPr/>
        <a:lstStyle/>
        <a:p>
          <a:endParaRPr lang="en-GB"/>
        </a:p>
      </dgm:t>
    </dgm:pt>
    <dgm:pt modelId="{63D1266F-F31B-44B7-BC0C-CE1B0F00B4DF}" type="pres">
      <dgm:prSet presAssocID="{D9286C3A-F139-4A46-93C2-E9E733D90533}" presName="hierRoot2" presStyleCnt="0">
        <dgm:presLayoutVars>
          <dgm:hierBranch/>
        </dgm:presLayoutVars>
      </dgm:prSet>
      <dgm:spPr/>
    </dgm:pt>
    <dgm:pt modelId="{3A8A31B2-5F67-4304-835C-C4999D8EB791}" type="pres">
      <dgm:prSet presAssocID="{D9286C3A-F139-4A46-93C2-E9E733D90533}" presName="rootComposite" presStyleCnt="0"/>
      <dgm:spPr/>
    </dgm:pt>
    <dgm:pt modelId="{C71EEF7F-3A48-4706-9BBE-50A3B069D89A}" type="pres">
      <dgm:prSet presAssocID="{D9286C3A-F139-4A46-93C2-E9E733D90533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D003F9-A05B-4582-A842-9E66AFA786BB}" type="pres">
      <dgm:prSet presAssocID="{D9286C3A-F139-4A46-93C2-E9E733D90533}" presName="rootConnector" presStyleLbl="node4" presStyleIdx="4" presStyleCnt="8"/>
      <dgm:spPr/>
      <dgm:t>
        <a:bodyPr/>
        <a:lstStyle/>
        <a:p>
          <a:endParaRPr lang="en-GB"/>
        </a:p>
      </dgm:t>
    </dgm:pt>
    <dgm:pt modelId="{8A9E200E-CB42-4F5C-BEF7-A1910B80958B}" type="pres">
      <dgm:prSet presAssocID="{D9286C3A-F139-4A46-93C2-E9E733D90533}" presName="hierChild4" presStyleCnt="0"/>
      <dgm:spPr/>
    </dgm:pt>
    <dgm:pt modelId="{C3146A2C-F7A7-4629-AB27-D470C0C61BDA}" type="pres">
      <dgm:prSet presAssocID="{AF2F6F6F-3718-418C-AFC4-E1A3FDDD6DE0}" presName="Name35" presStyleLbl="parChTrans1D4" presStyleIdx="5" presStyleCnt="8"/>
      <dgm:spPr/>
      <dgm:t>
        <a:bodyPr/>
        <a:lstStyle/>
        <a:p>
          <a:endParaRPr lang="en-GB"/>
        </a:p>
      </dgm:t>
    </dgm:pt>
    <dgm:pt modelId="{5878D30F-2929-4081-A90D-920221A65FD2}" type="pres">
      <dgm:prSet presAssocID="{7B91CEC4-43CD-42C4-ACE2-7B5424C9DD4E}" presName="hierRoot2" presStyleCnt="0">
        <dgm:presLayoutVars>
          <dgm:hierBranch val="r"/>
        </dgm:presLayoutVars>
      </dgm:prSet>
      <dgm:spPr/>
    </dgm:pt>
    <dgm:pt modelId="{412F99D2-CE39-4E0E-A8EC-2BE29C6D98C0}" type="pres">
      <dgm:prSet presAssocID="{7B91CEC4-43CD-42C4-ACE2-7B5424C9DD4E}" presName="rootComposite" presStyleCnt="0"/>
      <dgm:spPr/>
    </dgm:pt>
    <dgm:pt modelId="{C6D7855D-A0A7-4C55-99A0-5EF6BDD6D93A}" type="pres">
      <dgm:prSet presAssocID="{7B91CEC4-43CD-42C4-ACE2-7B5424C9DD4E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2E4F63B-250D-4016-99F8-FD63588707DF}" type="pres">
      <dgm:prSet presAssocID="{7B91CEC4-43CD-42C4-ACE2-7B5424C9DD4E}" presName="rootConnector" presStyleLbl="node4" presStyleIdx="5" presStyleCnt="8"/>
      <dgm:spPr/>
      <dgm:t>
        <a:bodyPr/>
        <a:lstStyle/>
        <a:p>
          <a:endParaRPr lang="en-GB"/>
        </a:p>
      </dgm:t>
    </dgm:pt>
    <dgm:pt modelId="{6B150A8B-39D7-4C20-9DC4-5C03259BCD30}" type="pres">
      <dgm:prSet presAssocID="{7B91CEC4-43CD-42C4-ACE2-7B5424C9DD4E}" presName="hierChild4" presStyleCnt="0"/>
      <dgm:spPr/>
    </dgm:pt>
    <dgm:pt modelId="{116BBD93-1627-490E-BFC8-EC66764FE254}" type="pres">
      <dgm:prSet presAssocID="{7B91CEC4-43CD-42C4-ACE2-7B5424C9DD4E}" presName="hierChild5" presStyleCnt="0"/>
      <dgm:spPr/>
    </dgm:pt>
    <dgm:pt modelId="{3B5027DC-E1FF-41CF-AC5F-3D41FF9BB6BF}" type="pres">
      <dgm:prSet presAssocID="{D9286C3A-F139-4A46-93C2-E9E733D90533}" presName="hierChild5" presStyleCnt="0"/>
      <dgm:spPr/>
    </dgm:pt>
    <dgm:pt modelId="{C4BAFF17-240A-4FFF-A142-6402DF166C8E}" type="pres">
      <dgm:prSet presAssocID="{145701CE-DC6A-48B7-9DF1-2CF6B7D7C963}" presName="Name35" presStyleLbl="parChTrans1D4" presStyleIdx="6" presStyleCnt="8"/>
      <dgm:spPr/>
      <dgm:t>
        <a:bodyPr/>
        <a:lstStyle/>
        <a:p>
          <a:endParaRPr lang="en-GB"/>
        </a:p>
      </dgm:t>
    </dgm:pt>
    <dgm:pt modelId="{79787A28-677F-4CBD-9F42-D03C354282D9}" type="pres">
      <dgm:prSet presAssocID="{5A0576F3-1B31-4A94-884E-303DFCDFADF1}" presName="hierRoot2" presStyleCnt="0">
        <dgm:presLayoutVars>
          <dgm:hierBranch/>
        </dgm:presLayoutVars>
      </dgm:prSet>
      <dgm:spPr/>
    </dgm:pt>
    <dgm:pt modelId="{AA5E8139-2404-4442-B5E9-D1DCE6CBD468}" type="pres">
      <dgm:prSet presAssocID="{5A0576F3-1B31-4A94-884E-303DFCDFADF1}" presName="rootComposite" presStyleCnt="0"/>
      <dgm:spPr/>
    </dgm:pt>
    <dgm:pt modelId="{D2854E98-AD7D-4CF2-9E3B-5D376F716071}" type="pres">
      <dgm:prSet presAssocID="{5A0576F3-1B31-4A94-884E-303DFCDFADF1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B6F9D2-1987-4D01-9B73-2BBD013E6497}" type="pres">
      <dgm:prSet presAssocID="{5A0576F3-1B31-4A94-884E-303DFCDFADF1}" presName="rootConnector" presStyleLbl="node4" presStyleIdx="6" presStyleCnt="8"/>
      <dgm:spPr/>
      <dgm:t>
        <a:bodyPr/>
        <a:lstStyle/>
        <a:p>
          <a:endParaRPr lang="en-GB"/>
        </a:p>
      </dgm:t>
    </dgm:pt>
    <dgm:pt modelId="{B7343CD8-FB1A-4B81-B9A5-8984AB8A1EF6}" type="pres">
      <dgm:prSet presAssocID="{5A0576F3-1B31-4A94-884E-303DFCDFADF1}" presName="hierChild4" presStyleCnt="0"/>
      <dgm:spPr/>
    </dgm:pt>
    <dgm:pt modelId="{162C8923-1C66-480F-B43A-DAA42FAA211C}" type="pres">
      <dgm:prSet presAssocID="{72A8AC88-018A-4AA7-BF04-61833F784F29}" presName="Name35" presStyleLbl="parChTrans1D4" presStyleIdx="7" presStyleCnt="8"/>
      <dgm:spPr/>
      <dgm:t>
        <a:bodyPr/>
        <a:lstStyle/>
        <a:p>
          <a:endParaRPr lang="en-GB"/>
        </a:p>
      </dgm:t>
    </dgm:pt>
    <dgm:pt modelId="{D790FBC8-0863-467A-AF5C-15C83BBFE580}" type="pres">
      <dgm:prSet presAssocID="{74E9F404-6CA7-44AB-8487-3AD0AF177D33}" presName="hierRoot2" presStyleCnt="0">
        <dgm:presLayoutVars>
          <dgm:hierBranch val="r"/>
        </dgm:presLayoutVars>
      </dgm:prSet>
      <dgm:spPr/>
    </dgm:pt>
    <dgm:pt modelId="{F04DC047-DC3A-4E02-A18F-CCDBE1C26527}" type="pres">
      <dgm:prSet presAssocID="{74E9F404-6CA7-44AB-8487-3AD0AF177D33}" presName="rootComposite" presStyleCnt="0"/>
      <dgm:spPr/>
    </dgm:pt>
    <dgm:pt modelId="{37B60110-24A7-4DC2-82D7-7233EA10A9C4}" type="pres">
      <dgm:prSet presAssocID="{74E9F404-6CA7-44AB-8487-3AD0AF177D33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9961E8-810C-4B13-AFED-5EAD41094191}" type="pres">
      <dgm:prSet presAssocID="{74E9F404-6CA7-44AB-8487-3AD0AF177D33}" presName="rootConnector" presStyleLbl="node4" presStyleIdx="7" presStyleCnt="8"/>
      <dgm:spPr/>
      <dgm:t>
        <a:bodyPr/>
        <a:lstStyle/>
        <a:p>
          <a:endParaRPr lang="en-GB"/>
        </a:p>
      </dgm:t>
    </dgm:pt>
    <dgm:pt modelId="{CE28FAC5-D7B4-493A-B7AB-FBF5518D28FE}" type="pres">
      <dgm:prSet presAssocID="{74E9F404-6CA7-44AB-8487-3AD0AF177D33}" presName="hierChild4" presStyleCnt="0"/>
      <dgm:spPr/>
    </dgm:pt>
    <dgm:pt modelId="{DFDC7BCF-C421-401D-9A64-AE357321A6F6}" type="pres">
      <dgm:prSet presAssocID="{74E9F404-6CA7-44AB-8487-3AD0AF177D33}" presName="hierChild5" presStyleCnt="0"/>
      <dgm:spPr/>
    </dgm:pt>
    <dgm:pt modelId="{AC057755-2480-4016-B1B2-5946AB251BFF}" type="pres">
      <dgm:prSet presAssocID="{5A0576F3-1B31-4A94-884E-303DFCDFADF1}" presName="hierChild5" presStyleCnt="0"/>
      <dgm:spPr/>
    </dgm:pt>
    <dgm:pt modelId="{A5648F44-3F76-4584-B4B0-D7E27C9039D6}" type="pres">
      <dgm:prSet presAssocID="{646691D0-0BFC-4032-B403-74EC6C4ECB81}" presName="hierChild5" presStyleCnt="0"/>
      <dgm:spPr/>
    </dgm:pt>
    <dgm:pt modelId="{DBE9E58B-7979-46C4-937F-8CCD25A3DD18}" type="pres">
      <dgm:prSet presAssocID="{86C35781-005E-4939-8A4E-5D7AABA19ABF}" presName="hierChild5" presStyleCnt="0"/>
      <dgm:spPr/>
    </dgm:pt>
    <dgm:pt modelId="{87EA1989-6381-4D57-88EE-8AC8412A9511}" type="pres">
      <dgm:prSet presAssocID="{C6163B51-1D9E-4D9B-B530-28525B510B17}" presName="Name35" presStyleLbl="parChTrans1D2" presStyleIdx="1" presStyleCnt="2"/>
      <dgm:spPr/>
      <dgm:t>
        <a:bodyPr/>
        <a:lstStyle/>
        <a:p>
          <a:endParaRPr lang="en-GB"/>
        </a:p>
      </dgm:t>
    </dgm:pt>
    <dgm:pt modelId="{1BBD6328-1125-4D5B-A75D-5CB829AA0A0F}" type="pres">
      <dgm:prSet presAssocID="{0D9A03DA-C9BD-413F-90A0-6C58938B869C}" presName="hierRoot2" presStyleCnt="0">
        <dgm:presLayoutVars>
          <dgm:hierBranch/>
        </dgm:presLayoutVars>
      </dgm:prSet>
      <dgm:spPr/>
    </dgm:pt>
    <dgm:pt modelId="{6D2C8961-B2D3-472B-A8AB-85BFE9214095}" type="pres">
      <dgm:prSet presAssocID="{0D9A03DA-C9BD-413F-90A0-6C58938B869C}" presName="rootComposite" presStyleCnt="0"/>
      <dgm:spPr/>
    </dgm:pt>
    <dgm:pt modelId="{DED752A2-51CC-47B7-AF39-8FF23D26409F}" type="pres">
      <dgm:prSet presAssocID="{0D9A03DA-C9BD-413F-90A0-6C58938B869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57C5DA-9626-4487-88D6-0AFEF9E424E3}" type="pres">
      <dgm:prSet presAssocID="{0D9A03DA-C9BD-413F-90A0-6C58938B869C}" presName="rootConnector" presStyleLbl="node2" presStyleIdx="1" presStyleCnt="2"/>
      <dgm:spPr/>
      <dgm:t>
        <a:bodyPr/>
        <a:lstStyle/>
        <a:p>
          <a:endParaRPr lang="en-GB"/>
        </a:p>
      </dgm:t>
    </dgm:pt>
    <dgm:pt modelId="{524187BB-8508-4926-99AC-932FFB28ED43}" type="pres">
      <dgm:prSet presAssocID="{0D9A03DA-C9BD-413F-90A0-6C58938B869C}" presName="hierChild4" presStyleCnt="0"/>
      <dgm:spPr/>
    </dgm:pt>
    <dgm:pt modelId="{7391E79C-634A-4F7E-87F2-DC0DE964BCBD}" type="pres">
      <dgm:prSet presAssocID="{0D9A03DA-C9BD-413F-90A0-6C58938B869C}" presName="hierChild5" presStyleCnt="0"/>
      <dgm:spPr/>
    </dgm:pt>
    <dgm:pt modelId="{EA2A7961-8255-4CFE-94DC-0C7813EA24CF}" type="pres">
      <dgm:prSet presAssocID="{10972BD3-4AB1-45BD-85BB-07771CA2A538}" presName="hierChild3" presStyleCnt="0"/>
      <dgm:spPr/>
    </dgm:pt>
  </dgm:ptLst>
  <dgm:cxnLst>
    <dgm:cxn modelId="{70673D8F-476C-420D-8AD5-04FB186BA1E6}" type="presOf" srcId="{77A21AF6-0E46-4EB5-BFC7-FB7015C1601F}" destId="{6E595235-B886-419F-B0E5-08CFD1351868}" srcOrd="1" destOrd="0" presId="urn:microsoft.com/office/officeart/2005/8/layout/orgChart1"/>
    <dgm:cxn modelId="{79E9D6D7-263E-4C03-9E90-7CBB150632DF}" type="presOf" srcId="{145701CE-DC6A-48B7-9DF1-2CF6B7D7C963}" destId="{C4BAFF17-240A-4FFF-A142-6402DF166C8E}" srcOrd="0" destOrd="0" presId="urn:microsoft.com/office/officeart/2005/8/layout/orgChart1"/>
    <dgm:cxn modelId="{270891DF-B85C-4BDC-8367-E7877D706DA9}" type="presOf" srcId="{48AC95A2-6F9B-4539-A427-6BFDF59D0891}" destId="{CE7AD3DE-F009-4823-9C58-2442F9723B8F}" srcOrd="0" destOrd="0" presId="urn:microsoft.com/office/officeart/2005/8/layout/orgChart1"/>
    <dgm:cxn modelId="{F5C95CEB-DF44-4386-B8CF-2B2F6550E31B}" srcId="{10972BD3-4AB1-45BD-85BB-07771CA2A538}" destId="{0D9A03DA-C9BD-413F-90A0-6C58938B869C}" srcOrd="1" destOrd="0" parTransId="{C6163B51-1D9E-4D9B-B530-28525B510B17}" sibTransId="{47D0C5AA-DF0F-4206-9E74-976EB959CBF3}"/>
    <dgm:cxn modelId="{D8B6CD63-6995-41DF-99FF-22D50211D09A}" type="presOf" srcId="{0D9A03DA-C9BD-413F-90A0-6C58938B869C}" destId="{8157C5DA-9626-4487-88D6-0AFEF9E424E3}" srcOrd="1" destOrd="0" presId="urn:microsoft.com/office/officeart/2005/8/layout/orgChart1"/>
    <dgm:cxn modelId="{1E88894C-4BD5-4977-A9A4-5EDB14FE12ED}" srcId="{192398F6-44EE-4237-8F85-E1DD79509A15}" destId="{48AC95A2-6F9B-4539-A427-6BFDF59D0891}" srcOrd="0" destOrd="0" parTransId="{DCDBC135-450E-4E78-81EF-03C823D33D20}" sibTransId="{1A0F4286-5D63-4327-A5B6-7BF8DCF8B5F5}"/>
    <dgm:cxn modelId="{7C79C815-7FB6-41FF-861E-296D31FFE26D}" type="presOf" srcId="{0D9A03DA-C9BD-413F-90A0-6C58938B869C}" destId="{DED752A2-51CC-47B7-AF39-8FF23D26409F}" srcOrd="0" destOrd="0" presId="urn:microsoft.com/office/officeart/2005/8/layout/orgChart1"/>
    <dgm:cxn modelId="{4113C248-B378-4B79-B592-15E821B6245E}" type="presOf" srcId="{192398F6-44EE-4237-8F85-E1DD79509A15}" destId="{014FFDB9-19F1-42CE-AF90-BCDEC8D1AE54}" srcOrd="0" destOrd="0" presId="urn:microsoft.com/office/officeart/2005/8/layout/orgChart1"/>
    <dgm:cxn modelId="{05CD36CD-58B2-48F0-AEAE-68FFC002CECB}" type="presOf" srcId="{EFC63429-7551-4AFD-97F6-58FA66410F6B}" destId="{DF385457-05E9-4B06-9507-5EAFA2AC1830}" srcOrd="0" destOrd="0" presId="urn:microsoft.com/office/officeart/2005/8/layout/orgChart1"/>
    <dgm:cxn modelId="{46EB737D-5031-4B5B-AA81-3B1663922A59}" type="presOf" srcId="{7B91CEC4-43CD-42C4-ACE2-7B5424C9DD4E}" destId="{C6D7855D-A0A7-4C55-99A0-5EF6BDD6D93A}" srcOrd="0" destOrd="0" presId="urn:microsoft.com/office/officeart/2005/8/layout/orgChart1"/>
    <dgm:cxn modelId="{A31A7FB9-792D-401E-AB16-6AAA81FFCC3F}" type="presOf" srcId="{FC7CCF68-2FBE-4A80-B0BC-AE635E8ECF57}" destId="{191FF7A3-2945-443F-9846-04E0E90D9228}" srcOrd="0" destOrd="0" presId="urn:microsoft.com/office/officeart/2005/8/layout/orgChart1"/>
    <dgm:cxn modelId="{59B0A17D-481D-43E0-86DE-75801A649912}" type="presOf" srcId="{646691D0-0BFC-4032-B403-74EC6C4ECB81}" destId="{E3D980D6-17A7-4741-812F-85AC8DCEFBF3}" srcOrd="0" destOrd="0" presId="urn:microsoft.com/office/officeart/2005/8/layout/orgChart1"/>
    <dgm:cxn modelId="{B5C5E8BA-3F42-4033-A226-4A7FA5ECA4E9}" type="presOf" srcId="{72A8AC88-018A-4AA7-BF04-61833F784F29}" destId="{162C8923-1C66-480F-B43A-DAA42FAA211C}" srcOrd="0" destOrd="0" presId="urn:microsoft.com/office/officeart/2005/8/layout/orgChart1"/>
    <dgm:cxn modelId="{95902155-7E59-401F-A22A-EB5E9011D564}" type="presOf" srcId="{72AE0438-988F-4222-84AD-58C12F856619}" destId="{ED702779-6729-4FEF-AC9A-8DAF0BF2DB42}" srcOrd="1" destOrd="0" presId="urn:microsoft.com/office/officeart/2005/8/layout/orgChart1"/>
    <dgm:cxn modelId="{5B0F4B43-15C3-4ADA-B5AC-1AF0DD1703CE}" type="presOf" srcId="{C6163B51-1D9E-4D9B-B530-28525B510B17}" destId="{87EA1989-6381-4D57-88EE-8AC8412A9511}" srcOrd="0" destOrd="0" presId="urn:microsoft.com/office/officeart/2005/8/layout/orgChart1"/>
    <dgm:cxn modelId="{DF06B540-7D1A-4A2B-A3AE-B51CD667E624}" type="presOf" srcId="{74E9F404-6CA7-44AB-8487-3AD0AF177D33}" destId="{989961E8-810C-4B13-AFED-5EAD41094191}" srcOrd="1" destOrd="0" presId="urn:microsoft.com/office/officeart/2005/8/layout/orgChart1"/>
    <dgm:cxn modelId="{43E85CE5-E805-4B7D-AB37-7FBFC4C2431B}" type="presOf" srcId="{540E3B92-02A0-4897-81DB-C2D7DCA4DA8F}" destId="{F868FFC2-0780-4F93-98D9-E2EDDD0B01E7}" srcOrd="0" destOrd="0" presId="urn:microsoft.com/office/officeart/2005/8/layout/orgChart1"/>
    <dgm:cxn modelId="{9728427D-4489-462A-B257-04A5EC4F78E1}" type="presOf" srcId="{86C35781-005E-4939-8A4E-5D7AABA19ABF}" destId="{09A2E6AC-1E79-460C-9F40-2D302EF10E5A}" srcOrd="1" destOrd="0" presId="urn:microsoft.com/office/officeart/2005/8/layout/orgChart1"/>
    <dgm:cxn modelId="{BBE92CB7-EFB8-4744-AF3C-70B895A58210}" srcId="{77A21AF6-0E46-4EB5-BFC7-FB7015C1601F}" destId="{EFC63429-7551-4AFD-97F6-58FA66410F6B}" srcOrd="0" destOrd="0" parTransId="{E2466D33-5338-4796-8476-9C4E8FBF8941}" sibTransId="{F8C202AA-3480-45EC-AFB9-C299D6306AC9}"/>
    <dgm:cxn modelId="{295942E8-0F4B-4D62-BDBF-B07C07F8C39A}" type="presOf" srcId="{B9FD5D34-6920-4D96-9367-BA6B073A15D0}" destId="{117B1204-E252-48DF-B436-620F8EB2101F}" srcOrd="0" destOrd="0" presId="urn:microsoft.com/office/officeart/2005/8/layout/orgChart1"/>
    <dgm:cxn modelId="{7C4A8DA9-841F-4455-9A47-658E26ACB196}" type="presOf" srcId="{E2466D33-5338-4796-8476-9C4E8FBF8941}" destId="{59BA7D72-F01D-4225-ACD9-C8730CCA01E2}" srcOrd="0" destOrd="0" presId="urn:microsoft.com/office/officeart/2005/8/layout/orgChart1"/>
    <dgm:cxn modelId="{40C32347-A750-47A3-B831-763A9E738621}" type="presOf" srcId="{7B91CEC4-43CD-42C4-ACE2-7B5424C9DD4E}" destId="{52E4F63B-250D-4016-99F8-FD63588707DF}" srcOrd="1" destOrd="0" presId="urn:microsoft.com/office/officeart/2005/8/layout/orgChart1"/>
    <dgm:cxn modelId="{806D72F3-CEE1-4E76-B7D2-BB46EEBCF7C6}" type="presOf" srcId="{EFC63429-7551-4AFD-97F6-58FA66410F6B}" destId="{864B2080-2115-46EE-9795-F0557236B301}" srcOrd="1" destOrd="0" presId="urn:microsoft.com/office/officeart/2005/8/layout/orgChart1"/>
    <dgm:cxn modelId="{48C871A2-0410-48F1-AD0A-DCA51944225C}" type="presOf" srcId="{54DE8685-B60A-491F-A106-1FCB143D0451}" destId="{8DB6E974-A6D2-42BB-B987-AF708EA34C82}" srcOrd="0" destOrd="0" presId="urn:microsoft.com/office/officeart/2005/8/layout/orgChart1"/>
    <dgm:cxn modelId="{C0366007-2A7F-4848-96CC-E6B9673DC8C4}" type="presOf" srcId="{48AC95A2-6F9B-4539-A427-6BFDF59D0891}" destId="{6C83415A-25D2-4432-BFF2-C2D56FBFBB73}" srcOrd="1" destOrd="0" presId="urn:microsoft.com/office/officeart/2005/8/layout/orgChart1"/>
    <dgm:cxn modelId="{F0AB1A9C-94DB-4519-9BA2-B3A55159B565}" type="presOf" srcId="{10972BD3-4AB1-45BD-85BB-07771CA2A538}" destId="{1CB67EE5-2F34-4CDE-91FA-BD2F96D82F30}" srcOrd="0" destOrd="0" presId="urn:microsoft.com/office/officeart/2005/8/layout/orgChart1"/>
    <dgm:cxn modelId="{1C41728B-FA83-42AD-9A3E-1F86CDACC4C3}" srcId="{86C35781-005E-4939-8A4E-5D7AABA19ABF}" destId="{77A21AF6-0E46-4EB5-BFC7-FB7015C1601F}" srcOrd="0" destOrd="0" parTransId="{FC7CCF68-2FBE-4A80-B0BC-AE635E8ECF57}" sibTransId="{91091A18-9CC6-480A-9F10-654AC2A6DE07}"/>
    <dgm:cxn modelId="{178F08B6-6C02-4E60-9C53-72418B4DBC72}" type="presOf" srcId="{D9286C3A-F139-4A46-93C2-E9E733D90533}" destId="{C71EEF7F-3A48-4706-9BBE-50A3B069D89A}" srcOrd="0" destOrd="0" presId="urn:microsoft.com/office/officeart/2005/8/layout/orgChart1"/>
    <dgm:cxn modelId="{5A32833D-7FA7-4DF7-8F0B-CE95D55A6898}" type="presOf" srcId="{F15C757E-8B95-44FF-81FE-873BAF68F0E7}" destId="{4AE7BE6E-7D9B-4D91-B261-8B5F29104932}" srcOrd="0" destOrd="0" presId="urn:microsoft.com/office/officeart/2005/8/layout/orgChart1"/>
    <dgm:cxn modelId="{E502E2B2-98B8-4D38-949E-CA575E8FC89F}" type="presOf" srcId="{D9286C3A-F139-4A46-93C2-E9E733D90533}" destId="{11D003F9-A05B-4582-A842-9E66AFA786BB}" srcOrd="1" destOrd="0" presId="urn:microsoft.com/office/officeart/2005/8/layout/orgChart1"/>
    <dgm:cxn modelId="{794816E3-846A-42D1-A7AA-D08C57974D92}" srcId="{540E3B92-02A0-4897-81DB-C2D7DCA4DA8F}" destId="{10972BD3-4AB1-45BD-85BB-07771CA2A538}" srcOrd="0" destOrd="0" parTransId="{F8832F11-3B48-403B-B359-63512F52D43A}" sibTransId="{A5F73F36-3AF3-4C11-80DD-E6F3528BC21F}"/>
    <dgm:cxn modelId="{75FCF4F6-080B-4FDF-9942-2C7FB1342307}" type="presOf" srcId="{646691D0-0BFC-4032-B403-74EC6C4ECB81}" destId="{92B92841-5F94-41E4-BA7C-20CE242EE0B2}" srcOrd="1" destOrd="0" presId="urn:microsoft.com/office/officeart/2005/8/layout/orgChart1"/>
    <dgm:cxn modelId="{9889CDB7-2DEB-4215-8533-EB66D722FA06}" type="presOf" srcId="{74E9F404-6CA7-44AB-8487-3AD0AF177D33}" destId="{37B60110-24A7-4DC2-82D7-7233EA10A9C4}" srcOrd="0" destOrd="0" presId="urn:microsoft.com/office/officeart/2005/8/layout/orgChart1"/>
    <dgm:cxn modelId="{1EE25155-AD8B-4C67-AB9E-355B9694D173}" srcId="{646691D0-0BFC-4032-B403-74EC6C4ECB81}" destId="{D9286C3A-F139-4A46-93C2-E9E733D90533}" srcOrd="0" destOrd="0" parTransId="{B846017B-6010-43D8-B16F-59243CCE5BCD}" sibTransId="{9D0FA4D4-C020-4A18-9AD7-8830E0D9B401}"/>
    <dgm:cxn modelId="{A7975335-5004-4765-940B-EA577AB5B10C}" type="presOf" srcId="{10972BD3-4AB1-45BD-85BB-07771CA2A538}" destId="{A24028C5-13CD-455A-A9AB-45515C10E0EF}" srcOrd="1" destOrd="0" presId="urn:microsoft.com/office/officeart/2005/8/layout/orgChart1"/>
    <dgm:cxn modelId="{5EBB07A7-FDB2-4172-897C-8EC68F487F66}" type="presOf" srcId="{192398F6-44EE-4237-8F85-E1DD79509A15}" destId="{898005B3-CDE1-4526-8E21-4C072A49F334}" srcOrd="1" destOrd="0" presId="urn:microsoft.com/office/officeart/2005/8/layout/orgChart1"/>
    <dgm:cxn modelId="{417429EC-3AA8-492A-BCC3-23BB72C4022E}" type="presOf" srcId="{B6B79609-7D9B-48BF-87CC-5B5036370A24}" destId="{5FB0BB17-594C-4EF5-A286-1343CB14C993}" srcOrd="0" destOrd="0" presId="urn:microsoft.com/office/officeart/2005/8/layout/orgChart1"/>
    <dgm:cxn modelId="{4E39F36D-854D-442D-A836-2F0A41B8A2B8}" srcId="{77A21AF6-0E46-4EB5-BFC7-FB7015C1601F}" destId="{192398F6-44EE-4237-8F85-E1DD79509A15}" srcOrd="1" destOrd="0" parTransId="{B6B79609-7D9B-48BF-87CC-5B5036370A24}" sibTransId="{84569C3A-1E26-4D66-99B0-FA22C0972CA2}"/>
    <dgm:cxn modelId="{13643DF5-59E1-4D13-9C40-6C8F47B50CF5}" type="presOf" srcId="{5A0576F3-1B31-4A94-884E-303DFCDFADF1}" destId="{0CB6F9D2-1987-4D01-9B73-2BBD013E6497}" srcOrd="1" destOrd="0" presId="urn:microsoft.com/office/officeart/2005/8/layout/orgChart1"/>
    <dgm:cxn modelId="{C2FFDAA1-0E33-4473-9A69-CAA1C7DC284A}" type="presOf" srcId="{B846017B-6010-43D8-B16F-59243CCE5BCD}" destId="{E780C3F0-C610-463F-8761-FE0CAC880743}" srcOrd="0" destOrd="0" presId="urn:microsoft.com/office/officeart/2005/8/layout/orgChart1"/>
    <dgm:cxn modelId="{6ADC4CCB-2AA6-4629-B218-615252DF7D70}" type="presOf" srcId="{5A0576F3-1B31-4A94-884E-303DFCDFADF1}" destId="{D2854E98-AD7D-4CF2-9E3B-5D376F716071}" srcOrd="0" destOrd="0" presId="urn:microsoft.com/office/officeart/2005/8/layout/orgChart1"/>
    <dgm:cxn modelId="{3E84E358-609C-46DB-BA2D-8D9FCC25468D}" srcId="{10972BD3-4AB1-45BD-85BB-07771CA2A538}" destId="{86C35781-005E-4939-8A4E-5D7AABA19ABF}" srcOrd="0" destOrd="0" parTransId="{F15C757E-8B95-44FF-81FE-873BAF68F0E7}" sibTransId="{64BFDCE1-AF51-46F0-BA91-3C10958E95B1}"/>
    <dgm:cxn modelId="{4100A263-B6C8-4DBF-A6C2-360E6696EB08}" type="presOf" srcId="{DCDBC135-450E-4E78-81EF-03C823D33D20}" destId="{DE34CF56-EC0E-4426-83A6-E3B937188AB5}" srcOrd="0" destOrd="0" presId="urn:microsoft.com/office/officeart/2005/8/layout/orgChart1"/>
    <dgm:cxn modelId="{4AF14558-E442-4C76-8EDE-49B49312EAB0}" type="presOf" srcId="{AF2F6F6F-3718-418C-AFC4-E1A3FDDD6DE0}" destId="{C3146A2C-F7A7-4629-AB27-D470C0C61BDA}" srcOrd="0" destOrd="0" presId="urn:microsoft.com/office/officeart/2005/8/layout/orgChart1"/>
    <dgm:cxn modelId="{446D67F0-5456-4B87-B091-2762669838BB}" type="presOf" srcId="{77A21AF6-0E46-4EB5-BFC7-FB7015C1601F}" destId="{32A3BD76-ADD5-4BE2-AB4A-8C581070CFBB}" srcOrd="0" destOrd="0" presId="urn:microsoft.com/office/officeart/2005/8/layout/orgChart1"/>
    <dgm:cxn modelId="{86BFAE3E-0A37-47B7-9AC9-017DEFD1F792}" srcId="{D9286C3A-F139-4A46-93C2-E9E733D90533}" destId="{7B91CEC4-43CD-42C4-ACE2-7B5424C9DD4E}" srcOrd="0" destOrd="0" parTransId="{AF2F6F6F-3718-418C-AFC4-E1A3FDDD6DE0}" sibTransId="{55B6B1CB-E135-4AF2-8636-0882963C6362}"/>
    <dgm:cxn modelId="{DDA818A3-4606-4DB5-8B14-A343258682DB}" srcId="{646691D0-0BFC-4032-B403-74EC6C4ECB81}" destId="{5A0576F3-1B31-4A94-884E-303DFCDFADF1}" srcOrd="1" destOrd="0" parTransId="{145701CE-DC6A-48B7-9DF1-2CF6B7D7C963}" sibTransId="{EA6A7DF9-3711-457E-87DD-4EE59F87C0C5}"/>
    <dgm:cxn modelId="{7290292D-FFB4-4104-A4F9-C1E43ED8CC55}" type="presOf" srcId="{72AE0438-988F-4222-84AD-58C12F856619}" destId="{AA5F5672-8365-47F9-A24D-FFABFA81E51E}" srcOrd="0" destOrd="0" presId="urn:microsoft.com/office/officeart/2005/8/layout/orgChart1"/>
    <dgm:cxn modelId="{DAA78D4A-B96A-4981-8649-5BEB7B0BD880}" type="presOf" srcId="{86C35781-005E-4939-8A4E-5D7AABA19ABF}" destId="{6771A989-F8AE-4D46-9A3B-DDFC937A5838}" srcOrd="0" destOrd="0" presId="urn:microsoft.com/office/officeart/2005/8/layout/orgChart1"/>
    <dgm:cxn modelId="{F409FE39-3641-491A-8E8B-3A901079916D}" srcId="{EFC63429-7551-4AFD-97F6-58FA66410F6B}" destId="{72AE0438-988F-4222-84AD-58C12F856619}" srcOrd="0" destOrd="0" parTransId="{B9FD5D34-6920-4D96-9367-BA6B073A15D0}" sibTransId="{9541E583-F522-419A-8A14-052B01328EF3}"/>
    <dgm:cxn modelId="{918512CA-1875-4501-AF72-8EB2EE268FD6}" srcId="{5A0576F3-1B31-4A94-884E-303DFCDFADF1}" destId="{74E9F404-6CA7-44AB-8487-3AD0AF177D33}" srcOrd="0" destOrd="0" parTransId="{72A8AC88-018A-4AA7-BF04-61833F784F29}" sibTransId="{91B4EC18-030D-4BCE-9D19-F4314888EE90}"/>
    <dgm:cxn modelId="{674E903B-EB66-462B-9A33-E68EF7E4599A}" srcId="{86C35781-005E-4939-8A4E-5D7AABA19ABF}" destId="{646691D0-0BFC-4032-B403-74EC6C4ECB81}" srcOrd="1" destOrd="0" parTransId="{54DE8685-B60A-491F-A106-1FCB143D0451}" sibTransId="{8E1C493F-7E5D-4798-95E6-776626BF8413}"/>
    <dgm:cxn modelId="{5D8EBC1E-5EFD-4A73-A95C-CC1E4F58430B}" type="presParOf" srcId="{F868FFC2-0780-4F93-98D9-E2EDDD0B01E7}" destId="{66777211-9725-4BD4-898D-8A744745304B}" srcOrd="0" destOrd="0" presId="urn:microsoft.com/office/officeart/2005/8/layout/orgChart1"/>
    <dgm:cxn modelId="{08C2432F-B042-4936-9275-6E7EA1A4C1A1}" type="presParOf" srcId="{66777211-9725-4BD4-898D-8A744745304B}" destId="{F7A1653A-F9A4-4B65-B374-75E22403C7ED}" srcOrd="0" destOrd="0" presId="urn:microsoft.com/office/officeart/2005/8/layout/orgChart1"/>
    <dgm:cxn modelId="{1941760D-2407-4E15-BA1C-6E9750D81250}" type="presParOf" srcId="{F7A1653A-F9A4-4B65-B374-75E22403C7ED}" destId="{1CB67EE5-2F34-4CDE-91FA-BD2F96D82F30}" srcOrd="0" destOrd="0" presId="urn:microsoft.com/office/officeart/2005/8/layout/orgChart1"/>
    <dgm:cxn modelId="{6D93A151-DD31-4106-89D0-D9108E4F6496}" type="presParOf" srcId="{F7A1653A-F9A4-4B65-B374-75E22403C7ED}" destId="{A24028C5-13CD-455A-A9AB-45515C10E0EF}" srcOrd="1" destOrd="0" presId="urn:microsoft.com/office/officeart/2005/8/layout/orgChart1"/>
    <dgm:cxn modelId="{49F57548-8519-47C6-B928-AE1022758DCC}" type="presParOf" srcId="{66777211-9725-4BD4-898D-8A744745304B}" destId="{D0E40ABB-2020-42A6-A234-AD3567CC37E2}" srcOrd="1" destOrd="0" presId="urn:microsoft.com/office/officeart/2005/8/layout/orgChart1"/>
    <dgm:cxn modelId="{C6021D5E-987D-4484-AD89-2A849D55549F}" type="presParOf" srcId="{D0E40ABB-2020-42A6-A234-AD3567CC37E2}" destId="{4AE7BE6E-7D9B-4D91-B261-8B5F29104932}" srcOrd="0" destOrd="0" presId="urn:microsoft.com/office/officeart/2005/8/layout/orgChart1"/>
    <dgm:cxn modelId="{7F2125CF-508B-4D53-A1D2-6564B4C9B030}" type="presParOf" srcId="{D0E40ABB-2020-42A6-A234-AD3567CC37E2}" destId="{EEB90217-962A-475C-BB77-9A6E7982D038}" srcOrd="1" destOrd="0" presId="urn:microsoft.com/office/officeart/2005/8/layout/orgChart1"/>
    <dgm:cxn modelId="{7ADA78BD-EBD3-4FE2-8396-0C64A6043FDE}" type="presParOf" srcId="{EEB90217-962A-475C-BB77-9A6E7982D038}" destId="{2D0F116D-89E7-4381-94C7-89A8F146780C}" srcOrd="0" destOrd="0" presId="urn:microsoft.com/office/officeart/2005/8/layout/orgChart1"/>
    <dgm:cxn modelId="{09284291-7AF8-4D17-B0E5-4A4E92FAB743}" type="presParOf" srcId="{2D0F116D-89E7-4381-94C7-89A8F146780C}" destId="{6771A989-F8AE-4D46-9A3B-DDFC937A5838}" srcOrd="0" destOrd="0" presId="urn:microsoft.com/office/officeart/2005/8/layout/orgChart1"/>
    <dgm:cxn modelId="{3C543F36-1F07-4DCE-8FF9-EB826EA42E9E}" type="presParOf" srcId="{2D0F116D-89E7-4381-94C7-89A8F146780C}" destId="{09A2E6AC-1E79-460C-9F40-2D302EF10E5A}" srcOrd="1" destOrd="0" presId="urn:microsoft.com/office/officeart/2005/8/layout/orgChart1"/>
    <dgm:cxn modelId="{BD6EEDAB-CE3E-4A6D-82B9-A781A6307C8E}" type="presParOf" srcId="{EEB90217-962A-475C-BB77-9A6E7982D038}" destId="{5A2CC67D-9F68-4903-9010-D5E8B728EE49}" srcOrd="1" destOrd="0" presId="urn:microsoft.com/office/officeart/2005/8/layout/orgChart1"/>
    <dgm:cxn modelId="{C6D1BCF3-D3C3-4EEA-A5D5-468F1ADB2834}" type="presParOf" srcId="{5A2CC67D-9F68-4903-9010-D5E8B728EE49}" destId="{191FF7A3-2945-443F-9846-04E0E90D9228}" srcOrd="0" destOrd="0" presId="urn:microsoft.com/office/officeart/2005/8/layout/orgChart1"/>
    <dgm:cxn modelId="{FAF76A13-2444-43EB-80D9-046A41666B93}" type="presParOf" srcId="{5A2CC67D-9F68-4903-9010-D5E8B728EE49}" destId="{25142865-E54C-40DC-8E9F-C329496114D7}" srcOrd="1" destOrd="0" presId="urn:microsoft.com/office/officeart/2005/8/layout/orgChart1"/>
    <dgm:cxn modelId="{0589B0A0-86D5-49C6-B7A8-2F4357A53031}" type="presParOf" srcId="{25142865-E54C-40DC-8E9F-C329496114D7}" destId="{1DEDE8C9-B8C1-4146-9B68-E00D1FC6EA22}" srcOrd="0" destOrd="0" presId="urn:microsoft.com/office/officeart/2005/8/layout/orgChart1"/>
    <dgm:cxn modelId="{B37CCAB9-33C1-4114-8237-3258F116D5CC}" type="presParOf" srcId="{1DEDE8C9-B8C1-4146-9B68-E00D1FC6EA22}" destId="{32A3BD76-ADD5-4BE2-AB4A-8C581070CFBB}" srcOrd="0" destOrd="0" presId="urn:microsoft.com/office/officeart/2005/8/layout/orgChart1"/>
    <dgm:cxn modelId="{911B2672-18D1-4BBD-8668-AF9380D384F2}" type="presParOf" srcId="{1DEDE8C9-B8C1-4146-9B68-E00D1FC6EA22}" destId="{6E595235-B886-419F-B0E5-08CFD1351868}" srcOrd="1" destOrd="0" presId="urn:microsoft.com/office/officeart/2005/8/layout/orgChart1"/>
    <dgm:cxn modelId="{0207CABF-8FC0-4E87-81DF-41ACA1997E2C}" type="presParOf" srcId="{25142865-E54C-40DC-8E9F-C329496114D7}" destId="{D3AC4086-9366-41EC-803D-FED29F547CC6}" srcOrd="1" destOrd="0" presId="urn:microsoft.com/office/officeart/2005/8/layout/orgChart1"/>
    <dgm:cxn modelId="{81D7181B-B7DD-4B23-A690-8DC66B11D311}" type="presParOf" srcId="{D3AC4086-9366-41EC-803D-FED29F547CC6}" destId="{59BA7D72-F01D-4225-ACD9-C8730CCA01E2}" srcOrd="0" destOrd="0" presId="urn:microsoft.com/office/officeart/2005/8/layout/orgChart1"/>
    <dgm:cxn modelId="{88BA62CD-102E-4B22-9158-F3E86C966227}" type="presParOf" srcId="{D3AC4086-9366-41EC-803D-FED29F547CC6}" destId="{D12E50CB-6F5A-47A6-BC39-BB25E2546FF8}" srcOrd="1" destOrd="0" presId="urn:microsoft.com/office/officeart/2005/8/layout/orgChart1"/>
    <dgm:cxn modelId="{C816D161-6541-4144-AEFA-27305CED64BF}" type="presParOf" srcId="{D12E50CB-6F5A-47A6-BC39-BB25E2546FF8}" destId="{CD8498A7-0C18-4FC3-875D-5C16E9C902E7}" srcOrd="0" destOrd="0" presId="urn:microsoft.com/office/officeart/2005/8/layout/orgChart1"/>
    <dgm:cxn modelId="{128CF772-0BA0-41E4-8C9A-7264C383C957}" type="presParOf" srcId="{CD8498A7-0C18-4FC3-875D-5C16E9C902E7}" destId="{DF385457-05E9-4B06-9507-5EAFA2AC1830}" srcOrd="0" destOrd="0" presId="urn:microsoft.com/office/officeart/2005/8/layout/orgChart1"/>
    <dgm:cxn modelId="{1513DE51-9AF2-4F30-9E11-D89E63D25345}" type="presParOf" srcId="{CD8498A7-0C18-4FC3-875D-5C16E9C902E7}" destId="{864B2080-2115-46EE-9795-F0557236B301}" srcOrd="1" destOrd="0" presId="urn:microsoft.com/office/officeart/2005/8/layout/orgChart1"/>
    <dgm:cxn modelId="{CA4133E9-5410-4828-BCF5-926F1FC30D6D}" type="presParOf" srcId="{D12E50CB-6F5A-47A6-BC39-BB25E2546FF8}" destId="{6C4FAAEA-6ADE-49F2-87C7-13C524EA5952}" srcOrd="1" destOrd="0" presId="urn:microsoft.com/office/officeart/2005/8/layout/orgChart1"/>
    <dgm:cxn modelId="{F3391FEC-DD03-4E2E-830E-30935365B0D9}" type="presParOf" srcId="{6C4FAAEA-6ADE-49F2-87C7-13C524EA5952}" destId="{117B1204-E252-48DF-B436-620F8EB2101F}" srcOrd="0" destOrd="0" presId="urn:microsoft.com/office/officeart/2005/8/layout/orgChart1"/>
    <dgm:cxn modelId="{A4F250A3-95B6-4CA9-8BC2-9CEC85670A49}" type="presParOf" srcId="{6C4FAAEA-6ADE-49F2-87C7-13C524EA5952}" destId="{ABA83EC1-0312-4BC4-98CB-68CE445DB630}" srcOrd="1" destOrd="0" presId="urn:microsoft.com/office/officeart/2005/8/layout/orgChart1"/>
    <dgm:cxn modelId="{6FADC054-7374-4691-B00D-A78E8DF6D94C}" type="presParOf" srcId="{ABA83EC1-0312-4BC4-98CB-68CE445DB630}" destId="{2F10FECE-971D-40CF-8E02-D8DCADC8DE24}" srcOrd="0" destOrd="0" presId="urn:microsoft.com/office/officeart/2005/8/layout/orgChart1"/>
    <dgm:cxn modelId="{E43A3FA0-61F9-474D-A6F3-9C73A5AE554C}" type="presParOf" srcId="{2F10FECE-971D-40CF-8E02-D8DCADC8DE24}" destId="{AA5F5672-8365-47F9-A24D-FFABFA81E51E}" srcOrd="0" destOrd="0" presId="urn:microsoft.com/office/officeart/2005/8/layout/orgChart1"/>
    <dgm:cxn modelId="{F639C3B0-787C-43A2-AB3D-4571E1A417CC}" type="presParOf" srcId="{2F10FECE-971D-40CF-8E02-D8DCADC8DE24}" destId="{ED702779-6729-4FEF-AC9A-8DAF0BF2DB42}" srcOrd="1" destOrd="0" presId="urn:microsoft.com/office/officeart/2005/8/layout/orgChart1"/>
    <dgm:cxn modelId="{0ACAE92E-21A0-4053-B856-EAE18C0C0490}" type="presParOf" srcId="{ABA83EC1-0312-4BC4-98CB-68CE445DB630}" destId="{80B22988-5B84-4ADA-9A8E-9572FEAFAEA7}" srcOrd="1" destOrd="0" presId="urn:microsoft.com/office/officeart/2005/8/layout/orgChart1"/>
    <dgm:cxn modelId="{2B156AC4-3738-481F-994A-2BC6CA02891D}" type="presParOf" srcId="{ABA83EC1-0312-4BC4-98CB-68CE445DB630}" destId="{B5C0B290-A17E-4F5E-8FFA-98216B771BCE}" srcOrd="2" destOrd="0" presId="urn:microsoft.com/office/officeart/2005/8/layout/orgChart1"/>
    <dgm:cxn modelId="{44221F3F-7009-417C-AF0E-420751506A60}" type="presParOf" srcId="{D12E50CB-6F5A-47A6-BC39-BB25E2546FF8}" destId="{D7DAE11B-7B33-48A1-9DD2-D137789E86D1}" srcOrd="2" destOrd="0" presId="urn:microsoft.com/office/officeart/2005/8/layout/orgChart1"/>
    <dgm:cxn modelId="{7C9E003C-97EA-4AE4-9F47-DBCC7213A999}" type="presParOf" srcId="{D3AC4086-9366-41EC-803D-FED29F547CC6}" destId="{5FB0BB17-594C-4EF5-A286-1343CB14C993}" srcOrd="2" destOrd="0" presId="urn:microsoft.com/office/officeart/2005/8/layout/orgChart1"/>
    <dgm:cxn modelId="{66E6043F-DD12-430E-AE87-53239C9A878F}" type="presParOf" srcId="{D3AC4086-9366-41EC-803D-FED29F547CC6}" destId="{8B19F63B-BA32-4C68-B77E-69DF5FAC38EB}" srcOrd="3" destOrd="0" presId="urn:microsoft.com/office/officeart/2005/8/layout/orgChart1"/>
    <dgm:cxn modelId="{65384E48-FDF1-4EA9-8C02-9148D25DA8E4}" type="presParOf" srcId="{8B19F63B-BA32-4C68-B77E-69DF5FAC38EB}" destId="{BD45DC9C-F1BA-4643-9E3E-7D09942DDC70}" srcOrd="0" destOrd="0" presId="urn:microsoft.com/office/officeart/2005/8/layout/orgChart1"/>
    <dgm:cxn modelId="{C8EC24E8-91DE-47D3-BBC4-229D610EE24E}" type="presParOf" srcId="{BD45DC9C-F1BA-4643-9E3E-7D09942DDC70}" destId="{014FFDB9-19F1-42CE-AF90-BCDEC8D1AE54}" srcOrd="0" destOrd="0" presId="urn:microsoft.com/office/officeart/2005/8/layout/orgChart1"/>
    <dgm:cxn modelId="{90F8C67A-13F4-4F1D-90D8-63B57FB01E6C}" type="presParOf" srcId="{BD45DC9C-F1BA-4643-9E3E-7D09942DDC70}" destId="{898005B3-CDE1-4526-8E21-4C072A49F334}" srcOrd="1" destOrd="0" presId="urn:microsoft.com/office/officeart/2005/8/layout/orgChart1"/>
    <dgm:cxn modelId="{6D7A81C3-00C2-4586-AB77-33F6234F6A44}" type="presParOf" srcId="{8B19F63B-BA32-4C68-B77E-69DF5FAC38EB}" destId="{811E9AD7-1082-4BFB-91BF-BA32892F0B83}" srcOrd="1" destOrd="0" presId="urn:microsoft.com/office/officeart/2005/8/layout/orgChart1"/>
    <dgm:cxn modelId="{824DB685-EFE3-4B7C-A47D-1ACC5947889B}" type="presParOf" srcId="{811E9AD7-1082-4BFB-91BF-BA32892F0B83}" destId="{DE34CF56-EC0E-4426-83A6-E3B937188AB5}" srcOrd="0" destOrd="0" presId="urn:microsoft.com/office/officeart/2005/8/layout/orgChart1"/>
    <dgm:cxn modelId="{5EB90803-8E78-4E37-9FD6-D4315CEFEE24}" type="presParOf" srcId="{811E9AD7-1082-4BFB-91BF-BA32892F0B83}" destId="{98897F7F-E8D2-493B-9957-99FF95CED75A}" srcOrd="1" destOrd="0" presId="urn:microsoft.com/office/officeart/2005/8/layout/orgChart1"/>
    <dgm:cxn modelId="{B17CFBA3-88E8-4FE9-BE09-34A21EC6DA5D}" type="presParOf" srcId="{98897F7F-E8D2-493B-9957-99FF95CED75A}" destId="{F384B56A-6A3A-481B-8560-BB0B48426980}" srcOrd="0" destOrd="0" presId="urn:microsoft.com/office/officeart/2005/8/layout/orgChart1"/>
    <dgm:cxn modelId="{F8C8CA6C-187A-4AF7-B874-0E99FF4A31BC}" type="presParOf" srcId="{F384B56A-6A3A-481B-8560-BB0B48426980}" destId="{CE7AD3DE-F009-4823-9C58-2442F9723B8F}" srcOrd="0" destOrd="0" presId="urn:microsoft.com/office/officeart/2005/8/layout/orgChart1"/>
    <dgm:cxn modelId="{78D8F02D-A526-4B5D-8D48-556EB12D8219}" type="presParOf" srcId="{F384B56A-6A3A-481B-8560-BB0B48426980}" destId="{6C83415A-25D2-4432-BFF2-C2D56FBFBB73}" srcOrd="1" destOrd="0" presId="urn:microsoft.com/office/officeart/2005/8/layout/orgChart1"/>
    <dgm:cxn modelId="{0076085A-97D1-44F9-976D-11784B152952}" type="presParOf" srcId="{98897F7F-E8D2-493B-9957-99FF95CED75A}" destId="{27CA01C0-8C64-4CB2-9B38-8DBF50192B92}" srcOrd="1" destOrd="0" presId="urn:microsoft.com/office/officeart/2005/8/layout/orgChart1"/>
    <dgm:cxn modelId="{2DAD348E-282B-4E7F-A9BD-DB696FCD6F95}" type="presParOf" srcId="{98897F7F-E8D2-493B-9957-99FF95CED75A}" destId="{9E1631DA-F87D-4D57-9FDD-74AE592B1E93}" srcOrd="2" destOrd="0" presId="urn:microsoft.com/office/officeart/2005/8/layout/orgChart1"/>
    <dgm:cxn modelId="{842B6BF2-B10B-47C6-8ABB-E0C09F6F8101}" type="presParOf" srcId="{8B19F63B-BA32-4C68-B77E-69DF5FAC38EB}" destId="{77D10245-BD1F-4519-A1D4-A32964A80FDA}" srcOrd="2" destOrd="0" presId="urn:microsoft.com/office/officeart/2005/8/layout/orgChart1"/>
    <dgm:cxn modelId="{DC9D465B-FA4A-4D39-9365-F3BEC9475D4B}" type="presParOf" srcId="{25142865-E54C-40DC-8E9F-C329496114D7}" destId="{CB989846-6ACA-439B-9459-0F5C58C697F3}" srcOrd="2" destOrd="0" presId="urn:microsoft.com/office/officeart/2005/8/layout/orgChart1"/>
    <dgm:cxn modelId="{592AC1AA-7160-4708-8628-202D578032A7}" type="presParOf" srcId="{5A2CC67D-9F68-4903-9010-D5E8B728EE49}" destId="{8DB6E974-A6D2-42BB-B987-AF708EA34C82}" srcOrd="2" destOrd="0" presId="urn:microsoft.com/office/officeart/2005/8/layout/orgChart1"/>
    <dgm:cxn modelId="{659E95F0-5534-49E0-9BF8-8D142BA0436B}" type="presParOf" srcId="{5A2CC67D-9F68-4903-9010-D5E8B728EE49}" destId="{0CF86EAA-920C-4446-A219-697E79231BCB}" srcOrd="3" destOrd="0" presId="urn:microsoft.com/office/officeart/2005/8/layout/orgChart1"/>
    <dgm:cxn modelId="{858660BE-1832-42EB-93F1-7DB8B90DD90E}" type="presParOf" srcId="{0CF86EAA-920C-4446-A219-697E79231BCB}" destId="{D85184B0-E950-4F7A-8E74-14BA6A056238}" srcOrd="0" destOrd="0" presId="urn:microsoft.com/office/officeart/2005/8/layout/orgChart1"/>
    <dgm:cxn modelId="{663F3E4A-0A05-4C69-B82B-6761E8379A76}" type="presParOf" srcId="{D85184B0-E950-4F7A-8E74-14BA6A056238}" destId="{E3D980D6-17A7-4741-812F-85AC8DCEFBF3}" srcOrd="0" destOrd="0" presId="urn:microsoft.com/office/officeart/2005/8/layout/orgChart1"/>
    <dgm:cxn modelId="{F9DDDF7B-0357-4300-8F4C-1D3AB2BB3FC4}" type="presParOf" srcId="{D85184B0-E950-4F7A-8E74-14BA6A056238}" destId="{92B92841-5F94-41E4-BA7C-20CE242EE0B2}" srcOrd="1" destOrd="0" presId="urn:microsoft.com/office/officeart/2005/8/layout/orgChart1"/>
    <dgm:cxn modelId="{1ADC68CF-96BF-45E4-A787-F452F897C6A0}" type="presParOf" srcId="{0CF86EAA-920C-4446-A219-697E79231BCB}" destId="{A9AAE92F-4E7D-4898-BBD5-3CDE238045C5}" srcOrd="1" destOrd="0" presId="urn:microsoft.com/office/officeart/2005/8/layout/orgChart1"/>
    <dgm:cxn modelId="{BB758488-4001-43B3-8EC3-57546D5E92D5}" type="presParOf" srcId="{A9AAE92F-4E7D-4898-BBD5-3CDE238045C5}" destId="{E780C3F0-C610-463F-8761-FE0CAC880743}" srcOrd="0" destOrd="0" presId="urn:microsoft.com/office/officeart/2005/8/layout/orgChart1"/>
    <dgm:cxn modelId="{8CA1B588-EFAE-4139-8168-24055CC065DC}" type="presParOf" srcId="{A9AAE92F-4E7D-4898-BBD5-3CDE238045C5}" destId="{63D1266F-F31B-44B7-BC0C-CE1B0F00B4DF}" srcOrd="1" destOrd="0" presId="urn:microsoft.com/office/officeart/2005/8/layout/orgChart1"/>
    <dgm:cxn modelId="{C73FB192-FC8D-4D2F-9721-43E3CDD38A85}" type="presParOf" srcId="{63D1266F-F31B-44B7-BC0C-CE1B0F00B4DF}" destId="{3A8A31B2-5F67-4304-835C-C4999D8EB791}" srcOrd="0" destOrd="0" presId="urn:microsoft.com/office/officeart/2005/8/layout/orgChart1"/>
    <dgm:cxn modelId="{6B01E5F6-0E4E-49C8-AA3F-2D0987AE416D}" type="presParOf" srcId="{3A8A31B2-5F67-4304-835C-C4999D8EB791}" destId="{C71EEF7F-3A48-4706-9BBE-50A3B069D89A}" srcOrd="0" destOrd="0" presId="urn:microsoft.com/office/officeart/2005/8/layout/orgChart1"/>
    <dgm:cxn modelId="{AF030169-AEF9-4D00-A002-875EF4293941}" type="presParOf" srcId="{3A8A31B2-5F67-4304-835C-C4999D8EB791}" destId="{11D003F9-A05B-4582-A842-9E66AFA786BB}" srcOrd="1" destOrd="0" presId="urn:microsoft.com/office/officeart/2005/8/layout/orgChart1"/>
    <dgm:cxn modelId="{5F527F80-1415-4F41-A2AC-56DED72C80FB}" type="presParOf" srcId="{63D1266F-F31B-44B7-BC0C-CE1B0F00B4DF}" destId="{8A9E200E-CB42-4F5C-BEF7-A1910B80958B}" srcOrd="1" destOrd="0" presId="urn:microsoft.com/office/officeart/2005/8/layout/orgChart1"/>
    <dgm:cxn modelId="{CDAFDC24-D2B1-41E1-AF69-EABB1CA68161}" type="presParOf" srcId="{8A9E200E-CB42-4F5C-BEF7-A1910B80958B}" destId="{C3146A2C-F7A7-4629-AB27-D470C0C61BDA}" srcOrd="0" destOrd="0" presId="urn:microsoft.com/office/officeart/2005/8/layout/orgChart1"/>
    <dgm:cxn modelId="{039DCC67-4AE5-404D-926D-C5EEAA2FDFB8}" type="presParOf" srcId="{8A9E200E-CB42-4F5C-BEF7-A1910B80958B}" destId="{5878D30F-2929-4081-A90D-920221A65FD2}" srcOrd="1" destOrd="0" presId="urn:microsoft.com/office/officeart/2005/8/layout/orgChart1"/>
    <dgm:cxn modelId="{8C8BE3B4-C188-4ED9-A5BD-1DDE30828810}" type="presParOf" srcId="{5878D30F-2929-4081-A90D-920221A65FD2}" destId="{412F99D2-CE39-4E0E-A8EC-2BE29C6D98C0}" srcOrd="0" destOrd="0" presId="urn:microsoft.com/office/officeart/2005/8/layout/orgChart1"/>
    <dgm:cxn modelId="{48A6261B-74C5-430D-A44E-E0FFA5ED7D33}" type="presParOf" srcId="{412F99D2-CE39-4E0E-A8EC-2BE29C6D98C0}" destId="{C6D7855D-A0A7-4C55-99A0-5EF6BDD6D93A}" srcOrd="0" destOrd="0" presId="urn:microsoft.com/office/officeart/2005/8/layout/orgChart1"/>
    <dgm:cxn modelId="{F62BE01A-101F-4443-A3FD-7F4067164807}" type="presParOf" srcId="{412F99D2-CE39-4E0E-A8EC-2BE29C6D98C0}" destId="{52E4F63B-250D-4016-99F8-FD63588707DF}" srcOrd="1" destOrd="0" presId="urn:microsoft.com/office/officeart/2005/8/layout/orgChart1"/>
    <dgm:cxn modelId="{92A70B12-6A4A-4214-8D8B-9EAF8A1F578F}" type="presParOf" srcId="{5878D30F-2929-4081-A90D-920221A65FD2}" destId="{6B150A8B-39D7-4C20-9DC4-5C03259BCD30}" srcOrd="1" destOrd="0" presId="urn:microsoft.com/office/officeart/2005/8/layout/orgChart1"/>
    <dgm:cxn modelId="{5DBC2AFE-1356-4A76-AB76-477636F3655B}" type="presParOf" srcId="{5878D30F-2929-4081-A90D-920221A65FD2}" destId="{116BBD93-1627-490E-BFC8-EC66764FE254}" srcOrd="2" destOrd="0" presId="urn:microsoft.com/office/officeart/2005/8/layout/orgChart1"/>
    <dgm:cxn modelId="{32EAFDE0-4C0C-49A1-84C2-E7513FA55A7A}" type="presParOf" srcId="{63D1266F-F31B-44B7-BC0C-CE1B0F00B4DF}" destId="{3B5027DC-E1FF-41CF-AC5F-3D41FF9BB6BF}" srcOrd="2" destOrd="0" presId="urn:microsoft.com/office/officeart/2005/8/layout/orgChart1"/>
    <dgm:cxn modelId="{19E045F2-863C-4AD7-82AE-36EB9D230789}" type="presParOf" srcId="{A9AAE92F-4E7D-4898-BBD5-3CDE238045C5}" destId="{C4BAFF17-240A-4FFF-A142-6402DF166C8E}" srcOrd="2" destOrd="0" presId="urn:microsoft.com/office/officeart/2005/8/layout/orgChart1"/>
    <dgm:cxn modelId="{EC8A1C28-B7B9-42BD-8AF9-862C9317980A}" type="presParOf" srcId="{A9AAE92F-4E7D-4898-BBD5-3CDE238045C5}" destId="{79787A28-677F-4CBD-9F42-D03C354282D9}" srcOrd="3" destOrd="0" presId="urn:microsoft.com/office/officeart/2005/8/layout/orgChart1"/>
    <dgm:cxn modelId="{47DEB0E7-5987-4971-A45B-828E797C576F}" type="presParOf" srcId="{79787A28-677F-4CBD-9F42-D03C354282D9}" destId="{AA5E8139-2404-4442-B5E9-D1DCE6CBD468}" srcOrd="0" destOrd="0" presId="urn:microsoft.com/office/officeart/2005/8/layout/orgChart1"/>
    <dgm:cxn modelId="{084F0EF3-2786-4FD8-93E9-D07D21A3B885}" type="presParOf" srcId="{AA5E8139-2404-4442-B5E9-D1DCE6CBD468}" destId="{D2854E98-AD7D-4CF2-9E3B-5D376F716071}" srcOrd="0" destOrd="0" presId="urn:microsoft.com/office/officeart/2005/8/layout/orgChart1"/>
    <dgm:cxn modelId="{0EC5DD64-7726-438D-8A89-AA7413D5DD9B}" type="presParOf" srcId="{AA5E8139-2404-4442-B5E9-D1DCE6CBD468}" destId="{0CB6F9D2-1987-4D01-9B73-2BBD013E6497}" srcOrd="1" destOrd="0" presId="urn:microsoft.com/office/officeart/2005/8/layout/orgChart1"/>
    <dgm:cxn modelId="{072DE92D-4AF9-4653-8B4B-47FB68DFA96E}" type="presParOf" srcId="{79787A28-677F-4CBD-9F42-D03C354282D9}" destId="{B7343CD8-FB1A-4B81-B9A5-8984AB8A1EF6}" srcOrd="1" destOrd="0" presId="urn:microsoft.com/office/officeart/2005/8/layout/orgChart1"/>
    <dgm:cxn modelId="{E851CF47-2F9E-4406-A786-461B7B5790A2}" type="presParOf" srcId="{B7343CD8-FB1A-4B81-B9A5-8984AB8A1EF6}" destId="{162C8923-1C66-480F-B43A-DAA42FAA211C}" srcOrd="0" destOrd="0" presId="urn:microsoft.com/office/officeart/2005/8/layout/orgChart1"/>
    <dgm:cxn modelId="{85503287-D55D-4EA2-9B66-A56254CBFCE9}" type="presParOf" srcId="{B7343CD8-FB1A-4B81-B9A5-8984AB8A1EF6}" destId="{D790FBC8-0863-467A-AF5C-15C83BBFE580}" srcOrd="1" destOrd="0" presId="urn:microsoft.com/office/officeart/2005/8/layout/orgChart1"/>
    <dgm:cxn modelId="{D2964BCD-1B2E-4BB2-A389-629020B3D7AF}" type="presParOf" srcId="{D790FBC8-0863-467A-AF5C-15C83BBFE580}" destId="{F04DC047-DC3A-4E02-A18F-CCDBE1C26527}" srcOrd="0" destOrd="0" presId="urn:microsoft.com/office/officeart/2005/8/layout/orgChart1"/>
    <dgm:cxn modelId="{2C18E1A1-670F-4FE9-9463-C76CB56FA320}" type="presParOf" srcId="{F04DC047-DC3A-4E02-A18F-CCDBE1C26527}" destId="{37B60110-24A7-4DC2-82D7-7233EA10A9C4}" srcOrd="0" destOrd="0" presId="urn:microsoft.com/office/officeart/2005/8/layout/orgChart1"/>
    <dgm:cxn modelId="{C927E624-B3DA-4A84-8BAC-8530DA353883}" type="presParOf" srcId="{F04DC047-DC3A-4E02-A18F-CCDBE1C26527}" destId="{989961E8-810C-4B13-AFED-5EAD41094191}" srcOrd="1" destOrd="0" presId="urn:microsoft.com/office/officeart/2005/8/layout/orgChart1"/>
    <dgm:cxn modelId="{37BBA7FD-228A-4487-B4DB-B6DECF7B36D2}" type="presParOf" srcId="{D790FBC8-0863-467A-AF5C-15C83BBFE580}" destId="{CE28FAC5-D7B4-493A-B7AB-FBF5518D28FE}" srcOrd="1" destOrd="0" presId="urn:microsoft.com/office/officeart/2005/8/layout/orgChart1"/>
    <dgm:cxn modelId="{EF8ED0D6-CC59-429D-A26B-30CEDB77396A}" type="presParOf" srcId="{D790FBC8-0863-467A-AF5C-15C83BBFE580}" destId="{DFDC7BCF-C421-401D-9A64-AE357321A6F6}" srcOrd="2" destOrd="0" presId="urn:microsoft.com/office/officeart/2005/8/layout/orgChart1"/>
    <dgm:cxn modelId="{15FA971A-B91E-4489-86B5-AF227D61245B}" type="presParOf" srcId="{79787A28-677F-4CBD-9F42-D03C354282D9}" destId="{AC057755-2480-4016-B1B2-5946AB251BFF}" srcOrd="2" destOrd="0" presId="urn:microsoft.com/office/officeart/2005/8/layout/orgChart1"/>
    <dgm:cxn modelId="{C6FC5B80-B5A9-403F-B7D6-173C6E1ECAEE}" type="presParOf" srcId="{0CF86EAA-920C-4446-A219-697E79231BCB}" destId="{A5648F44-3F76-4584-B4B0-D7E27C9039D6}" srcOrd="2" destOrd="0" presId="urn:microsoft.com/office/officeart/2005/8/layout/orgChart1"/>
    <dgm:cxn modelId="{64A05078-96F7-4374-89DD-8D02B671D74D}" type="presParOf" srcId="{EEB90217-962A-475C-BB77-9A6E7982D038}" destId="{DBE9E58B-7979-46C4-937F-8CCD25A3DD18}" srcOrd="2" destOrd="0" presId="urn:microsoft.com/office/officeart/2005/8/layout/orgChart1"/>
    <dgm:cxn modelId="{B8A915E3-3F13-4ADE-ADB2-4A6C0FE40A02}" type="presParOf" srcId="{D0E40ABB-2020-42A6-A234-AD3567CC37E2}" destId="{87EA1989-6381-4D57-88EE-8AC8412A9511}" srcOrd="2" destOrd="0" presId="urn:microsoft.com/office/officeart/2005/8/layout/orgChart1"/>
    <dgm:cxn modelId="{B2DC56EB-DD31-4F20-90C9-26F10EDB0AB4}" type="presParOf" srcId="{D0E40ABB-2020-42A6-A234-AD3567CC37E2}" destId="{1BBD6328-1125-4D5B-A75D-5CB829AA0A0F}" srcOrd="3" destOrd="0" presId="urn:microsoft.com/office/officeart/2005/8/layout/orgChart1"/>
    <dgm:cxn modelId="{4D7974FF-7771-474D-AB48-1D24ED9B74D0}" type="presParOf" srcId="{1BBD6328-1125-4D5B-A75D-5CB829AA0A0F}" destId="{6D2C8961-B2D3-472B-A8AB-85BFE9214095}" srcOrd="0" destOrd="0" presId="urn:microsoft.com/office/officeart/2005/8/layout/orgChart1"/>
    <dgm:cxn modelId="{F27C3627-9C7F-49D6-B4FA-6287A981F6D4}" type="presParOf" srcId="{6D2C8961-B2D3-472B-A8AB-85BFE9214095}" destId="{DED752A2-51CC-47B7-AF39-8FF23D26409F}" srcOrd="0" destOrd="0" presId="urn:microsoft.com/office/officeart/2005/8/layout/orgChart1"/>
    <dgm:cxn modelId="{E9E4B39D-5405-4838-A30C-7D2CF58751FC}" type="presParOf" srcId="{6D2C8961-B2D3-472B-A8AB-85BFE9214095}" destId="{8157C5DA-9626-4487-88D6-0AFEF9E424E3}" srcOrd="1" destOrd="0" presId="urn:microsoft.com/office/officeart/2005/8/layout/orgChart1"/>
    <dgm:cxn modelId="{501FFC42-675D-4DC4-839A-AE947E444FFC}" type="presParOf" srcId="{1BBD6328-1125-4D5B-A75D-5CB829AA0A0F}" destId="{524187BB-8508-4926-99AC-932FFB28ED43}" srcOrd="1" destOrd="0" presId="urn:microsoft.com/office/officeart/2005/8/layout/orgChart1"/>
    <dgm:cxn modelId="{DD2DA9DD-399F-4A3B-8765-1695C57AA70E}" type="presParOf" srcId="{1BBD6328-1125-4D5B-A75D-5CB829AA0A0F}" destId="{7391E79C-634A-4F7E-87F2-DC0DE964BCBD}" srcOrd="2" destOrd="0" presId="urn:microsoft.com/office/officeart/2005/8/layout/orgChart1"/>
    <dgm:cxn modelId="{BDDDD38A-B35C-49C0-B7B7-20B81AB69721}" type="presParOf" srcId="{66777211-9725-4BD4-898D-8A744745304B}" destId="{EA2A7961-8255-4CFE-94DC-0C7813EA24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22DFA-22B0-4E41-84D9-6F06FA5862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3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4E9FB1-1A5C-4FA7-BC79-10A50A0480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0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D115C-8CB2-4ED0-B33A-A951468CAECD}" type="slidenum">
              <a:rPr lang="en-GB"/>
              <a:pPr/>
              <a:t>1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AF671-1B00-430C-8021-D2A6FE37EBEB}" type="slidenum">
              <a:rPr lang="en-GB"/>
              <a:pPr/>
              <a:t>10</a:t>
            </a:fld>
            <a:endParaRPr lang="en-GB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E6818-2291-4BE2-A481-8FBB5E5F96A7}" type="slidenum">
              <a:rPr lang="en-GB"/>
              <a:pPr/>
              <a:t>13</a:t>
            </a:fld>
            <a:endParaRPr lang="en-GB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44704-0CEC-4A48-944B-08A5DCD1FFC1}" type="slidenum">
              <a:rPr lang="en-GB"/>
              <a:pPr/>
              <a:t>15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774E0-9E99-47FD-A8DB-9FBB0809DBF1}" type="slidenum">
              <a:rPr lang="en-GB"/>
              <a:pPr/>
              <a:t>22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01EFE-22DC-4EA3-BF31-B3FF0DDC4756}" type="slidenum">
              <a:rPr lang="en-GB"/>
              <a:pPr/>
              <a:t>25</a:t>
            </a:fld>
            <a:endParaRPr lang="en-GB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01EFE-22DC-4EA3-BF31-B3FF0DDC4756}" type="slidenum">
              <a:rPr lang="en-GB"/>
              <a:pPr/>
              <a:t>43</a:t>
            </a:fld>
            <a:endParaRPr lang="en-GB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AF5A3D-49E9-485E-B67D-0C9AE1FB10CB}" type="slidenum">
              <a:rPr lang="en-GB" sz="1200"/>
              <a:pPr algn="r"/>
              <a:t>2</a:t>
            </a:fld>
            <a:endParaRPr lang="en-GB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44704-0CEC-4A48-944B-08A5DCD1FFC1}" type="slidenum">
              <a:rPr lang="en-GB"/>
              <a:pPr/>
              <a:t>3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E0E5C-9706-40AD-B895-DB8A6F66345E}" type="slidenum">
              <a:rPr lang="en-GB"/>
              <a:pPr/>
              <a:t>4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91228-DE02-4DE3-B5BF-6B923EC456BC}" type="slidenum">
              <a:rPr lang="en-GB"/>
              <a:pPr/>
              <a:t>5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21EDF-E3EE-4D6F-8877-27281F05FBED}" type="slidenum">
              <a:rPr lang="en-GB"/>
              <a:pPr/>
              <a:t>6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D67FF-5B04-4D49-AB34-60F3191C657C}" type="slidenum">
              <a:rPr lang="en-GB"/>
              <a:pPr/>
              <a:t>7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21EDF-E3EE-4D6F-8877-27281F05FBED}" type="slidenum">
              <a:rPr lang="en-GB"/>
              <a:pPr/>
              <a:t>8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44704-0CEC-4A48-944B-08A5DCD1FFC1}" type="slidenum">
              <a:rPr lang="en-GB"/>
              <a:pPr/>
              <a:t>9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147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62201-2DB7-4F6E-AF56-A2346BD6DA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2D0C1-3C12-4D25-9278-93E928AE025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59F38-6B71-4833-957A-589E3ACC589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8CF2-900B-4ED5-866D-199EEAF6D4B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125C2-B70B-46AD-BFA9-3C83BE9047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DB6F0-3BCD-4288-82A9-A65A1F879EF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3BBD0-B1E1-4730-9D3A-D62799F1F3A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1F721-A604-4588-B12C-EDB891CF56D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5EBF-8FF9-4FFF-8F24-D275DA400A3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2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9F3AA-AD2C-4A3E-A11A-04D28ACD81D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762BB-2FA8-4595-8203-F65D975108C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069B7-6C7D-4B98-AB3E-466B7D92D11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39B5F-0E36-45B9-BF59-B1291E7500D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64F12-2FDB-4979-9A3C-B7B7052095B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E63E1-024C-48F4-BF9D-601DE6BED7F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7F8B2-E47F-420F-B6EE-7CB033BDD9D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8020D-B042-46DB-A351-AB4C3A85AE6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86DC3B5-B9F3-4719-81CA-1190902D2D33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37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37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37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37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37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37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37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37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37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37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7" r:id="rId18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.doc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38FCA-1A63-4FC4-A783-32F1B9C98553}" type="slidenum">
              <a:rPr lang="en-GB"/>
              <a:pPr/>
              <a:t>1</a:t>
            </a:fld>
            <a:endParaRPr lang="en-GB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43213" y="1988840"/>
            <a:ext cx="6300787" cy="2440292"/>
          </a:xfrm>
        </p:spPr>
        <p:txBody>
          <a:bodyPr/>
          <a:lstStyle/>
          <a:p>
            <a:pPr eaLnBrk="1" hangingPunct="1"/>
            <a:r>
              <a:rPr lang="en-GB" sz="5400" dirty="0" smtClean="0"/>
              <a:t>Decision-making in surgery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429264"/>
            <a:ext cx="8712968" cy="1428736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Dr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Nick Sevdalis</a:t>
            </a:r>
          </a:p>
          <a:p>
            <a:pPr algn="ctr" eaLnBrk="1" hangingPunct="1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Department of Surgery &amp; Cancer </a:t>
            </a:r>
          </a:p>
          <a:p>
            <a:pPr algn="ctr" eaLnBrk="1" hangingPunct="1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(n.sevdalis@imperial.ac.uk)</a:t>
            </a: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6072198" y="214290"/>
          <a:ext cx="28098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Photo Editor Photo" r:id="rId4" imgW="2809524" imgH="733333" progId="">
                  <p:embed/>
                </p:oleObj>
              </mc:Choice>
              <mc:Fallback>
                <p:oleObj name="Photo Editor Photo" r:id="rId4" imgW="2809524" imgH="7333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214290"/>
                        <a:ext cx="28098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47F258-06FB-4CF4-980E-F246C3AEFE91}" type="slidenum">
              <a:rPr lang="en-GB"/>
              <a:pPr/>
              <a:t>10</a:t>
            </a:fld>
            <a:endParaRPr lang="en-GB"/>
          </a:p>
        </p:txBody>
      </p:sp>
      <p:pic>
        <p:nvPicPr>
          <p:cNvPr id="7" name="Picture 3" descr="Map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3214" cy="6281936"/>
          </a:xfrm>
        </p:spPr>
      </p:pic>
      <p:sp>
        <p:nvSpPr>
          <p:cNvPr id="8" name="Rectangle 7"/>
          <p:cNvSpPr/>
          <p:nvPr/>
        </p:nvSpPr>
        <p:spPr>
          <a:xfrm>
            <a:off x="2744304" y="6550104"/>
            <a:ext cx="3597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</a:rPr>
              <a:t>Jacklin</a:t>
            </a:r>
            <a:r>
              <a:rPr lang="en-GB" sz="1400" dirty="0" smtClean="0">
                <a:solidFill>
                  <a:srgbClr val="FF0000"/>
                </a:solidFill>
              </a:rPr>
              <a:t> et al, Am J </a:t>
            </a:r>
            <a:r>
              <a:rPr lang="en-GB" sz="1400" dirty="0" err="1" smtClean="0">
                <a:solidFill>
                  <a:srgbClr val="FF0000"/>
                </a:solidFill>
              </a:rPr>
              <a:t>Surg</a:t>
            </a:r>
            <a:r>
              <a:rPr lang="en-GB" sz="1400" dirty="0" smtClean="0">
                <a:solidFill>
                  <a:srgbClr val="FF0000"/>
                </a:solidFill>
              </a:rPr>
              <a:t> 2008;195:689-96.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9F3AA-AD2C-4A3E-A11A-04D28ACD81DD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2" descr="G:\My stuff\pics, videos, presentations for work\Pics taken from Sonal\IMG_2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374994"/>
          </a:xfrm>
          <a:prstGeom prst="rect">
            <a:avLst/>
          </a:prstGeom>
          <a:noFill/>
        </p:spPr>
      </p:pic>
      <p:pic>
        <p:nvPicPr>
          <p:cNvPr id="167938" name="Picture 2" descr="C:\Users\nsevdali\Desktop\clin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635896" cy="24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3" descr="C:\Users\nsevdali\Desktop\recov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296477" cy="3463990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8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E63E1-024C-48F4-BF9D-601DE6BED7F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3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98" y="116632"/>
            <a:ext cx="3384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Flin et al, </a:t>
            </a:r>
            <a:r>
              <a:rPr lang="en-GB" sz="1200" dirty="0" err="1" smtClean="0">
                <a:solidFill>
                  <a:srgbClr val="FF0000"/>
                </a:solidFill>
              </a:rPr>
              <a:t>Qual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Saf</a:t>
            </a:r>
            <a:r>
              <a:rPr lang="en-GB" sz="1200" dirty="0" smtClean="0">
                <a:solidFill>
                  <a:srgbClr val="FF0000"/>
                </a:solidFill>
              </a:rPr>
              <a:t> Health Care 2007;16:235-9.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6A30DD-8025-46EC-878B-0940A0CB4191}" type="slidenum">
              <a:rPr lang="en-GB"/>
              <a:pPr/>
              <a:t>13</a:t>
            </a:fld>
            <a:endParaRPr lang="en-GB"/>
          </a:p>
        </p:txBody>
      </p:sp>
      <p:sp>
        <p:nvSpPr>
          <p:cNvPr id="2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57200"/>
            <a:ext cx="8820472" cy="82866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C00000"/>
                </a:solidFill>
              </a:rPr>
              <a:t>Analytical: Decision tree for appendicitis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3144241"/>
              </p:ext>
            </p:extLst>
          </p:nvPr>
        </p:nvGraphicFramePr>
        <p:xfrm>
          <a:off x="0" y="1428736"/>
          <a:ext cx="8888413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79" name="Text Box 30"/>
          <p:cNvSpPr txBox="1">
            <a:spLocks noChangeArrowheads="1"/>
          </p:cNvSpPr>
          <p:nvPr/>
        </p:nvSpPr>
        <p:spPr bwMode="auto">
          <a:xfrm>
            <a:off x="1476375" y="5373688"/>
            <a:ext cx="619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0" name="Text Box 31"/>
          <p:cNvSpPr txBox="1">
            <a:spLocks noChangeArrowheads="1"/>
          </p:cNvSpPr>
          <p:nvPr/>
        </p:nvSpPr>
        <p:spPr bwMode="auto">
          <a:xfrm>
            <a:off x="1476375" y="53736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      </a:t>
            </a:r>
          </a:p>
        </p:txBody>
      </p:sp>
      <p:sp>
        <p:nvSpPr>
          <p:cNvPr id="2082" name="Text Box 33"/>
          <p:cNvSpPr txBox="1">
            <a:spLocks noChangeArrowheads="1"/>
          </p:cNvSpPr>
          <p:nvPr/>
        </p:nvSpPr>
        <p:spPr bwMode="auto">
          <a:xfrm>
            <a:off x="571472" y="5643578"/>
            <a:ext cx="792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                     0.32</a:t>
            </a:r>
            <a:r>
              <a:rPr lang="en-GB" dirty="0"/>
              <a:t>	</a:t>
            </a:r>
            <a:r>
              <a:rPr lang="en-GB" dirty="0" smtClean="0"/>
              <a:t>                </a:t>
            </a:r>
            <a:r>
              <a:rPr lang="en-GB" dirty="0"/>
              <a:t>0.54	 </a:t>
            </a:r>
            <a:r>
              <a:rPr lang="en-GB" dirty="0" smtClean="0"/>
              <a:t>          0.40</a:t>
            </a:r>
            <a:r>
              <a:rPr lang="en-GB" dirty="0"/>
              <a:t>	</a:t>
            </a:r>
            <a:r>
              <a:rPr lang="en-GB" dirty="0" smtClean="0"/>
              <a:t>      </a:t>
            </a:r>
            <a:r>
              <a:rPr lang="en-GB" dirty="0"/>
              <a:t>0.36</a:t>
            </a:r>
          </a:p>
        </p:txBody>
      </p:sp>
      <p:sp>
        <p:nvSpPr>
          <p:cNvPr id="2083" name="Text Box 34"/>
          <p:cNvSpPr txBox="1">
            <a:spLocks noChangeArrowheads="1"/>
          </p:cNvSpPr>
          <p:nvPr/>
        </p:nvSpPr>
        <p:spPr bwMode="auto">
          <a:xfrm>
            <a:off x="2567349" y="6184124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0.86</a:t>
            </a:r>
          </a:p>
        </p:txBody>
      </p:sp>
      <p:sp>
        <p:nvSpPr>
          <p:cNvPr id="2084" name="Text Box 35"/>
          <p:cNvSpPr txBox="1">
            <a:spLocks noChangeArrowheads="1"/>
          </p:cNvSpPr>
          <p:nvPr/>
        </p:nvSpPr>
        <p:spPr bwMode="auto">
          <a:xfrm>
            <a:off x="5652120" y="6184124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/>
              <a:t>0.76</a:t>
            </a:r>
          </a:p>
        </p:txBody>
      </p:sp>
    </p:spTree>
    <p:extLst>
      <p:ext uri="{BB962C8B-B14F-4D97-AF65-F5344CB8AC3E}">
        <p14:creationId xmlns:p14="http://schemas.microsoft.com/office/powerpoint/2010/main" val="36515554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" y="1052736"/>
            <a:ext cx="49925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57200"/>
            <a:ext cx="8820472" cy="8286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b="1" dirty="0" smtClean="0">
                <a:solidFill>
                  <a:srgbClr val="C00000"/>
                </a:solidFill>
              </a:rPr>
              <a:t>Creative: situation not previously seen</a:t>
            </a:r>
          </a:p>
        </p:txBody>
      </p:sp>
      <p:pic>
        <p:nvPicPr>
          <p:cNvPr id="168962" name="Picture 2" descr="C:\Users\nsevdali\Desktop\s-HUDSON-RIVER-LANDING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342857" cy="2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3" name="Picture 3" descr="C:\Users\nsevdali\Desktop\hudson land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84" y="3861048"/>
            <a:ext cx="3733279" cy="26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A95ED2-1BE1-457B-8153-0EF5D950892D}" type="slidenum">
              <a:rPr lang="en-GB"/>
              <a:pPr/>
              <a:t>15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492896"/>
            <a:ext cx="8229600" cy="4105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rgbClr val="000099"/>
                </a:solidFill>
              </a:rPr>
              <a:t>Assessing and training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solidFill>
                  <a:srgbClr val="000099"/>
                </a:solidFill>
              </a:rPr>
              <a:t>decision making skills</a:t>
            </a:r>
          </a:p>
        </p:txBody>
      </p:sp>
    </p:spTree>
    <p:extLst>
      <p:ext uri="{BB962C8B-B14F-4D97-AF65-F5344CB8AC3E}">
        <p14:creationId xmlns:p14="http://schemas.microsoft.com/office/powerpoint/2010/main" val="7569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D11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23" y="194872"/>
            <a:ext cx="6625651" cy="6618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358" y="929390"/>
            <a:ext cx="2846387" cy="2818151"/>
          </a:xfrm>
        </p:spPr>
        <p:txBody>
          <a:bodyPr/>
          <a:lstStyle/>
          <a:p>
            <a:pPr eaLnBrk="1" hangingPunct="1"/>
            <a:r>
              <a:rPr lang="en-GB" sz="2200" dirty="0" smtClean="0"/>
              <a:t>Originally developed for commercial aviation</a:t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‘</a:t>
            </a:r>
            <a:r>
              <a:rPr lang="en-GB" sz="2200" b="1" dirty="0" smtClean="0"/>
              <a:t>Crew Resource Management</a:t>
            </a:r>
            <a:r>
              <a:rPr lang="en-GB" sz="2200" dirty="0" smtClean="0"/>
              <a:t>’  training modules</a:t>
            </a:r>
            <a:endParaRPr lang="en-US" sz="2200" dirty="0" smtClean="0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486" y="-1"/>
            <a:ext cx="585651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1" y="1524000"/>
            <a:ext cx="2419335" cy="3119446"/>
          </a:xfrm>
        </p:spPr>
        <p:txBody>
          <a:bodyPr/>
          <a:lstStyle/>
          <a:p>
            <a:pPr eaLnBrk="1" hangingPunct="1"/>
            <a:r>
              <a:rPr lang="en-GB" sz="2200" dirty="0" smtClean="0"/>
              <a:t>Concrete, observable “Behavioural Markers”</a:t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Typically derived via observation and expert consensus procedures</a:t>
            </a:r>
            <a:br>
              <a:rPr lang="en-GB" sz="2200" dirty="0" smtClean="0"/>
            </a:br>
            <a:endParaRPr lang="en-GB" sz="2200" dirty="0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1463" y="1"/>
            <a:ext cx="6332537" cy="6857999"/>
          </a:xfr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2915816" y="4234543"/>
            <a:ext cx="6097555" cy="1458686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G:\My stuff\pics, videos, presentations for work\SOS pics\DSC_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6781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AAB69A-9272-4B44-B3F7-6A0998C2CD41}" type="slidenum">
              <a:rPr lang="en-GB" sz="1200">
                <a:latin typeface="Arial Black" pitchFamily="34" charset="0"/>
              </a:rPr>
              <a:pPr algn="r"/>
              <a:t>2</a:t>
            </a:fld>
            <a:endParaRPr lang="en-GB" sz="1200">
              <a:latin typeface="Arial Black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578850" cy="13716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Learning outcomes for this lecture 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598613"/>
            <a:ext cx="8474105" cy="48545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cs typeface="Arial" pitchFamily="34" charset="0"/>
              </a:rPr>
              <a:t>Define terms used within surgical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cs typeface="Arial" pitchFamily="34" charset="0"/>
              </a:rPr>
              <a:t>Select </a:t>
            </a:r>
            <a:r>
              <a:rPr lang="en-GB" sz="2400" dirty="0">
                <a:cs typeface="Arial" pitchFamily="34" charset="0"/>
              </a:rPr>
              <a:t>appropriate tools for training and assessment of surgical skills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cs typeface="Arial" pitchFamily="34" charset="0"/>
              </a:rPr>
              <a:t>Define the multidimensional nature of surgical performance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cs typeface="Arial" pitchFamily="34" charset="0"/>
              </a:rPr>
              <a:t>Justify the importance of simulation (as prerequisite to surgical practice)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cs typeface="Arial" pitchFamily="34" charset="0"/>
              </a:rPr>
              <a:t>Evaluate </a:t>
            </a:r>
            <a:r>
              <a:rPr lang="en-GB" sz="2400" dirty="0">
                <a:cs typeface="Arial" pitchFamily="34" charset="0"/>
              </a:rPr>
              <a:t>research studies (in simulation) </a:t>
            </a:r>
          </a:p>
          <a:p>
            <a:pPr marL="514350" indent="-514350">
              <a:buNone/>
            </a:pPr>
            <a:r>
              <a:rPr lang="en-GB" sz="2400" dirty="0">
                <a:cs typeface="Arial" pitchFamily="34" charset="0"/>
              </a:rPr>
              <a:t>	and their limitations </a:t>
            </a:r>
            <a:endParaRPr lang="en-GB" sz="2400" dirty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B1624B7-4153-4465-B7E3-5D8BE83A1E84}" type="slidenum">
              <a:rPr lang="en-US"/>
              <a:pPr/>
              <a:t>20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Simulators</a:t>
            </a:r>
          </a:p>
        </p:txBody>
      </p:sp>
      <p:pic>
        <p:nvPicPr>
          <p:cNvPr id="99331" name="Picture 3" descr="SOS - 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91150" cy="3433763"/>
          </a:xfrm>
          <a:prstGeom prst="rect">
            <a:avLst/>
          </a:prstGeom>
          <a:noFill/>
          <a:ln w="9525">
            <a:solidFill>
              <a:schemeClr val="bg1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34818" name="Picture 8" descr="DSC_0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913" y="3116263"/>
            <a:ext cx="5145087" cy="3741737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34820" name="Picture 3" descr="DSCF47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643313"/>
            <a:ext cx="3598862" cy="29416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" descr="IMG_01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7665" y="127591"/>
            <a:ext cx="3504928" cy="281965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9552" y="554038"/>
            <a:ext cx="8604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800" b="1" i="0" dirty="0">
                <a:solidFill>
                  <a:srgbClr val="C51538"/>
                </a:solidFill>
                <a:latin typeface="+mn-lt"/>
              </a:rPr>
              <a:t> Clinical data recorder</a:t>
            </a:r>
          </a:p>
          <a:p>
            <a:pPr>
              <a:buFontTx/>
              <a:buChar char="•"/>
            </a:pPr>
            <a:r>
              <a:rPr lang="en-GB" sz="2800" b="1" i="0" dirty="0">
                <a:solidFill>
                  <a:srgbClr val="C51538"/>
                </a:solidFill>
                <a:latin typeface="+mn-lt"/>
              </a:rPr>
              <a:t> Trainers </a:t>
            </a:r>
            <a:r>
              <a:rPr lang="en-GB" sz="2800" b="1" i="0" dirty="0" smtClean="0">
                <a:solidFill>
                  <a:srgbClr val="C51538"/>
                </a:solidFill>
                <a:latin typeface="+mn-lt"/>
              </a:rPr>
              <a:t>observe and assess </a:t>
            </a:r>
            <a:r>
              <a:rPr lang="en-GB" sz="2800" b="1" i="0" dirty="0">
                <a:solidFill>
                  <a:srgbClr val="C51538"/>
                </a:solidFill>
                <a:latin typeface="+mn-lt"/>
              </a:rPr>
              <a:t>via one-way mirror</a:t>
            </a:r>
            <a:endParaRPr lang="en-GB" sz="2800" b="1" i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292080" y="428604"/>
            <a:ext cx="3851921" cy="417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i="0" dirty="0" smtClean="0">
                <a:solidFill>
                  <a:srgbClr val="C51538"/>
                </a:solidFill>
                <a:latin typeface="Impact" pitchFamily="34" charset="0"/>
              </a:rPr>
              <a:t>Revised NOTECHS  </a:t>
            </a:r>
            <a:r>
              <a:rPr lang="en-GB" sz="2400" i="0" dirty="0">
                <a:solidFill>
                  <a:srgbClr val="C51538"/>
                </a:solidFill>
                <a:latin typeface="Impact" pitchFamily="34" charset="0"/>
              </a:rPr>
              <a:t>for surgery </a:t>
            </a:r>
            <a:endParaRPr lang="en-US" sz="2400" i="0" dirty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286388"/>
            <a:ext cx="9144000" cy="1428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21287"/>
              </p:ext>
            </p:extLst>
          </p:nvPr>
        </p:nvGraphicFramePr>
        <p:xfrm>
          <a:off x="328613" y="1839913"/>
          <a:ext cx="8499475" cy="490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1" name="Document" r:id="rId4" imgW="8735072" imgH="5039191" progId="Word.Document.8">
                  <p:embed/>
                </p:oleObj>
              </mc:Choice>
              <mc:Fallback>
                <p:oleObj name="Document" r:id="rId4" imgW="8735072" imgH="50391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839913"/>
                        <a:ext cx="8499475" cy="49006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627163"/>
            <a:ext cx="8015845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Decision-making in NOTSS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4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452320" y="260648"/>
            <a:ext cx="1042380" cy="13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3B8E1-0996-4CB9-AD55-EED07B5E65F8}" type="slidenum">
              <a:rPr lang="en-GB"/>
              <a:pPr/>
              <a:t>25</a:t>
            </a:fld>
            <a:endParaRPr lang="en-GB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Questions? 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5214942" y="5929330"/>
            <a:ext cx="378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Email: n.sevdalis@imperial.ac.uk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49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56" y="260648"/>
            <a:ext cx="8686800" cy="13716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00000"/>
                </a:solidFill>
                <a:latin typeface="+mn-lt"/>
              </a:rPr>
              <a:t>Team decision-making: Cancer MDTs  </a:t>
            </a:r>
            <a:endParaRPr lang="en-GB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760561"/>
            <a:ext cx="8366077" cy="4640239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Implemented in UK since 1995 (</a:t>
            </a:r>
            <a:r>
              <a:rPr lang="en-GB" sz="2400" dirty="0" err="1" smtClean="0">
                <a:solidFill>
                  <a:srgbClr val="0000FF"/>
                </a:solidFill>
              </a:rPr>
              <a:t>Calman</a:t>
            </a:r>
            <a:r>
              <a:rPr lang="en-GB" sz="2400" dirty="0" smtClean="0">
                <a:solidFill>
                  <a:srgbClr val="0000FF"/>
                </a:solidFill>
              </a:rPr>
              <a:t>-Hine Report)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Intended to standardise and improve care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Ensure expert input of specialists and improve timeliness of treatment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5" name="Picture 5" descr="http://www.iow.nhs.uk/uploads/Stroke/images/strokegroup.jpg"/>
          <p:cNvPicPr>
            <a:picLocks noChangeAspect="1" noChangeArrowheads="1"/>
          </p:cNvPicPr>
          <p:nvPr/>
        </p:nvPicPr>
        <p:blipFill>
          <a:blip r:embed="rId2" cstate="print"/>
          <a:srcRect r="6667" b="12500"/>
          <a:stretch>
            <a:fillRect/>
          </a:stretch>
        </p:blipFill>
        <p:spPr bwMode="auto">
          <a:xfrm>
            <a:off x="2713744" y="4462817"/>
            <a:ext cx="3926824" cy="196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0759">
            <a:off x="500782" y="4213960"/>
            <a:ext cx="1668447" cy="235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9521">
            <a:off x="7111274" y="4216985"/>
            <a:ext cx="1648171" cy="234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360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586" b="19662"/>
          <a:stretch>
            <a:fillRect/>
          </a:stretch>
        </p:blipFill>
        <p:spPr bwMode="auto">
          <a:xfrm>
            <a:off x="5000602" y="1518859"/>
            <a:ext cx="39544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3716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Current MDT practice</a:t>
            </a:r>
            <a:endParaRPr lang="en-GB" sz="4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1" y="1873155"/>
            <a:ext cx="4483290" cy="4525963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rgbClr val="0000FF"/>
                </a:solidFill>
              </a:rPr>
              <a:t>≈1500 MDTs in England</a:t>
            </a:r>
          </a:p>
          <a:p>
            <a:pPr eaLnBrk="1" hangingPunct="1"/>
            <a:endParaRPr lang="en-GB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rgbClr val="0000FF"/>
                </a:solidFill>
              </a:rPr>
              <a:t>Cancer Units and Centres for each tumour type</a:t>
            </a:r>
          </a:p>
          <a:p>
            <a:pPr eaLnBrk="1" hangingPunct="1"/>
            <a:endParaRPr lang="en-GB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GB" sz="2400" dirty="0" smtClean="0">
                <a:solidFill>
                  <a:srgbClr val="0000FF"/>
                </a:solidFill>
              </a:rPr>
              <a:t>Delivery of care by MDTs:</a:t>
            </a:r>
          </a:p>
          <a:p>
            <a:pPr lvl="1" eaLnBrk="1" hangingPunct="1"/>
            <a:r>
              <a:rPr lang="en-GB" sz="2400" dirty="0" smtClean="0">
                <a:solidFill>
                  <a:srgbClr val="0000FF"/>
                </a:solidFill>
              </a:rPr>
              <a:t>1996: 20%</a:t>
            </a:r>
          </a:p>
          <a:p>
            <a:pPr lvl="1" eaLnBrk="1" hangingPunct="1"/>
            <a:r>
              <a:rPr lang="en-GB" sz="2400" dirty="0" smtClean="0">
                <a:solidFill>
                  <a:srgbClr val="0000FF"/>
                </a:solidFill>
              </a:rPr>
              <a:t>2006: &gt;80%</a:t>
            </a:r>
          </a:p>
          <a:p>
            <a:pPr lvl="2" eaLnBrk="1" hangingPunct="1">
              <a:buNone/>
            </a:pPr>
            <a:r>
              <a:rPr lang="en-GB" sz="2400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82723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12" y="258773"/>
            <a:ext cx="8229600" cy="137160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Effectiveness of MDTs  </a:t>
            </a:r>
            <a:endParaRPr lang="en-GB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5" y="1821976"/>
            <a:ext cx="3870278" cy="225870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Some positive studies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rgbClr val="0000FF"/>
                </a:solidFill>
              </a:rPr>
              <a:t>Generally variable evidence base across tumour types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12" y="4026089"/>
            <a:ext cx="4423413" cy="21836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605" y="4776716"/>
            <a:ext cx="2853598" cy="18356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250" y="1651378"/>
            <a:ext cx="4053385" cy="2800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24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7"/>
          <p:cNvSpPr>
            <a:spLocks noGrp="1"/>
          </p:cNvSpPr>
          <p:nvPr>
            <p:ph type="title"/>
          </p:nvPr>
        </p:nvSpPr>
        <p:spPr>
          <a:xfrm>
            <a:off x="343293" y="620688"/>
            <a:ext cx="7543800" cy="638175"/>
          </a:xfrm>
        </p:spPr>
        <p:txBody>
          <a:bodyPr anchor="ctr"/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The MDT process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0" y="651986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Lamb, Green, Vincent,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Sevdalis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2011;20:163-8.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470" y="2195197"/>
            <a:ext cx="1896673" cy="461665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b="1" i="0" dirty="0" smtClean="0">
                <a:solidFill>
                  <a:srgbClr val="0000FF"/>
                </a:solidFill>
                <a:latin typeface="Arial Narrow" pitchFamily="34" charset="0"/>
              </a:rPr>
              <a:t>TEAM INPUTS</a:t>
            </a:r>
            <a:endParaRPr lang="en-GB" sz="2400" b="1" i="0" dirty="0"/>
          </a:p>
        </p:txBody>
      </p:sp>
      <p:sp>
        <p:nvSpPr>
          <p:cNvPr id="42" name="Rectangle 41"/>
          <p:cNvSpPr/>
          <p:nvPr/>
        </p:nvSpPr>
        <p:spPr>
          <a:xfrm>
            <a:off x="2902475" y="2197472"/>
            <a:ext cx="2542684" cy="461665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b="1" i="0" dirty="0" smtClean="0">
                <a:solidFill>
                  <a:srgbClr val="0000FF"/>
                </a:solidFill>
                <a:latin typeface="Arial Narrow" pitchFamily="34" charset="0"/>
              </a:rPr>
              <a:t>TEAM PROCESSES</a:t>
            </a:r>
            <a:endParaRPr lang="en-GB" sz="2400" b="1" i="0" dirty="0"/>
          </a:p>
        </p:txBody>
      </p:sp>
      <p:sp>
        <p:nvSpPr>
          <p:cNvPr id="43" name="Rectangle 42"/>
          <p:cNvSpPr/>
          <p:nvPr/>
        </p:nvSpPr>
        <p:spPr>
          <a:xfrm>
            <a:off x="5994463" y="2199748"/>
            <a:ext cx="2177199" cy="461665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b="1" i="0" dirty="0" smtClean="0">
                <a:solidFill>
                  <a:srgbClr val="0000FF"/>
                </a:solidFill>
                <a:latin typeface="Arial Narrow" pitchFamily="34" charset="0"/>
              </a:rPr>
              <a:t>TEAM OUTPUTS</a:t>
            </a:r>
            <a:endParaRPr lang="en-GB" sz="2400" b="1" i="0" dirty="0"/>
          </a:p>
        </p:txBody>
      </p:sp>
      <p:sp>
        <p:nvSpPr>
          <p:cNvPr id="47" name="Right Arrow 46"/>
          <p:cNvSpPr/>
          <p:nvPr/>
        </p:nvSpPr>
        <p:spPr bwMode="auto">
          <a:xfrm>
            <a:off x="2361063" y="2265529"/>
            <a:ext cx="477671" cy="34119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5486400" y="2265529"/>
            <a:ext cx="477671" cy="34119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9" name="Picture 5" descr="http://archive.student.bmj.com/issues/08/07/education/images/view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6" y="5385058"/>
            <a:ext cx="1539495" cy="1290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53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A95ED2-1BE1-457B-8153-0EF5D950892D}" type="slidenum">
              <a:rPr lang="en-GB"/>
              <a:pPr/>
              <a:t>3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2214554"/>
            <a:ext cx="8229600" cy="4105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000099"/>
                </a:solidFill>
              </a:rPr>
              <a:t>What is a </a:t>
            </a:r>
            <a:r>
              <a:rPr lang="en-GB" i="1" dirty="0" smtClean="0">
                <a:solidFill>
                  <a:srgbClr val="000099"/>
                </a:solidFill>
              </a:rPr>
              <a:t>decision</a:t>
            </a:r>
            <a:r>
              <a:rPr lang="en-GB" dirty="0" smtClean="0">
                <a:solidFill>
                  <a:srgbClr val="000099"/>
                </a:solidFill>
              </a:rPr>
              <a:t> in clinical practice?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000099"/>
                </a:solidFill>
              </a:rPr>
              <a:t>What is </a:t>
            </a:r>
            <a:r>
              <a:rPr lang="en-GB" i="1" dirty="0" smtClean="0">
                <a:solidFill>
                  <a:srgbClr val="000099"/>
                </a:solidFill>
              </a:rPr>
              <a:t>good clinical judgement</a:t>
            </a:r>
            <a:r>
              <a:rPr lang="en-GB" dirty="0" smtClean="0">
                <a:solidFill>
                  <a:srgbClr val="000099"/>
                </a:solidFill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7"/>
          <p:cNvSpPr>
            <a:spLocks noGrp="1"/>
          </p:cNvSpPr>
          <p:nvPr>
            <p:ph type="title"/>
          </p:nvPr>
        </p:nvSpPr>
        <p:spPr>
          <a:xfrm>
            <a:off x="456803" y="548680"/>
            <a:ext cx="7543800" cy="638175"/>
          </a:xfrm>
        </p:spPr>
        <p:txBody>
          <a:bodyPr anchor="ctr"/>
          <a:lstStyle/>
          <a:p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The MDT process </a:t>
            </a:r>
            <a:endParaRPr lang="en-GB" sz="4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0" y="651986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Lamb, Green, Vincent,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Sevdalis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2011;20:163-8.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470" y="2195197"/>
            <a:ext cx="1896673" cy="461665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b="1" i="0" dirty="0" smtClean="0">
                <a:solidFill>
                  <a:srgbClr val="0000FF"/>
                </a:solidFill>
                <a:latin typeface="Arial Narrow" pitchFamily="34" charset="0"/>
              </a:rPr>
              <a:t>TEAM INPUTS</a:t>
            </a:r>
            <a:endParaRPr lang="en-GB" sz="2400" b="1" i="0" dirty="0"/>
          </a:p>
        </p:txBody>
      </p:sp>
      <p:sp>
        <p:nvSpPr>
          <p:cNvPr id="42" name="Rectangle 41"/>
          <p:cNvSpPr/>
          <p:nvPr/>
        </p:nvSpPr>
        <p:spPr>
          <a:xfrm>
            <a:off x="2902475" y="2197472"/>
            <a:ext cx="2542684" cy="461665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b="1" i="0" dirty="0" smtClean="0">
                <a:solidFill>
                  <a:srgbClr val="0000FF"/>
                </a:solidFill>
                <a:latin typeface="Arial Narrow" pitchFamily="34" charset="0"/>
              </a:rPr>
              <a:t>TEAM PROCESSES</a:t>
            </a:r>
            <a:endParaRPr lang="en-GB" sz="2400" b="1" i="0" dirty="0"/>
          </a:p>
        </p:txBody>
      </p:sp>
      <p:sp>
        <p:nvSpPr>
          <p:cNvPr id="43" name="Rectangle 42"/>
          <p:cNvSpPr/>
          <p:nvPr/>
        </p:nvSpPr>
        <p:spPr>
          <a:xfrm>
            <a:off x="5994463" y="2199748"/>
            <a:ext cx="2177199" cy="461665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b="1" i="0" dirty="0" smtClean="0">
                <a:solidFill>
                  <a:srgbClr val="0000FF"/>
                </a:solidFill>
                <a:latin typeface="Arial Narrow" pitchFamily="34" charset="0"/>
              </a:rPr>
              <a:t>TEAM OUTPUTS</a:t>
            </a:r>
            <a:endParaRPr lang="en-GB" sz="2400" b="1" i="0" dirty="0"/>
          </a:p>
        </p:txBody>
      </p:sp>
      <p:sp>
        <p:nvSpPr>
          <p:cNvPr id="44" name="Rectangle 43"/>
          <p:cNvSpPr/>
          <p:nvPr/>
        </p:nvSpPr>
        <p:spPr>
          <a:xfrm>
            <a:off x="198032" y="3027711"/>
            <a:ext cx="2490578" cy="156966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Attendance 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Expertise 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Information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Equipment</a:t>
            </a:r>
            <a:endParaRPr lang="en-GB" sz="2400" b="1" i="0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57155" y="3057281"/>
            <a:ext cx="2446504" cy="156966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Expert review 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Teamwork 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Open discussion 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Leadership </a:t>
            </a:r>
            <a:endParaRPr lang="en-GB" sz="2400" b="1" i="0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48205" y="3027713"/>
            <a:ext cx="2449634" cy="1938992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Decision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Implementation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Documentation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Communication</a:t>
            </a:r>
          </a:p>
          <a:p>
            <a:pPr>
              <a:buFontTx/>
              <a:buChar char="-"/>
            </a:pPr>
            <a:r>
              <a:rPr lang="en-GB" sz="2400" b="1" i="0" dirty="0" smtClean="0">
                <a:solidFill>
                  <a:srgbClr val="C00000"/>
                </a:solidFill>
                <a:latin typeface="Arial Narrow" pitchFamily="34" charset="0"/>
              </a:rPr>
              <a:t> Research</a:t>
            </a:r>
            <a:endParaRPr lang="en-GB" sz="2400" b="1" i="0" dirty="0">
              <a:solidFill>
                <a:srgbClr val="C00000"/>
              </a:solidFill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2361063" y="2265529"/>
            <a:ext cx="477671" cy="34119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5486400" y="2265529"/>
            <a:ext cx="477671" cy="34119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9700" y="5325083"/>
            <a:ext cx="1952779" cy="461665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b="1" i="0" dirty="0" smtClean="0">
                <a:solidFill>
                  <a:srgbClr val="0000FF"/>
                </a:solidFill>
                <a:latin typeface="Arial Narrow" pitchFamily="34" charset="0"/>
              </a:rPr>
              <a:t>MDT MEETING</a:t>
            </a:r>
            <a:endParaRPr lang="en-GB" sz="2400" b="1" i="0" dirty="0"/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3919183" y="4833583"/>
            <a:ext cx="477671" cy="34119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4" name="Picture 5" descr="http://archive.student.bmj.com/issues/08/07/education/images/view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6" y="5385058"/>
            <a:ext cx="1539495" cy="1290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08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" y="188640"/>
            <a:ext cx="8643766" cy="13716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Why do MDTs fail to reach a decision?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6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" y="188640"/>
            <a:ext cx="8643766" cy="13716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Why do MDTs fail to reach a decision?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5008728" cy="4640239"/>
          </a:xfrm>
        </p:spPr>
        <p:txBody>
          <a:bodyPr/>
          <a:lstStyle/>
          <a:p>
            <a:pPr marL="838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 Narrow" pitchFamily="34" charset="0"/>
              </a:rPr>
              <a:t>Lack of clinical or staging information </a:t>
            </a:r>
          </a:p>
          <a:p>
            <a:pPr marL="838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 Narrow" pitchFamily="34" charset="0"/>
              </a:rPr>
              <a:t>Lack of personal knowledge of patient</a:t>
            </a:r>
          </a:p>
          <a:p>
            <a:pPr marL="838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 Narrow" pitchFamily="34" charset="0"/>
              </a:rPr>
              <a:t>Lack of information on co-morbidities </a:t>
            </a:r>
          </a:p>
          <a:p>
            <a:pPr marL="838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 Narrow" pitchFamily="34" charset="0"/>
              </a:rPr>
              <a:t>Poor attendance </a:t>
            </a:r>
          </a:p>
          <a:p>
            <a:pPr marL="838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 Narrow" pitchFamily="34" charset="0"/>
              </a:rPr>
              <a:t>Disagreement </a:t>
            </a:r>
          </a:p>
          <a:p>
            <a:pPr marL="838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rgbClr val="0000FF"/>
                </a:solidFill>
                <a:latin typeface="Arial Narrow" pitchFamily="34" charset="0"/>
              </a:rPr>
              <a:t>Case complexity</a:t>
            </a:r>
            <a:endParaRPr lang="en-GB" sz="2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786651" y="1844824"/>
            <a:ext cx="300250" cy="3960439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9442" y="3223441"/>
            <a:ext cx="2262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0" dirty="0" smtClean="0">
                <a:solidFill>
                  <a:srgbClr val="FF0000"/>
                </a:solidFill>
                <a:latin typeface="Arial Narrow" pitchFamily="34" charset="0"/>
              </a:rPr>
              <a:t>Order of importance </a:t>
            </a:r>
            <a:endParaRPr lang="en-GB" sz="2000" b="1" i="0" dirty="0">
              <a:solidFill>
                <a:srgbClr val="FF000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-272955" y="6537279"/>
            <a:ext cx="941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 et al, World J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2011;35:1970-6.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4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63817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How do we assess MDT functioning scientifically?</a:t>
            </a:r>
            <a:endParaRPr lang="en-GB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-272955" y="6537279"/>
            <a:ext cx="941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 et al, BMJ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Qual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Saf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2011;20:849-56.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894" y="1573832"/>
            <a:ext cx="2593075" cy="5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65103"/>
            <a:ext cx="6096000" cy="20002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446" y="4467794"/>
            <a:ext cx="5562600" cy="19621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2129051" y="2743201"/>
            <a:ext cx="477671" cy="34119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6034585" y="5365846"/>
            <a:ext cx="477671" cy="34119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303" y="2454504"/>
            <a:ext cx="1277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0" dirty="0" smtClean="0">
                <a:solidFill>
                  <a:srgbClr val="0000FF"/>
                </a:solidFill>
                <a:latin typeface="Arial Narrow" pitchFamily="34" charset="0"/>
              </a:rPr>
              <a:t>Assessing </a:t>
            </a:r>
          </a:p>
          <a:p>
            <a:pPr algn="ctr"/>
            <a:r>
              <a:rPr lang="en-GB" sz="1800" b="1" i="0" dirty="0" smtClean="0">
                <a:solidFill>
                  <a:srgbClr val="0000FF"/>
                </a:solidFill>
                <a:latin typeface="Arial Narrow" pitchFamily="34" charset="0"/>
              </a:rPr>
              <a:t>quality of </a:t>
            </a:r>
          </a:p>
          <a:p>
            <a:pPr algn="ctr"/>
            <a:r>
              <a:rPr lang="en-GB" sz="1800" b="1" i="0" dirty="0" smtClean="0">
                <a:solidFill>
                  <a:srgbClr val="0000FF"/>
                </a:solidFill>
                <a:latin typeface="Arial Narrow" pitchFamily="34" charset="0"/>
              </a:rPr>
              <a:t>information </a:t>
            </a:r>
            <a:endParaRPr lang="en-GB" sz="1800" i="0" dirty="0"/>
          </a:p>
        </p:txBody>
      </p:sp>
      <p:sp>
        <p:nvSpPr>
          <p:cNvPr id="15" name="Rectangle 14"/>
          <p:cNvSpPr/>
          <p:nvPr/>
        </p:nvSpPr>
        <p:spPr>
          <a:xfrm>
            <a:off x="6626999" y="5104444"/>
            <a:ext cx="1393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0" dirty="0" smtClean="0">
                <a:solidFill>
                  <a:srgbClr val="C00000"/>
                </a:solidFill>
                <a:latin typeface="Arial Narrow" pitchFamily="34" charset="0"/>
              </a:rPr>
              <a:t>Assessing </a:t>
            </a:r>
          </a:p>
          <a:p>
            <a:pPr algn="ctr"/>
            <a:r>
              <a:rPr lang="en-GB" sz="1800" b="1" i="0" dirty="0" smtClean="0">
                <a:solidFill>
                  <a:srgbClr val="C00000"/>
                </a:solidFill>
                <a:latin typeface="Arial Narrow" pitchFamily="34" charset="0"/>
              </a:rPr>
              <a:t>quality of </a:t>
            </a:r>
          </a:p>
          <a:p>
            <a:pPr algn="ctr"/>
            <a:r>
              <a:rPr lang="en-GB" sz="1800" b="1" i="0" dirty="0" smtClean="0">
                <a:solidFill>
                  <a:srgbClr val="C00000"/>
                </a:solidFill>
                <a:latin typeface="Arial Narrow" pitchFamily="34" charset="0"/>
              </a:rPr>
              <a:t>contributions</a:t>
            </a:r>
            <a:endParaRPr lang="en-GB" sz="1800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797" y="476672"/>
            <a:ext cx="8777189" cy="63817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How do we assess MDT functioning scientifically?</a:t>
            </a:r>
            <a:endParaRPr lang="en-GB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-272955" y="6537279"/>
            <a:ext cx="941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 et al, BMJ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Qual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Saf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2011;20:849-56.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894" y="1573832"/>
            <a:ext cx="2593075" cy="5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 rot="10800000">
            <a:off x="7847463" y="3043451"/>
            <a:ext cx="477671" cy="34119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4571" y="3737394"/>
            <a:ext cx="1659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i="0" dirty="0" smtClean="0">
                <a:solidFill>
                  <a:srgbClr val="C00000"/>
                </a:solidFill>
                <a:latin typeface="Arial Narrow" pitchFamily="34" charset="0"/>
              </a:rPr>
              <a:t>Scales and </a:t>
            </a:r>
          </a:p>
          <a:p>
            <a:pPr algn="ctr"/>
            <a:r>
              <a:rPr lang="en-GB" sz="1800" b="1" i="0" dirty="0" smtClean="0">
                <a:solidFill>
                  <a:srgbClr val="C00000"/>
                </a:solidFill>
                <a:latin typeface="Arial Narrow" pitchFamily="34" charset="0"/>
              </a:rPr>
              <a:t>scoring anchors</a:t>
            </a:r>
          </a:p>
          <a:p>
            <a:pPr algn="ctr"/>
            <a:r>
              <a:rPr lang="en-GB" sz="1800" b="1" i="0" dirty="0" smtClean="0">
                <a:solidFill>
                  <a:srgbClr val="C00000"/>
                </a:solidFill>
                <a:latin typeface="Arial Narrow" pitchFamily="34" charset="0"/>
              </a:rPr>
              <a:t>for assessors</a:t>
            </a:r>
            <a:endParaRPr lang="en-GB" sz="1800" i="0" dirty="0">
              <a:solidFill>
                <a:srgbClr val="C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7" y="2218038"/>
            <a:ext cx="7192371" cy="421005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955" y="2101755"/>
            <a:ext cx="2497541" cy="311751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Team-members’ </a:t>
            </a:r>
            <a:br>
              <a:rPr lang="en-GB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contribution to </a:t>
            </a:r>
            <a:br>
              <a:rPr lang="en-GB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team decision-making</a:t>
            </a:r>
            <a:br>
              <a:rPr lang="en-GB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Self report &amp; observation </a:t>
            </a:r>
            <a:endParaRPr lang="en-GB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12" y="0"/>
            <a:ext cx="6329588" cy="646903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01754" y="6550223"/>
            <a:ext cx="8175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Lamb,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Sevdalis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Mostafid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et al, Ann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2011;18:3535-43.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50" y="1528549"/>
            <a:ext cx="3310721" cy="368489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Improving MDT </a:t>
            </a:r>
            <a:br>
              <a:rPr lang="en-GB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decision-</a:t>
            </a:r>
            <a:br>
              <a:rPr lang="en-GB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making:</a:t>
            </a:r>
            <a:br>
              <a:rPr lang="en-GB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GB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Development and application of a decision checklist</a:t>
            </a:r>
            <a:endParaRPr lang="en-GB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251879" y="6550223"/>
            <a:ext cx="8175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 et al, Ann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2012;19:1759-65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65890" name="Picture 2" descr="http://www1.imperial.ac.uk/resources/0D9B6EBB-73AB-400E-A336-F1CBDE4F1668/checklistv1.5c24.6.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499" y="0"/>
            <a:ext cx="5172501" cy="6595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7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67" y="1760562"/>
            <a:ext cx="8175009" cy="43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2353" y="332656"/>
            <a:ext cx="8579296" cy="13716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  <a:latin typeface="+mn-lt"/>
              </a:rPr>
              <a:t>MDT-</a:t>
            </a:r>
            <a:r>
              <a:rPr lang="en-GB" sz="3200" b="1" dirty="0" err="1" smtClean="0">
                <a:solidFill>
                  <a:srgbClr val="C00000"/>
                </a:solidFill>
                <a:latin typeface="+mn-lt"/>
              </a:rPr>
              <a:t>QuIC</a:t>
            </a:r>
            <a:r>
              <a:rPr lang="en-GB" sz="3200" b="1" dirty="0" smtClean="0">
                <a:solidFill>
                  <a:srgbClr val="C00000"/>
                </a:solidFill>
                <a:latin typeface="+mn-lt"/>
              </a:rPr>
              <a:t> facilitates team decision-making</a:t>
            </a:r>
            <a:endParaRPr lang="en-GB" sz="3200" dirty="0">
              <a:latin typeface="+mn-lt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" y="655022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Lamb et al, Ann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Surg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  <a:latin typeface="Arial Narrow" pitchFamily="34" charset="0"/>
              </a:rPr>
              <a:t>Oncol</a:t>
            </a:r>
            <a:r>
              <a:rPr lang="en-GB" sz="1400" i="0" dirty="0" smtClean="0">
                <a:solidFill>
                  <a:srgbClr val="FF0000"/>
                </a:solidFill>
                <a:latin typeface="Arial Narrow" pitchFamily="34" charset="0"/>
              </a:rPr>
              <a:t> 2013;under review.</a:t>
            </a:r>
            <a:endParaRPr lang="en-GB" sz="1400" i="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285992"/>
            <a:ext cx="7215238" cy="2136781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C00000"/>
                </a:solidFill>
              </a:rPr>
              <a:t>How do patients contribute to decision making? 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14356"/>
            <a:ext cx="8162925" cy="428625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Decision-making with patients 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Paternalistic</a:t>
            </a:r>
          </a:p>
          <a:p>
            <a:pPr eaLnBrk="1" hangingPunct="1">
              <a:buNone/>
            </a:pPr>
            <a:r>
              <a:rPr lang="en-US" sz="2400" dirty="0" smtClean="0"/>
              <a:t>Decisions made by doctor for the patient 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Shared</a:t>
            </a:r>
          </a:p>
          <a:p>
            <a:pPr eaLnBrk="1" hangingPunct="1">
              <a:buNone/>
            </a:pPr>
            <a:r>
              <a:rPr lang="en-US" sz="2400" dirty="0" smtClean="0"/>
              <a:t>Interactive option generation and discussion; joint decision on treatment, implementation and review 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Informed</a:t>
            </a: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Options presented by doctor, burden of responsibility and choice to patient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F6F978-4A3F-4EA3-8E09-0CC4C60A9F1F}" type="slidenum">
              <a:rPr lang="en-GB"/>
              <a:pPr/>
              <a:t>4</a:t>
            </a:fld>
            <a:endParaRPr lang="en-GB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78850" cy="13716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Judgement &amp; decision-making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0075" cy="4854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Judgement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How bright is a light?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How likely is a diagnosis?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How tender is the abdomen?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How likely is a patient to quit smoking?</a:t>
            </a:r>
          </a:p>
          <a:p>
            <a:pPr lvl="1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Deciding whether to treat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Choosing a treatment to follow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31025" y="2852738"/>
            <a:ext cx="2212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 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perception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92280" y="5379729"/>
            <a:ext cx="1517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 </a:t>
            </a:r>
            <a:r>
              <a:rPr lang="en-GB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2974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Decision-making process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1893888"/>
            <a:ext cx="8001000" cy="3943350"/>
          </a:xfrm>
          <a:noFill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72198" y="5857892"/>
            <a:ext cx="2586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0" dirty="0" err="1"/>
              <a:t>Entwistle</a:t>
            </a:r>
            <a:r>
              <a:rPr lang="en-GB" i="0" dirty="0"/>
              <a:t> &amp; Watt (2006)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Patients’ decision-making skills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7298"/>
            <a:ext cx="7543800" cy="491491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Question asking (most common)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Clarification seeking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Checking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Understanding information/communication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Raising concerns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Taking active role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Obtaining information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Expressing opinions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sz="2400" dirty="0" smtClean="0"/>
              <a:t>Verifying information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9238" y="6065838"/>
            <a:ext cx="8653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 dirty="0"/>
              <a:t>Review of interventions to enhance patient-physician communication. Harrington et al. (2004)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348880"/>
            <a:ext cx="7215238" cy="2136781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C00000"/>
                </a:solidFill>
              </a:rPr>
              <a:t>Very similar skills as those we discussed for surgeons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3B8E1-0996-4CB9-AD55-EED07B5E65F8}" type="slidenum">
              <a:rPr lang="en-GB"/>
              <a:pPr/>
              <a:t>43</a:t>
            </a:fld>
            <a:endParaRPr lang="en-GB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Questions? 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5214942" y="5929330"/>
            <a:ext cx="378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Email: n.sevdalis@imperial.ac.uk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46C7F0-E05A-4F3A-99E0-A41E4D259D3C}" type="slidenum">
              <a:rPr lang="en-GB"/>
              <a:pPr/>
              <a:t>5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964612" cy="1371600"/>
          </a:xfrm>
        </p:spPr>
        <p:txBody>
          <a:bodyPr/>
          <a:lstStyle/>
          <a:p>
            <a:pPr eaLnBrk="1" hangingPunct="1"/>
            <a:r>
              <a:rPr lang="en-GB" sz="3400" b="1" dirty="0" smtClean="0">
                <a:solidFill>
                  <a:srgbClr val="C00000"/>
                </a:solidFill>
              </a:rPr>
              <a:t>‘Systems approach’ to patient outcomes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41288" y="3213100"/>
            <a:ext cx="1311275" cy="1385888"/>
          </a:xfrm>
          <a:prstGeom prst="rect">
            <a:avLst/>
          </a:prstGeom>
          <a:solidFill>
            <a:srgbClr val="FF99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Patient Risk Factors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874963" y="2330450"/>
            <a:ext cx="3678237" cy="9588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Individual skills (motor, cognitive etc.)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913063" y="3590925"/>
            <a:ext cx="3656012" cy="9588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Teamwork &amp; communication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932113" y="4862513"/>
            <a:ext cx="3611562" cy="9588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Clinical environment &amp; procedures 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7413625" y="3594100"/>
            <a:ext cx="1552575" cy="5318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000000"/>
                </a:solidFill>
                <a:latin typeface="Times New Roman" pitchFamily="18" charset="0"/>
              </a:rPr>
              <a:t>Outcome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2555875" y="2084388"/>
            <a:ext cx="4197350" cy="387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1452563" y="3878263"/>
            <a:ext cx="110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6753225" y="3878263"/>
            <a:ext cx="661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2411760" y="1916832"/>
            <a:ext cx="4536504" cy="28803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6D3A4C-A92A-47FA-800D-23E6C90E7DFA}" type="slidenum">
              <a:rPr lang="en-GB"/>
              <a:pPr/>
              <a:t>6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78850" cy="1371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</a:rPr>
              <a:t>Decision-making as a surgeon’s skill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85926"/>
            <a:ext cx="8229600" cy="47402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dirty="0" smtClean="0"/>
              <a:t>Individual 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 Diagnosis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 Whether to offer treatment; choice of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 On-going decision-making as the treatment progresses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……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58384B-1D44-43B5-9E0D-285A792F1B5E}" type="slidenum">
              <a:rPr lang="en-GB"/>
              <a:pPr/>
              <a:t>7</a:t>
            </a:fld>
            <a:endParaRPr lang="en-GB"/>
          </a:p>
        </p:txBody>
      </p:sp>
      <p:pic>
        <p:nvPicPr>
          <p:cNvPr id="18435" name="Picture 5" descr="ed_model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07950" y="188913"/>
            <a:ext cx="2609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The surgical curriculum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6D3A4C-A92A-47FA-800D-23E6C90E7DFA}" type="slidenum">
              <a:rPr lang="en-GB"/>
              <a:pPr/>
              <a:t>8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78850" cy="13716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Decision-making </a:t>
            </a:r>
            <a:r>
              <a:rPr lang="en-GB" sz="4000" b="1" dirty="0">
                <a:solidFill>
                  <a:srgbClr val="C00000"/>
                </a:solidFill>
              </a:rPr>
              <a:t>a</a:t>
            </a:r>
            <a:r>
              <a:rPr lang="en-GB" sz="4000" b="1" dirty="0" smtClean="0">
                <a:solidFill>
                  <a:srgbClr val="C00000"/>
                </a:solidFill>
              </a:rPr>
              <a:t>s a team skill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85926"/>
            <a:ext cx="8229600" cy="47402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dirty="0" smtClean="0"/>
              <a:t>Team 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 Multidisciplinary cancer teams </a:t>
            </a:r>
          </a:p>
          <a:p>
            <a:pPr eaLnBrk="1" hangingPunct="1">
              <a:lnSpc>
                <a:spcPct val="90000"/>
              </a:lnSpc>
            </a:pPr>
            <a:endParaRPr lang="en-GB" b="1" dirty="0" smtClean="0"/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Decision-making between doctors and patients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 Shared; how much is truly shared?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A95ED2-1BE1-457B-8153-0EF5D950892D}" type="slidenum">
              <a:rPr lang="en-GB"/>
              <a:pPr/>
              <a:t>9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2214554"/>
            <a:ext cx="8229600" cy="4105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000099"/>
                </a:solidFill>
              </a:rPr>
              <a:t>Think of a patient with symptomatic gallstone disease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000099"/>
                </a:solidFill>
              </a:rPr>
              <a:t>What decisions would you have to make  </a:t>
            </a:r>
            <a:r>
              <a:rPr lang="en-GB" dirty="0" smtClean="0">
                <a:solidFill>
                  <a:srgbClr val="FF0000"/>
                </a:solidFill>
              </a:rPr>
              <a:t>pre-, intra- and post-operatively</a:t>
            </a:r>
            <a:r>
              <a:rPr lang="en-GB" dirty="0" smtClean="0">
                <a:solidFill>
                  <a:srgbClr val="000099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200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2422</TotalTime>
  <Words>754</Words>
  <Application>Microsoft Office PowerPoint</Application>
  <PresentationFormat>On-screen Show (4:3)</PresentationFormat>
  <Paragraphs>212</Paragraphs>
  <Slides>43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Pixel</vt:lpstr>
      <vt:lpstr>Photo Editor Photo</vt:lpstr>
      <vt:lpstr>Document</vt:lpstr>
      <vt:lpstr>Decision-making in surgery</vt:lpstr>
      <vt:lpstr>Learning outcomes for this lecture </vt:lpstr>
      <vt:lpstr>PowerPoint Presentation</vt:lpstr>
      <vt:lpstr>Judgement &amp; decision-making</vt:lpstr>
      <vt:lpstr>‘Systems approach’ to patient outcomes</vt:lpstr>
      <vt:lpstr>Decision-making as a surgeon’s skill</vt:lpstr>
      <vt:lpstr>PowerPoint Presentation</vt:lpstr>
      <vt:lpstr>Decision-making as a team skill</vt:lpstr>
      <vt:lpstr>PowerPoint Presentation</vt:lpstr>
      <vt:lpstr>PowerPoint Presentation</vt:lpstr>
      <vt:lpstr>PowerPoint Presentation</vt:lpstr>
      <vt:lpstr>PowerPoint Presentation</vt:lpstr>
      <vt:lpstr>Analytical: Decision tree for appendicitis</vt:lpstr>
      <vt:lpstr>PowerPoint Presentation</vt:lpstr>
      <vt:lpstr>PowerPoint Presentation</vt:lpstr>
      <vt:lpstr>PowerPoint Presentation</vt:lpstr>
      <vt:lpstr>Originally developed for commercial aviation  ‘Crew Resource Management’  training modules</vt:lpstr>
      <vt:lpstr>Concrete, observable “Behavioural Markers”   Typically derived via observation and expert consensus procedures </vt:lpstr>
      <vt:lpstr>PowerPoint Presentation</vt:lpstr>
      <vt:lpstr>Simulators</vt:lpstr>
      <vt:lpstr>PowerPoint Presentation</vt:lpstr>
      <vt:lpstr>PowerPoint Presentation</vt:lpstr>
      <vt:lpstr>PowerPoint Presentation</vt:lpstr>
      <vt:lpstr>PowerPoint Presentation</vt:lpstr>
      <vt:lpstr>Questions? </vt:lpstr>
      <vt:lpstr>Team decision-making: Cancer MDTs  </vt:lpstr>
      <vt:lpstr>Current MDT practice</vt:lpstr>
      <vt:lpstr>Effectiveness of MDTs  </vt:lpstr>
      <vt:lpstr>The MDT process </vt:lpstr>
      <vt:lpstr>The MDT process </vt:lpstr>
      <vt:lpstr>Why do MDTs fail to reach a decision?</vt:lpstr>
      <vt:lpstr>Why do MDTs fail to reach a decision?</vt:lpstr>
      <vt:lpstr>How do we assess MDT functioning scientifically?</vt:lpstr>
      <vt:lpstr>How do we assess MDT functioning scientifically?</vt:lpstr>
      <vt:lpstr>Team-members’  contribution to  team decision-making   Self report &amp; observation </vt:lpstr>
      <vt:lpstr>Improving MDT  decision- making:   Development and application of a decision checklist</vt:lpstr>
      <vt:lpstr>MDT-QuIC facilitates team decision-making</vt:lpstr>
      <vt:lpstr>How do patients contribute to decision making? </vt:lpstr>
      <vt:lpstr>Decision-making with patients </vt:lpstr>
      <vt:lpstr>Decision-making process</vt:lpstr>
      <vt:lpstr>Patients’ decision-making skills</vt:lpstr>
      <vt:lpstr>Very similar skills as those we discussed for surgeons</vt:lpstr>
      <vt:lpstr>Questions? 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</dc:title>
  <dc:creator>Sevdalis</dc:creator>
  <cp:lastModifiedBy>Shiel, Nuala</cp:lastModifiedBy>
  <cp:revision>160</cp:revision>
  <dcterms:created xsi:type="dcterms:W3CDTF">2006-09-28T08:34:58Z</dcterms:created>
  <dcterms:modified xsi:type="dcterms:W3CDTF">2013-01-09T15:32:28Z</dcterms:modified>
</cp:coreProperties>
</file>