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0" r:id="rId1"/>
    <p:sldMasterId id="2147483651" r:id="rId2"/>
    <p:sldMasterId id="2147483652" r:id="rId3"/>
    <p:sldMasterId id="2147483653" r:id="rId4"/>
    <p:sldMasterId id="2147483654" r:id="rId5"/>
    <p:sldMasterId id="2147483655" r:id="rId6"/>
    <p:sldMasterId id="2147483656" r:id="rId7"/>
    <p:sldMasterId id="2147483657" r:id="rId8"/>
    <p:sldMasterId id="2147483658" r:id="rId9"/>
    <p:sldMasterId id="2147483794" r:id="rId10"/>
  </p:sldMasterIdLst>
  <p:notesMasterIdLst>
    <p:notesMasterId r:id="rId41"/>
  </p:notesMasterIdLst>
  <p:handoutMasterIdLst>
    <p:handoutMasterId r:id="rId42"/>
  </p:handoutMasterIdLst>
  <p:sldIdLst>
    <p:sldId id="265" r:id="rId11"/>
    <p:sldId id="303" r:id="rId12"/>
    <p:sldId id="308" r:id="rId13"/>
    <p:sldId id="328" r:id="rId14"/>
    <p:sldId id="318" r:id="rId15"/>
    <p:sldId id="302" r:id="rId16"/>
    <p:sldId id="309" r:id="rId17"/>
    <p:sldId id="312" r:id="rId18"/>
    <p:sldId id="313" r:id="rId19"/>
    <p:sldId id="314" r:id="rId20"/>
    <p:sldId id="315" r:id="rId21"/>
    <p:sldId id="333" r:id="rId22"/>
    <p:sldId id="329" r:id="rId23"/>
    <p:sldId id="304" r:id="rId24"/>
    <p:sldId id="317" r:id="rId25"/>
    <p:sldId id="305" r:id="rId26"/>
    <p:sldId id="334" r:id="rId27"/>
    <p:sldId id="316" r:id="rId28"/>
    <p:sldId id="331" r:id="rId29"/>
    <p:sldId id="306" r:id="rId30"/>
    <p:sldId id="327" r:id="rId31"/>
    <p:sldId id="330" r:id="rId32"/>
    <p:sldId id="320" r:id="rId33"/>
    <p:sldId id="319" r:id="rId34"/>
    <p:sldId id="338" r:id="rId35"/>
    <p:sldId id="340" r:id="rId36"/>
    <p:sldId id="341" r:id="rId37"/>
    <p:sldId id="342" r:id="rId38"/>
    <p:sldId id="345" r:id="rId39"/>
    <p:sldId id="337" r:id="rId40"/>
  </p:sldIdLst>
  <p:sldSz cx="10160000" cy="7620000"/>
  <p:notesSz cx="6896100" cy="10033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3200" kern="1200">
        <a:solidFill>
          <a:srgbClr val="FFFFFF"/>
        </a:solidFill>
        <a:latin typeface="Verdana" charset="0"/>
        <a:ea typeface="+mn-ea"/>
        <a:cs typeface="+mn-cs"/>
        <a:sym typeface="Gill Sans" charset="0"/>
      </a:defRPr>
    </a:lvl1pPr>
    <a:lvl2pPr marL="457191" algn="ctr" rtl="0" fontAlgn="base">
      <a:spcBef>
        <a:spcPct val="0"/>
      </a:spcBef>
      <a:spcAft>
        <a:spcPct val="0"/>
      </a:spcAft>
      <a:defRPr sz="3200" kern="1200">
        <a:solidFill>
          <a:srgbClr val="FFFFFF"/>
        </a:solidFill>
        <a:latin typeface="Verdana" charset="0"/>
        <a:ea typeface="+mn-ea"/>
        <a:cs typeface="+mn-cs"/>
        <a:sym typeface="Gill Sans" charset="0"/>
      </a:defRPr>
    </a:lvl2pPr>
    <a:lvl3pPr marL="914382" algn="ctr" rtl="0" fontAlgn="base">
      <a:spcBef>
        <a:spcPct val="0"/>
      </a:spcBef>
      <a:spcAft>
        <a:spcPct val="0"/>
      </a:spcAft>
      <a:defRPr sz="3200" kern="1200">
        <a:solidFill>
          <a:srgbClr val="FFFFFF"/>
        </a:solidFill>
        <a:latin typeface="Verdana" charset="0"/>
        <a:ea typeface="+mn-ea"/>
        <a:cs typeface="+mn-cs"/>
        <a:sym typeface="Gill Sans" charset="0"/>
      </a:defRPr>
    </a:lvl3pPr>
    <a:lvl4pPr marL="1371572" algn="ctr" rtl="0" fontAlgn="base">
      <a:spcBef>
        <a:spcPct val="0"/>
      </a:spcBef>
      <a:spcAft>
        <a:spcPct val="0"/>
      </a:spcAft>
      <a:defRPr sz="3200" kern="1200">
        <a:solidFill>
          <a:srgbClr val="FFFFFF"/>
        </a:solidFill>
        <a:latin typeface="Verdana" charset="0"/>
        <a:ea typeface="+mn-ea"/>
        <a:cs typeface="+mn-cs"/>
        <a:sym typeface="Gill Sans" charset="0"/>
      </a:defRPr>
    </a:lvl4pPr>
    <a:lvl5pPr marL="1828764" algn="ctr" rtl="0" fontAlgn="base">
      <a:spcBef>
        <a:spcPct val="0"/>
      </a:spcBef>
      <a:spcAft>
        <a:spcPct val="0"/>
      </a:spcAft>
      <a:defRPr sz="3200" kern="1200">
        <a:solidFill>
          <a:srgbClr val="FFFFFF"/>
        </a:solidFill>
        <a:latin typeface="Verdana" charset="0"/>
        <a:ea typeface="+mn-ea"/>
        <a:cs typeface="+mn-cs"/>
        <a:sym typeface="Gill Sans" charset="0"/>
      </a:defRPr>
    </a:lvl5pPr>
    <a:lvl6pPr marL="2285954" algn="l" defTabSz="457191" rtl="0" eaLnBrk="1" latinLnBrk="0" hangingPunct="1">
      <a:defRPr sz="3200" kern="1200">
        <a:solidFill>
          <a:srgbClr val="FFFFFF"/>
        </a:solidFill>
        <a:latin typeface="Verdana" charset="0"/>
        <a:ea typeface="+mn-ea"/>
        <a:cs typeface="+mn-cs"/>
        <a:sym typeface="Gill Sans" charset="0"/>
      </a:defRPr>
    </a:lvl6pPr>
    <a:lvl7pPr marL="2743146" algn="l" defTabSz="457191" rtl="0" eaLnBrk="1" latinLnBrk="0" hangingPunct="1">
      <a:defRPr sz="3200" kern="1200">
        <a:solidFill>
          <a:srgbClr val="FFFFFF"/>
        </a:solidFill>
        <a:latin typeface="Verdana" charset="0"/>
        <a:ea typeface="+mn-ea"/>
        <a:cs typeface="+mn-cs"/>
        <a:sym typeface="Gill Sans" charset="0"/>
      </a:defRPr>
    </a:lvl7pPr>
    <a:lvl8pPr marL="3200336" algn="l" defTabSz="457191" rtl="0" eaLnBrk="1" latinLnBrk="0" hangingPunct="1">
      <a:defRPr sz="3200" kern="1200">
        <a:solidFill>
          <a:srgbClr val="FFFFFF"/>
        </a:solidFill>
        <a:latin typeface="Verdana" charset="0"/>
        <a:ea typeface="+mn-ea"/>
        <a:cs typeface="+mn-cs"/>
        <a:sym typeface="Gill Sans" charset="0"/>
      </a:defRPr>
    </a:lvl8pPr>
    <a:lvl9pPr marL="3657527" algn="l" defTabSz="457191" rtl="0" eaLnBrk="1" latinLnBrk="0" hangingPunct="1">
      <a:defRPr sz="3200" kern="1200">
        <a:solidFill>
          <a:srgbClr val="FFFFFF"/>
        </a:solidFill>
        <a:latin typeface="Verdana" charset="0"/>
        <a:ea typeface="+mn-ea"/>
        <a:cs typeface="+mn-cs"/>
        <a:sym typeface="Gill Sans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clrMru>
    <a:srgbClr val="66FFFF"/>
    <a:srgbClr val="FF0000"/>
    <a:srgbClr val="4D4D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9" autoAdjust="0"/>
    <p:restoredTop sz="94692" autoAdjust="0"/>
  </p:normalViewPr>
  <p:slideViewPr>
    <p:cSldViewPr>
      <p:cViewPr>
        <p:scale>
          <a:sx n="50" d="100"/>
          <a:sy n="50" d="100"/>
        </p:scale>
        <p:origin x="-360" y="84"/>
      </p:cViewPr>
      <p:guideLst>
        <p:guide orient="horz" pos="2400"/>
        <p:guide pos="320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slide" Target="slides/slide2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42" Type="http://schemas.openxmlformats.org/officeDocument/2006/relationships/handoutMaster" Target="handoutMasters/handout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slide" Target="slides/slide28.xml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40" Type="http://schemas.openxmlformats.org/officeDocument/2006/relationships/slide" Target="slides/slide30.xml"/><Relationship Id="rId45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43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7675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Verdana" pitchFamily="34" charset="0"/>
                <a:sym typeface="Gill Sans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06838" y="0"/>
            <a:ext cx="2987675" cy="5016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Verdana" charset="0"/>
                <a:sym typeface="Gill Sans" charset="0"/>
              </a:defRPr>
            </a:lvl1pPr>
          </a:lstStyle>
          <a:p>
            <a:pPr>
              <a:defRPr/>
            </a:pPr>
            <a:fld id="{A8DEE827-3E6B-5F46-9D62-876198A1F7B1}" type="datetime1">
              <a:rPr lang="en-US"/>
              <a:pPr>
                <a:defRPr/>
              </a:pPr>
              <a:t>10/30/2012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529763"/>
            <a:ext cx="2987675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Verdana" pitchFamily="34" charset="0"/>
                <a:sym typeface="Gill Sans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06838" y="9529763"/>
            <a:ext cx="2987675" cy="5016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Verdana" charset="0"/>
                <a:sym typeface="Gill Sans" charset="0"/>
              </a:defRPr>
            </a:lvl1pPr>
          </a:lstStyle>
          <a:p>
            <a:pPr>
              <a:defRPr/>
            </a:pPr>
            <a:fld id="{FE261392-5E0C-784B-B731-D35771E7AF9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43336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9263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561" tIns="46781" rIns="93561" bIns="46781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  <a:sym typeface="Gill Sans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05250" y="0"/>
            <a:ext cx="2989263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561" tIns="46781" rIns="93561" bIns="46781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Gill Sans" charset="0"/>
                <a:sym typeface="Gill Sans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259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9800" y="752475"/>
            <a:ext cx="5016500" cy="37623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0563" y="4765675"/>
            <a:ext cx="5514975" cy="451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561" tIns="46781" rIns="93561" bIns="4678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529763"/>
            <a:ext cx="2989263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561" tIns="46781" rIns="93561" bIns="46781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  <a:sym typeface="Gill Sans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4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05250" y="9529763"/>
            <a:ext cx="2989263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561" tIns="46781" rIns="93561" bIns="46781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Gill Sans" charset="0"/>
                <a:sym typeface="Gill Sans" charset="0"/>
              </a:defRPr>
            </a:lvl1pPr>
          </a:lstStyle>
          <a:p>
            <a:pPr>
              <a:defRPr/>
            </a:pPr>
            <a:fld id="{BD341C53-C2CD-554D-B715-FA3846DFD2A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58766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ＭＳ Ｐゴシック" charset="-128"/>
        <a:cs typeface="ＭＳ Ｐゴシック" charset="-128"/>
      </a:defRPr>
    </a:lvl1pPr>
    <a:lvl2pPr marL="457191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ＭＳ Ｐゴシック" charset="-128"/>
        <a:cs typeface="+mn-cs"/>
      </a:defRPr>
    </a:lvl2pPr>
    <a:lvl3pPr marL="914382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ＭＳ Ｐゴシック" charset="-128"/>
        <a:cs typeface="+mn-cs"/>
      </a:defRPr>
    </a:lvl3pPr>
    <a:lvl4pPr marL="1371572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ＭＳ Ｐゴシック" charset="-128"/>
        <a:cs typeface="+mn-cs"/>
      </a:defRPr>
    </a:lvl4pPr>
    <a:lvl5pPr marL="1828764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ＭＳ Ｐゴシック" charset="-128"/>
        <a:cs typeface="+mn-cs"/>
      </a:defRPr>
    </a:lvl5pPr>
    <a:lvl6pPr marL="2285954" algn="l" defTabSz="91438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46" algn="l" defTabSz="91438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36" algn="l" defTabSz="91438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27" algn="l" defTabSz="91438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EE73D6B-22A8-EC49-9158-15FD898D76C1}" type="slidenum">
              <a:rPr lang="en-GB"/>
              <a:pPr/>
              <a:t>1</a:t>
            </a:fld>
            <a:endParaRPr lang="en-GB"/>
          </a:p>
        </p:txBody>
      </p:sp>
      <p:sp>
        <p:nvSpPr>
          <p:cNvPr id="1280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366965"/>
            <a:ext cx="8636000" cy="16335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318002"/>
            <a:ext cx="7112000" cy="1947863"/>
          </a:xfrm>
          <a:prstGeom prst="rect">
            <a:avLst/>
          </a:prstGeom>
        </p:spPr>
        <p:txBody>
          <a:bodyPr lIns="91438" tIns="45720" rIns="91438" bIns="45720"/>
          <a:lstStyle>
            <a:lvl1pPr marL="0" indent="0" algn="ctr">
              <a:buNone/>
              <a:defRPr/>
            </a:lvl1pPr>
            <a:lvl2pPr marL="457191" indent="0" algn="ctr">
              <a:buNone/>
              <a:defRPr/>
            </a:lvl2pPr>
            <a:lvl3pPr marL="914382" indent="0" algn="ctr">
              <a:buNone/>
              <a:defRPr/>
            </a:lvl3pPr>
            <a:lvl4pPr marL="1371572" indent="0" algn="ctr">
              <a:buNone/>
              <a:defRPr/>
            </a:lvl4pPr>
            <a:lvl5pPr marL="1828764" indent="0" algn="ctr">
              <a:buNone/>
              <a:defRPr/>
            </a:lvl5pPr>
            <a:lvl6pPr marL="2285954" indent="0" algn="ctr">
              <a:buNone/>
              <a:defRPr/>
            </a:lvl6pPr>
            <a:lvl7pPr marL="2743146" indent="0" algn="ctr">
              <a:buNone/>
              <a:defRPr/>
            </a:lvl7pPr>
            <a:lvl8pPr marL="3200336" indent="0" algn="ctr">
              <a:buNone/>
              <a:defRPr/>
            </a:lvl8pPr>
            <a:lvl9pPr marL="3657527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0" y="1778000"/>
            <a:ext cx="9144000" cy="5029200"/>
          </a:xfrm>
          <a:prstGeom prst="rect">
            <a:avLst/>
          </a:prstGeom>
        </p:spPr>
        <p:txBody>
          <a:bodyPr vert="eaVert" lIns="91438" tIns="45720" rIns="91438" bIns="4572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367140"/>
            <a:ext cx="8636000" cy="1633361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318000"/>
            <a:ext cx="7112000" cy="19473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79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59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3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19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399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47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559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639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E10B5C-DD9A-FC4E-8B10-274EA4391066}" type="datetime1">
              <a:rPr lang="en-US" smtClean="0"/>
              <a:pPr>
                <a:defRPr/>
              </a:pPr>
              <a:t>10/30/2012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5C4518-BAE9-0C45-B277-43F70E08A2C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4A0567-4283-6947-B21A-A56C99729F15}" type="datetime1">
              <a:rPr lang="en-US" smtClean="0"/>
              <a:pPr>
                <a:defRPr/>
              </a:pPr>
              <a:t>10/30/2012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87942F-100F-8F47-A734-62E48223642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2570" y="4896556"/>
            <a:ext cx="8636000" cy="1513417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2570" y="3229682"/>
            <a:ext cx="8636000" cy="1666874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799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599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2398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3198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3997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4797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559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6395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5A150E-DD73-6345-8519-276EA49AEB77}" type="datetime1">
              <a:rPr lang="en-US" smtClean="0"/>
              <a:pPr>
                <a:defRPr/>
              </a:pPr>
              <a:t>10/30/2012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CEDA9C-7EF7-0847-AE48-C4F5573FE38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0" y="1778000"/>
            <a:ext cx="4487333" cy="5028848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64667" y="1778000"/>
            <a:ext cx="4487333" cy="5028848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BBA25C-38F9-4040-A037-AA4A0248FA7B}" type="datetime1">
              <a:rPr lang="en-US" smtClean="0"/>
              <a:pPr>
                <a:defRPr/>
              </a:pPr>
              <a:t>10/30/2012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33E464-5C44-1343-9586-0008168E635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705681"/>
            <a:ext cx="4489098" cy="71084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7995" indent="0">
              <a:buNone/>
              <a:defRPr sz="2200" b="1"/>
            </a:lvl2pPr>
            <a:lvl3pPr marL="1015990" indent="0">
              <a:buNone/>
              <a:defRPr sz="2000" b="1"/>
            </a:lvl3pPr>
            <a:lvl4pPr marL="1523985" indent="0">
              <a:buNone/>
              <a:defRPr sz="1800" b="1"/>
            </a:lvl4pPr>
            <a:lvl5pPr marL="2031980" indent="0">
              <a:buNone/>
              <a:defRPr sz="1800" b="1"/>
            </a:lvl5pPr>
            <a:lvl6pPr marL="2539975" indent="0">
              <a:buNone/>
              <a:defRPr sz="1800" b="1"/>
            </a:lvl6pPr>
            <a:lvl7pPr marL="3047970" indent="0">
              <a:buNone/>
              <a:defRPr sz="1800" b="1"/>
            </a:lvl7pPr>
            <a:lvl8pPr marL="3555964" indent="0">
              <a:buNone/>
              <a:defRPr sz="1800" b="1"/>
            </a:lvl8pPr>
            <a:lvl9pPr marL="4063959" indent="0">
              <a:buNone/>
              <a:defRPr sz="18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0" y="2416528"/>
            <a:ext cx="4489098" cy="4390320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1140" y="1705681"/>
            <a:ext cx="4490861" cy="71084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7995" indent="0">
              <a:buNone/>
              <a:defRPr sz="2200" b="1"/>
            </a:lvl2pPr>
            <a:lvl3pPr marL="1015990" indent="0">
              <a:buNone/>
              <a:defRPr sz="2000" b="1"/>
            </a:lvl3pPr>
            <a:lvl4pPr marL="1523985" indent="0">
              <a:buNone/>
              <a:defRPr sz="1800" b="1"/>
            </a:lvl4pPr>
            <a:lvl5pPr marL="2031980" indent="0">
              <a:buNone/>
              <a:defRPr sz="1800" b="1"/>
            </a:lvl5pPr>
            <a:lvl6pPr marL="2539975" indent="0">
              <a:buNone/>
              <a:defRPr sz="1800" b="1"/>
            </a:lvl6pPr>
            <a:lvl7pPr marL="3047970" indent="0">
              <a:buNone/>
              <a:defRPr sz="1800" b="1"/>
            </a:lvl7pPr>
            <a:lvl8pPr marL="3555964" indent="0">
              <a:buNone/>
              <a:defRPr sz="1800" b="1"/>
            </a:lvl8pPr>
            <a:lvl9pPr marL="4063959" indent="0">
              <a:buNone/>
              <a:defRPr sz="18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61140" y="2416528"/>
            <a:ext cx="4490861" cy="4390320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91EFA1-49ED-8941-B9B5-2B30A078D2CE}" type="datetime1">
              <a:rPr lang="en-US" smtClean="0"/>
              <a:pPr>
                <a:defRPr/>
              </a:pPr>
              <a:t>10/30/2012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342C21-85BF-6649-AA47-AA1A393DDED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77820E-E816-3948-B545-475F88D3F1D0}" type="datetime1">
              <a:rPr lang="en-US" smtClean="0"/>
              <a:pPr>
                <a:defRPr/>
              </a:pPr>
              <a:t>10/30/2012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B2632D-5575-5A42-BA2D-56DCA27DBAC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818B58-A975-7240-84F3-76E1FBBA53AC}" type="datetime1">
              <a:rPr lang="en-US" smtClean="0"/>
              <a:pPr>
                <a:defRPr/>
              </a:pPr>
              <a:t>10/30/2012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B7587A-DEDF-2948-A6A0-D05CCD9A55E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303389"/>
            <a:ext cx="3342570" cy="1291167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2278" y="303389"/>
            <a:ext cx="5679722" cy="6503459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1594556"/>
            <a:ext cx="3342570" cy="5212292"/>
          </a:xfrm>
        </p:spPr>
        <p:txBody>
          <a:bodyPr/>
          <a:lstStyle>
            <a:lvl1pPr marL="0" indent="0">
              <a:buNone/>
              <a:defRPr sz="1600"/>
            </a:lvl1pPr>
            <a:lvl2pPr marL="507995" indent="0">
              <a:buNone/>
              <a:defRPr sz="1300"/>
            </a:lvl2pPr>
            <a:lvl3pPr marL="1015990" indent="0">
              <a:buNone/>
              <a:defRPr sz="1100"/>
            </a:lvl3pPr>
            <a:lvl4pPr marL="1523985" indent="0">
              <a:buNone/>
              <a:defRPr sz="1000"/>
            </a:lvl4pPr>
            <a:lvl5pPr marL="2031980" indent="0">
              <a:buNone/>
              <a:defRPr sz="1000"/>
            </a:lvl5pPr>
            <a:lvl6pPr marL="2539975" indent="0">
              <a:buNone/>
              <a:defRPr sz="1000"/>
            </a:lvl6pPr>
            <a:lvl7pPr marL="3047970" indent="0">
              <a:buNone/>
              <a:defRPr sz="1000"/>
            </a:lvl7pPr>
            <a:lvl8pPr marL="3555964" indent="0">
              <a:buNone/>
              <a:defRPr sz="1000"/>
            </a:lvl8pPr>
            <a:lvl9pPr marL="4063959" indent="0">
              <a:buNone/>
              <a:defRPr sz="10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CD7184-BE83-B949-9C75-A73152E0C74F}" type="datetime1">
              <a:rPr lang="en-US" smtClean="0"/>
              <a:pPr>
                <a:defRPr/>
              </a:pPr>
              <a:t>10/30/2012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6C0938-33AB-614B-ADDD-301345E77F1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1431" y="5334000"/>
            <a:ext cx="6096000" cy="629709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91431" y="680861"/>
            <a:ext cx="6096000" cy="4572000"/>
          </a:xfrm>
        </p:spPr>
        <p:txBody>
          <a:bodyPr rtlCol="0">
            <a:normAutofit/>
          </a:bodyPr>
          <a:lstStyle>
            <a:lvl1pPr marL="0" indent="0">
              <a:buNone/>
              <a:defRPr sz="3600"/>
            </a:lvl1pPr>
            <a:lvl2pPr marL="507995" indent="0">
              <a:buNone/>
              <a:defRPr sz="3100"/>
            </a:lvl2pPr>
            <a:lvl3pPr marL="1015990" indent="0">
              <a:buNone/>
              <a:defRPr sz="2700"/>
            </a:lvl3pPr>
            <a:lvl4pPr marL="1523985" indent="0">
              <a:buNone/>
              <a:defRPr sz="2200"/>
            </a:lvl4pPr>
            <a:lvl5pPr marL="2031980" indent="0">
              <a:buNone/>
              <a:defRPr sz="2200"/>
            </a:lvl5pPr>
            <a:lvl6pPr marL="2539975" indent="0">
              <a:buNone/>
              <a:defRPr sz="2200"/>
            </a:lvl6pPr>
            <a:lvl7pPr marL="3047970" indent="0">
              <a:buNone/>
              <a:defRPr sz="2200"/>
            </a:lvl7pPr>
            <a:lvl8pPr marL="3555964" indent="0">
              <a:buNone/>
              <a:defRPr sz="2200"/>
            </a:lvl8pPr>
            <a:lvl9pPr marL="4063959" indent="0">
              <a:buNone/>
              <a:defRPr sz="2200"/>
            </a:lvl9pPr>
          </a:lstStyle>
          <a:p>
            <a:pPr lvl="0"/>
            <a:r>
              <a:rPr lang="en-GB" noProof="0" smtClean="0"/>
              <a:t>Click icon to add picture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1431" y="5963709"/>
            <a:ext cx="6096000" cy="894291"/>
          </a:xfrm>
        </p:spPr>
        <p:txBody>
          <a:bodyPr/>
          <a:lstStyle>
            <a:lvl1pPr marL="0" indent="0">
              <a:buNone/>
              <a:defRPr sz="1600"/>
            </a:lvl1pPr>
            <a:lvl2pPr marL="507995" indent="0">
              <a:buNone/>
              <a:defRPr sz="1300"/>
            </a:lvl2pPr>
            <a:lvl3pPr marL="1015990" indent="0">
              <a:buNone/>
              <a:defRPr sz="1100"/>
            </a:lvl3pPr>
            <a:lvl4pPr marL="1523985" indent="0">
              <a:buNone/>
              <a:defRPr sz="1000"/>
            </a:lvl4pPr>
            <a:lvl5pPr marL="2031980" indent="0">
              <a:buNone/>
              <a:defRPr sz="1000"/>
            </a:lvl5pPr>
            <a:lvl6pPr marL="2539975" indent="0">
              <a:buNone/>
              <a:defRPr sz="1000"/>
            </a:lvl6pPr>
            <a:lvl7pPr marL="3047970" indent="0">
              <a:buNone/>
              <a:defRPr sz="1000"/>
            </a:lvl7pPr>
            <a:lvl8pPr marL="3555964" indent="0">
              <a:buNone/>
              <a:defRPr sz="1000"/>
            </a:lvl8pPr>
            <a:lvl9pPr marL="4063959" indent="0">
              <a:buNone/>
              <a:defRPr sz="10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BB0B23-14B5-284A-90E2-AC953E6A618E}" type="datetime1">
              <a:rPr lang="en-US" smtClean="0"/>
              <a:pPr>
                <a:defRPr/>
              </a:pPr>
              <a:t>10/30/2012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F4CD7B-E941-4140-AC3C-0430BF646EA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2513FC-2160-5F49-8BD2-731251D835BE}" type="datetime1">
              <a:rPr lang="en-US" smtClean="0"/>
              <a:pPr>
                <a:defRPr/>
              </a:pPr>
              <a:t>10/30/2012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A52085-D935-7A40-94D9-DF46F090F81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6000" y="1778000"/>
            <a:ext cx="2286000" cy="5029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0" y="1778000"/>
            <a:ext cx="6705600" cy="5029200"/>
          </a:xfrm>
          <a:prstGeom prst="rect">
            <a:avLst/>
          </a:prstGeom>
        </p:spPr>
        <p:txBody>
          <a:bodyPr vert="eaVert" lIns="91438" tIns="45720" rIns="91438" bIns="4572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6000" y="305154"/>
            <a:ext cx="2286000" cy="6501694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0" y="305154"/>
            <a:ext cx="6688667" cy="6501694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5E3991-8AA0-B048-BB41-590D4F2D0404}" type="datetime1">
              <a:rPr lang="en-US" smtClean="0"/>
              <a:pPr>
                <a:defRPr/>
              </a:pPr>
              <a:t>10/30/2012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27FD9C-B78D-CE49-888C-3BB5BFFDB12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366965"/>
            <a:ext cx="8636000" cy="1633537"/>
          </a:xfrm>
          <a:prstGeom prst="rect">
            <a:avLst/>
          </a:prstGeom>
        </p:spPr>
        <p:txBody>
          <a:bodyPr lIns="91438" tIns="45720" rIns="91438" bIns="45720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318002"/>
            <a:ext cx="7112000" cy="1947863"/>
          </a:xfrm>
        </p:spPr>
        <p:txBody>
          <a:bodyPr/>
          <a:lstStyle>
            <a:lvl1pPr marL="0" indent="0" algn="ctr">
              <a:buNone/>
              <a:defRPr/>
            </a:lvl1pPr>
            <a:lvl2pPr marL="457191" indent="0" algn="ctr">
              <a:buNone/>
              <a:defRPr/>
            </a:lvl2pPr>
            <a:lvl3pPr marL="914382" indent="0" algn="ctr">
              <a:buNone/>
              <a:defRPr/>
            </a:lvl3pPr>
            <a:lvl4pPr marL="1371572" indent="0" algn="ctr">
              <a:buNone/>
              <a:defRPr/>
            </a:lvl4pPr>
            <a:lvl5pPr marL="1828764" indent="0" algn="ctr">
              <a:buNone/>
              <a:defRPr/>
            </a:lvl5pPr>
            <a:lvl6pPr marL="2285954" indent="0" algn="ctr">
              <a:buNone/>
              <a:defRPr/>
            </a:lvl6pPr>
            <a:lvl7pPr marL="2743146" indent="0" algn="ctr">
              <a:buNone/>
              <a:defRPr/>
            </a:lvl7pPr>
            <a:lvl8pPr marL="3200336" indent="0" algn="ctr">
              <a:buNone/>
              <a:defRPr/>
            </a:lvl8pPr>
            <a:lvl9pPr marL="3657527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  <a:prstGeom prst="rect">
            <a:avLst/>
          </a:prstGeom>
        </p:spPr>
        <p:txBody>
          <a:bodyPr lIns="91438" tIns="45720" rIns="91438" bIns="45720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3276" y="4895850"/>
            <a:ext cx="8636000" cy="1514476"/>
          </a:xfrm>
          <a:prstGeom prst="rect">
            <a:avLst/>
          </a:prstGeom>
        </p:spPr>
        <p:txBody>
          <a:bodyPr lIns="91438" tIns="45720" rIns="91438" bIns="45720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3276" y="3228975"/>
            <a:ext cx="8636000" cy="1666876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91" indent="0">
              <a:buNone/>
              <a:defRPr sz="1800"/>
            </a:lvl2pPr>
            <a:lvl3pPr marL="914382" indent="0">
              <a:buNone/>
              <a:defRPr sz="1600"/>
            </a:lvl3pPr>
            <a:lvl4pPr marL="1371572" indent="0">
              <a:buNone/>
              <a:defRPr sz="1400"/>
            </a:lvl4pPr>
            <a:lvl5pPr marL="1828764" indent="0">
              <a:buNone/>
              <a:defRPr sz="1400"/>
            </a:lvl5pPr>
            <a:lvl6pPr marL="2285954" indent="0">
              <a:buNone/>
              <a:defRPr sz="1400"/>
            </a:lvl6pPr>
            <a:lvl7pPr marL="2743146" indent="0">
              <a:buNone/>
              <a:defRPr sz="1400"/>
            </a:lvl7pPr>
            <a:lvl8pPr marL="3200336" indent="0">
              <a:buNone/>
              <a:defRPr sz="1400"/>
            </a:lvl8pPr>
            <a:lvl9pPr marL="3657527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  <a:prstGeom prst="rect">
            <a:avLst/>
          </a:prstGeom>
        </p:spPr>
        <p:txBody>
          <a:bodyPr lIns="91438" tIns="45720" rIns="91438" bIns="45720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990600"/>
            <a:ext cx="4013200" cy="5638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56200" y="990600"/>
            <a:ext cx="4013200" cy="5638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  <a:prstGeom prst="rect">
            <a:avLst/>
          </a:prstGeom>
        </p:spPr>
        <p:txBody>
          <a:bodyPr lIns="91438" tIns="45720" rIns="91438" bIns="45720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2" y="1704976"/>
            <a:ext cx="4489450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91" indent="0">
              <a:buNone/>
              <a:defRPr sz="2000" b="1"/>
            </a:lvl2pPr>
            <a:lvl3pPr marL="914382" indent="0">
              <a:buNone/>
              <a:defRPr sz="1800" b="1"/>
            </a:lvl3pPr>
            <a:lvl4pPr marL="1371572" indent="0">
              <a:buNone/>
              <a:defRPr sz="1600" b="1"/>
            </a:lvl4pPr>
            <a:lvl5pPr marL="1828764" indent="0">
              <a:buNone/>
              <a:defRPr sz="1600" b="1"/>
            </a:lvl5pPr>
            <a:lvl6pPr marL="2285954" indent="0">
              <a:buNone/>
              <a:defRPr sz="1600" b="1"/>
            </a:lvl6pPr>
            <a:lvl7pPr marL="2743146" indent="0">
              <a:buNone/>
              <a:defRPr sz="1600" b="1"/>
            </a:lvl7pPr>
            <a:lvl8pPr marL="3200336" indent="0">
              <a:buNone/>
              <a:defRPr sz="1600" b="1"/>
            </a:lvl8pPr>
            <a:lvl9pPr marL="3657527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2" y="2416177"/>
            <a:ext cx="4489450" cy="439102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0965" y="1704976"/>
            <a:ext cx="4491037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91" indent="0">
              <a:buNone/>
              <a:defRPr sz="2000" b="1"/>
            </a:lvl2pPr>
            <a:lvl3pPr marL="914382" indent="0">
              <a:buNone/>
              <a:defRPr sz="1800" b="1"/>
            </a:lvl3pPr>
            <a:lvl4pPr marL="1371572" indent="0">
              <a:buNone/>
              <a:defRPr sz="1600" b="1"/>
            </a:lvl4pPr>
            <a:lvl5pPr marL="1828764" indent="0">
              <a:buNone/>
              <a:defRPr sz="1600" b="1"/>
            </a:lvl5pPr>
            <a:lvl6pPr marL="2285954" indent="0">
              <a:buNone/>
              <a:defRPr sz="1600" b="1"/>
            </a:lvl6pPr>
            <a:lvl7pPr marL="2743146" indent="0">
              <a:buNone/>
              <a:defRPr sz="1600" b="1"/>
            </a:lvl7pPr>
            <a:lvl8pPr marL="3200336" indent="0">
              <a:buNone/>
              <a:defRPr sz="1600" b="1"/>
            </a:lvl8pPr>
            <a:lvl9pPr marL="3657527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60965" y="2416177"/>
            <a:ext cx="4491037" cy="439102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  <a:prstGeom prst="rect">
            <a:avLst/>
          </a:prstGeom>
        </p:spPr>
        <p:txBody>
          <a:bodyPr lIns="91438" tIns="45720" rIns="91438" bIns="45720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3215"/>
            <a:ext cx="3343276" cy="1290637"/>
          </a:xfrm>
          <a:prstGeom prst="rect">
            <a:avLst/>
          </a:prstGeom>
        </p:spPr>
        <p:txBody>
          <a:bodyPr lIns="91438" tIns="45720" rIns="91438" bIns="45720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1925" y="303213"/>
            <a:ext cx="5680076" cy="65039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0" y="1593852"/>
            <a:ext cx="3343276" cy="5213350"/>
          </a:xfrm>
        </p:spPr>
        <p:txBody>
          <a:bodyPr/>
          <a:lstStyle>
            <a:lvl1pPr marL="0" indent="0">
              <a:buNone/>
              <a:defRPr sz="1400"/>
            </a:lvl1pPr>
            <a:lvl2pPr marL="457191" indent="0">
              <a:buNone/>
              <a:defRPr sz="1200"/>
            </a:lvl2pPr>
            <a:lvl3pPr marL="914382" indent="0">
              <a:buNone/>
              <a:defRPr sz="1000"/>
            </a:lvl3pPr>
            <a:lvl4pPr marL="1371572" indent="0">
              <a:buNone/>
              <a:defRPr sz="900"/>
            </a:lvl4pPr>
            <a:lvl5pPr marL="1828764" indent="0">
              <a:buNone/>
              <a:defRPr sz="900"/>
            </a:lvl5pPr>
            <a:lvl6pPr marL="2285954" indent="0">
              <a:buNone/>
              <a:defRPr sz="900"/>
            </a:lvl6pPr>
            <a:lvl7pPr marL="2743146" indent="0">
              <a:buNone/>
              <a:defRPr sz="900"/>
            </a:lvl7pPr>
            <a:lvl8pPr marL="3200336" indent="0">
              <a:buNone/>
              <a:defRPr sz="900"/>
            </a:lvl8pPr>
            <a:lvl9pPr marL="3657527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0" y="1778000"/>
            <a:ext cx="9144000" cy="5029200"/>
          </a:xfrm>
          <a:prstGeom prst="rect">
            <a:avLst/>
          </a:prstGeom>
        </p:spPr>
        <p:txBody>
          <a:bodyPr lIns="91438" tIns="45720" rIns="91438" bIns="4572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0726" y="5334000"/>
            <a:ext cx="6096000" cy="630238"/>
          </a:xfrm>
          <a:prstGeom prst="rect">
            <a:avLst/>
          </a:prstGeom>
        </p:spPr>
        <p:txBody>
          <a:bodyPr lIns="91438" tIns="45720" rIns="91438" bIns="45720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90726" y="681038"/>
            <a:ext cx="6096000" cy="4572000"/>
          </a:xfrm>
        </p:spPr>
        <p:txBody>
          <a:bodyPr/>
          <a:lstStyle>
            <a:lvl1pPr marL="0" indent="0">
              <a:buNone/>
              <a:defRPr sz="3200"/>
            </a:lvl1pPr>
            <a:lvl2pPr marL="457191" indent="0">
              <a:buNone/>
              <a:defRPr sz="2800"/>
            </a:lvl2pPr>
            <a:lvl3pPr marL="914382" indent="0">
              <a:buNone/>
              <a:defRPr sz="2400"/>
            </a:lvl3pPr>
            <a:lvl4pPr marL="1371572" indent="0">
              <a:buNone/>
              <a:defRPr sz="2000"/>
            </a:lvl4pPr>
            <a:lvl5pPr marL="1828764" indent="0">
              <a:buNone/>
              <a:defRPr sz="2000"/>
            </a:lvl5pPr>
            <a:lvl6pPr marL="2285954" indent="0">
              <a:buNone/>
              <a:defRPr sz="2000"/>
            </a:lvl6pPr>
            <a:lvl7pPr marL="2743146" indent="0">
              <a:buNone/>
              <a:defRPr sz="2000"/>
            </a:lvl7pPr>
            <a:lvl8pPr marL="3200336" indent="0">
              <a:buNone/>
              <a:defRPr sz="2000"/>
            </a:lvl8pPr>
            <a:lvl9pPr marL="3657527" indent="0">
              <a:buNone/>
              <a:defRPr sz="2000"/>
            </a:lvl9pPr>
          </a:lstStyle>
          <a:p>
            <a:pPr lvl="0"/>
            <a:endParaRPr lang="en-GB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0726" y="5964238"/>
            <a:ext cx="6096000" cy="893762"/>
          </a:xfrm>
        </p:spPr>
        <p:txBody>
          <a:bodyPr/>
          <a:lstStyle>
            <a:lvl1pPr marL="0" indent="0">
              <a:buNone/>
              <a:defRPr sz="1400"/>
            </a:lvl1pPr>
            <a:lvl2pPr marL="457191" indent="0">
              <a:buNone/>
              <a:defRPr sz="1200"/>
            </a:lvl2pPr>
            <a:lvl3pPr marL="914382" indent="0">
              <a:buNone/>
              <a:defRPr sz="1000"/>
            </a:lvl3pPr>
            <a:lvl4pPr marL="1371572" indent="0">
              <a:buNone/>
              <a:defRPr sz="900"/>
            </a:lvl4pPr>
            <a:lvl5pPr marL="1828764" indent="0">
              <a:buNone/>
              <a:defRPr sz="900"/>
            </a:lvl5pPr>
            <a:lvl6pPr marL="2285954" indent="0">
              <a:buNone/>
              <a:defRPr sz="900"/>
            </a:lvl6pPr>
            <a:lvl7pPr marL="2743146" indent="0">
              <a:buNone/>
              <a:defRPr sz="900"/>
            </a:lvl7pPr>
            <a:lvl8pPr marL="3200336" indent="0">
              <a:buNone/>
              <a:defRPr sz="900"/>
            </a:lvl8pPr>
            <a:lvl9pPr marL="3657527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  <a:prstGeom prst="rect">
            <a:avLst/>
          </a:prstGeom>
        </p:spPr>
        <p:txBody>
          <a:bodyPr lIns="91438" tIns="45720" rIns="91438" bIns="45720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6000" y="304800"/>
            <a:ext cx="2286000" cy="6324600"/>
          </a:xfrm>
          <a:prstGeom prst="rect">
            <a:avLst/>
          </a:prstGeom>
        </p:spPr>
        <p:txBody>
          <a:bodyPr vert="eaVert" lIns="91438" tIns="45720" rIns="91438" bIns="45720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0" y="304800"/>
            <a:ext cx="6705600" cy="6324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366965"/>
            <a:ext cx="8636000" cy="16335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318002"/>
            <a:ext cx="7112000" cy="1947863"/>
          </a:xfrm>
          <a:prstGeom prst="rect">
            <a:avLst/>
          </a:prstGeom>
        </p:spPr>
        <p:txBody>
          <a:bodyPr lIns="91438" tIns="45720" rIns="91438" bIns="45720"/>
          <a:lstStyle>
            <a:lvl1pPr marL="0" indent="0" algn="ctr">
              <a:buNone/>
              <a:defRPr/>
            </a:lvl1pPr>
            <a:lvl2pPr marL="457191" indent="0" algn="ctr">
              <a:buNone/>
              <a:defRPr/>
            </a:lvl2pPr>
            <a:lvl3pPr marL="914382" indent="0" algn="ctr">
              <a:buNone/>
              <a:defRPr/>
            </a:lvl3pPr>
            <a:lvl4pPr marL="1371572" indent="0" algn="ctr">
              <a:buNone/>
              <a:defRPr/>
            </a:lvl4pPr>
            <a:lvl5pPr marL="1828764" indent="0" algn="ctr">
              <a:buNone/>
              <a:defRPr/>
            </a:lvl5pPr>
            <a:lvl6pPr marL="2285954" indent="0" algn="ctr">
              <a:buNone/>
              <a:defRPr/>
            </a:lvl6pPr>
            <a:lvl7pPr marL="2743146" indent="0" algn="ctr">
              <a:buNone/>
              <a:defRPr/>
            </a:lvl7pPr>
            <a:lvl8pPr marL="3200336" indent="0" algn="ctr">
              <a:buNone/>
              <a:defRPr/>
            </a:lvl8pPr>
            <a:lvl9pPr marL="3657527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0" y="1778000"/>
            <a:ext cx="9144000" cy="5029200"/>
          </a:xfrm>
          <a:prstGeom prst="rect">
            <a:avLst/>
          </a:prstGeom>
        </p:spPr>
        <p:txBody>
          <a:bodyPr lIns="91438" tIns="45720" rIns="91438" bIns="4572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3276" y="4895850"/>
            <a:ext cx="8636000" cy="15144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3276" y="3228975"/>
            <a:ext cx="8636000" cy="1666876"/>
          </a:xfrm>
          <a:prstGeom prst="rect">
            <a:avLst/>
          </a:prstGeom>
        </p:spPr>
        <p:txBody>
          <a:bodyPr lIns="91438" tIns="45720" rIns="91438" bIns="45720" anchor="b"/>
          <a:lstStyle>
            <a:lvl1pPr marL="0" indent="0">
              <a:buNone/>
              <a:defRPr sz="2000"/>
            </a:lvl1pPr>
            <a:lvl2pPr marL="457191" indent="0">
              <a:buNone/>
              <a:defRPr sz="1800"/>
            </a:lvl2pPr>
            <a:lvl3pPr marL="914382" indent="0">
              <a:buNone/>
              <a:defRPr sz="1600"/>
            </a:lvl3pPr>
            <a:lvl4pPr marL="1371572" indent="0">
              <a:buNone/>
              <a:defRPr sz="1400"/>
            </a:lvl4pPr>
            <a:lvl5pPr marL="1828764" indent="0">
              <a:buNone/>
              <a:defRPr sz="1400"/>
            </a:lvl5pPr>
            <a:lvl6pPr marL="2285954" indent="0">
              <a:buNone/>
              <a:defRPr sz="1400"/>
            </a:lvl6pPr>
            <a:lvl7pPr marL="2743146" indent="0">
              <a:buNone/>
              <a:defRPr sz="1400"/>
            </a:lvl7pPr>
            <a:lvl8pPr marL="3200336" indent="0">
              <a:buNone/>
              <a:defRPr sz="1400"/>
            </a:lvl8pPr>
            <a:lvl9pPr marL="3657527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0" y="1778000"/>
            <a:ext cx="4495800" cy="5029200"/>
          </a:xfrm>
          <a:prstGeom prst="rect">
            <a:avLst/>
          </a:prstGeom>
        </p:spPr>
        <p:txBody>
          <a:bodyPr lIns="91438" tIns="45720" rIns="91438" bIns="4572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56200" y="1778000"/>
            <a:ext cx="4495800" cy="5029200"/>
          </a:xfrm>
          <a:prstGeom prst="rect">
            <a:avLst/>
          </a:prstGeom>
        </p:spPr>
        <p:txBody>
          <a:bodyPr lIns="91438" tIns="45720" rIns="91438" bIns="4572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2" y="1704976"/>
            <a:ext cx="4489450" cy="711200"/>
          </a:xfrm>
          <a:prstGeom prst="rect">
            <a:avLst/>
          </a:prstGeom>
        </p:spPr>
        <p:txBody>
          <a:bodyPr lIns="91438" tIns="45720" rIns="91438" bIns="45720" anchor="b"/>
          <a:lstStyle>
            <a:lvl1pPr marL="0" indent="0">
              <a:buNone/>
              <a:defRPr sz="2400" b="1"/>
            </a:lvl1pPr>
            <a:lvl2pPr marL="457191" indent="0">
              <a:buNone/>
              <a:defRPr sz="2000" b="1"/>
            </a:lvl2pPr>
            <a:lvl3pPr marL="914382" indent="0">
              <a:buNone/>
              <a:defRPr sz="1800" b="1"/>
            </a:lvl3pPr>
            <a:lvl4pPr marL="1371572" indent="0">
              <a:buNone/>
              <a:defRPr sz="1600" b="1"/>
            </a:lvl4pPr>
            <a:lvl5pPr marL="1828764" indent="0">
              <a:buNone/>
              <a:defRPr sz="1600" b="1"/>
            </a:lvl5pPr>
            <a:lvl6pPr marL="2285954" indent="0">
              <a:buNone/>
              <a:defRPr sz="1600" b="1"/>
            </a:lvl6pPr>
            <a:lvl7pPr marL="2743146" indent="0">
              <a:buNone/>
              <a:defRPr sz="1600" b="1"/>
            </a:lvl7pPr>
            <a:lvl8pPr marL="3200336" indent="0">
              <a:buNone/>
              <a:defRPr sz="1600" b="1"/>
            </a:lvl8pPr>
            <a:lvl9pPr marL="3657527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2" y="2416177"/>
            <a:ext cx="4489450" cy="4391026"/>
          </a:xfrm>
          <a:prstGeom prst="rect">
            <a:avLst/>
          </a:prstGeom>
        </p:spPr>
        <p:txBody>
          <a:bodyPr lIns="91438" tIns="45720" rIns="91438" bIns="4572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0965" y="1704976"/>
            <a:ext cx="4491037" cy="711200"/>
          </a:xfrm>
          <a:prstGeom prst="rect">
            <a:avLst/>
          </a:prstGeom>
        </p:spPr>
        <p:txBody>
          <a:bodyPr lIns="91438" tIns="45720" rIns="91438" bIns="45720" anchor="b"/>
          <a:lstStyle>
            <a:lvl1pPr marL="0" indent="0">
              <a:buNone/>
              <a:defRPr sz="2400" b="1"/>
            </a:lvl1pPr>
            <a:lvl2pPr marL="457191" indent="0">
              <a:buNone/>
              <a:defRPr sz="2000" b="1"/>
            </a:lvl2pPr>
            <a:lvl3pPr marL="914382" indent="0">
              <a:buNone/>
              <a:defRPr sz="1800" b="1"/>
            </a:lvl3pPr>
            <a:lvl4pPr marL="1371572" indent="0">
              <a:buNone/>
              <a:defRPr sz="1600" b="1"/>
            </a:lvl4pPr>
            <a:lvl5pPr marL="1828764" indent="0">
              <a:buNone/>
              <a:defRPr sz="1600" b="1"/>
            </a:lvl5pPr>
            <a:lvl6pPr marL="2285954" indent="0">
              <a:buNone/>
              <a:defRPr sz="1600" b="1"/>
            </a:lvl6pPr>
            <a:lvl7pPr marL="2743146" indent="0">
              <a:buNone/>
              <a:defRPr sz="1600" b="1"/>
            </a:lvl7pPr>
            <a:lvl8pPr marL="3200336" indent="0">
              <a:buNone/>
              <a:defRPr sz="1600" b="1"/>
            </a:lvl8pPr>
            <a:lvl9pPr marL="3657527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60965" y="2416177"/>
            <a:ext cx="4491037" cy="4391026"/>
          </a:xfrm>
          <a:prstGeom prst="rect">
            <a:avLst/>
          </a:prstGeom>
        </p:spPr>
        <p:txBody>
          <a:bodyPr lIns="91438" tIns="45720" rIns="91438" bIns="4572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3276" y="4895850"/>
            <a:ext cx="8636000" cy="15144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3276" y="3228975"/>
            <a:ext cx="8636000" cy="1666876"/>
          </a:xfrm>
          <a:prstGeom prst="rect">
            <a:avLst/>
          </a:prstGeom>
        </p:spPr>
        <p:txBody>
          <a:bodyPr lIns="91438" tIns="45720" rIns="91438" bIns="45720" anchor="b"/>
          <a:lstStyle>
            <a:lvl1pPr marL="0" indent="0">
              <a:buNone/>
              <a:defRPr sz="2000"/>
            </a:lvl1pPr>
            <a:lvl2pPr marL="457191" indent="0">
              <a:buNone/>
              <a:defRPr sz="1800"/>
            </a:lvl2pPr>
            <a:lvl3pPr marL="914382" indent="0">
              <a:buNone/>
              <a:defRPr sz="1600"/>
            </a:lvl3pPr>
            <a:lvl4pPr marL="1371572" indent="0">
              <a:buNone/>
              <a:defRPr sz="1400"/>
            </a:lvl4pPr>
            <a:lvl5pPr marL="1828764" indent="0">
              <a:buNone/>
              <a:defRPr sz="1400"/>
            </a:lvl5pPr>
            <a:lvl6pPr marL="2285954" indent="0">
              <a:buNone/>
              <a:defRPr sz="1400"/>
            </a:lvl6pPr>
            <a:lvl7pPr marL="2743146" indent="0">
              <a:buNone/>
              <a:defRPr sz="1400"/>
            </a:lvl7pPr>
            <a:lvl8pPr marL="3200336" indent="0">
              <a:buNone/>
              <a:defRPr sz="1400"/>
            </a:lvl8pPr>
            <a:lvl9pPr marL="3657527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3215"/>
            <a:ext cx="3343276" cy="12906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1925" y="303213"/>
            <a:ext cx="5680076" cy="6503987"/>
          </a:xfrm>
          <a:prstGeom prst="rect">
            <a:avLst/>
          </a:prstGeom>
        </p:spPr>
        <p:txBody>
          <a:bodyPr lIns="91438" tIns="45720" rIns="91438" bIns="4572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0" y="1593852"/>
            <a:ext cx="3343276" cy="5213350"/>
          </a:xfrm>
          <a:prstGeom prst="rect">
            <a:avLst/>
          </a:prstGeom>
        </p:spPr>
        <p:txBody>
          <a:bodyPr lIns="91438" tIns="45720" rIns="91438" bIns="45720"/>
          <a:lstStyle>
            <a:lvl1pPr marL="0" indent="0">
              <a:buNone/>
              <a:defRPr sz="1400"/>
            </a:lvl1pPr>
            <a:lvl2pPr marL="457191" indent="0">
              <a:buNone/>
              <a:defRPr sz="1200"/>
            </a:lvl2pPr>
            <a:lvl3pPr marL="914382" indent="0">
              <a:buNone/>
              <a:defRPr sz="1000"/>
            </a:lvl3pPr>
            <a:lvl4pPr marL="1371572" indent="0">
              <a:buNone/>
              <a:defRPr sz="900"/>
            </a:lvl4pPr>
            <a:lvl5pPr marL="1828764" indent="0">
              <a:buNone/>
              <a:defRPr sz="900"/>
            </a:lvl5pPr>
            <a:lvl6pPr marL="2285954" indent="0">
              <a:buNone/>
              <a:defRPr sz="900"/>
            </a:lvl6pPr>
            <a:lvl7pPr marL="2743146" indent="0">
              <a:buNone/>
              <a:defRPr sz="900"/>
            </a:lvl7pPr>
            <a:lvl8pPr marL="3200336" indent="0">
              <a:buNone/>
              <a:defRPr sz="900"/>
            </a:lvl8pPr>
            <a:lvl9pPr marL="3657527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0726" y="5334000"/>
            <a:ext cx="6096000" cy="6302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90726" y="681038"/>
            <a:ext cx="6096000" cy="4572000"/>
          </a:xfrm>
          <a:prstGeom prst="rect">
            <a:avLst/>
          </a:prstGeom>
        </p:spPr>
        <p:txBody>
          <a:bodyPr lIns="91438" tIns="45720" rIns="91438" bIns="45720"/>
          <a:lstStyle>
            <a:lvl1pPr marL="0" indent="0">
              <a:buNone/>
              <a:defRPr sz="3200"/>
            </a:lvl1pPr>
            <a:lvl2pPr marL="457191" indent="0">
              <a:buNone/>
              <a:defRPr sz="2800"/>
            </a:lvl2pPr>
            <a:lvl3pPr marL="914382" indent="0">
              <a:buNone/>
              <a:defRPr sz="2400"/>
            </a:lvl3pPr>
            <a:lvl4pPr marL="1371572" indent="0">
              <a:buNone/>
              <a:defRPr sz="2000"/>
            </a:lvl4pPr>
            <a:lvl5pPr marL="1828764" indent="0">
              <a:buNone/>
              <a:defRPr sz="2000"/>
            </a:lvl5pPr>
            <a:lvl6pPr marL="2285954" indent="0">
              <a:buNone/>
              <a:defRPr sz="2000"/>
            </a:lvl6pPr>
            <a:lvl7pPr marL="2743146" indent="0">
              <a:buNone/>
              <a:defRPr sz="2000"/>
            </a:lvl7pPr>
            <a:lvl8pPr marL="3200336" indent="0">
              <a:buNone/>
              <a:defRPr sz="2000"/>
            </a:lvl8pPr>
            <a:lvl9pPr marL="3657527" indent="0">
              <a:buNone/>
              <a:defRPr sz="2000"/>
            </a:lvl9pPr>
          </a:lstStyle>
          <a:p>
            <a:pPr lvl="0"/>
            <a:endParaRPr lang="en-GB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0726" y="5964238"/>
            <a:ext cx="6096000" cy="893762"/>
          </a:xfrm>
          <a:prstGeom prst="rect">
            <a:avLst/>
          </a:prstGeom>
        </p:spPr>
        <p:txBody>
          <a:bodyPr lIns="91438" tIns="45720" rIns="91438" bIns="45720"/>
          <a:lstStyle>
            <a:lvl1pPr marL="0" indent="0">
              <a:buNone/>
              <a:defRPr sz="1400"/>
            </a:lvl1pPr>
            <a:lvl2pPr marL="457191" indent="0">
              <a:buNone/>
              <a:defRPr sz="1200"/>
            </a:lvl2pPr>
            <a:lvl3pPr marL="914382" indent="0">
              <a:buNone/>
              <a:defRPr sz="1000"/>
            </a:lvl3pPr>
            <a:lvl4pPr marL="1371572" indent="0">
              <a:buNone/>
              <a:defRPr sz="900"/>
            </a:lvl4pPr>
            <a:lvl5pPr marL="1828764" indent="0">
              <a:buNone/>
              <a:defRPr sz="900"/>
            </a:lvl5pPr>
            <a:lvl6pPr marL="2285954" indent="0">
              <a:buNone/>
              <a:defRPr sz="900"/>
            </a:lvl6pPr>
            <a:lvl7pPr marL="2743146" indent="0">
              <a:buNone/>
              <a:defRPr sz="900"/>
            </a:lvl7pPr>
            <a:lvl8pPr marL="3200336" indent="0">
              <a:buNone/>
              <a:defRPr sz="900"/>
            </a:lvl8pPr>
            <a:lvl9pPr marL="3657527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0" y="1778000"/>
            <a:ext cx="9144000" cy="5029200"/>
          </a:xfrm>
          <a:prstGeom prst="rect">
            <a:avLst/>
          </a:prstGeom>
        </p:spPr>
        <p:txBody>
          <a:bodyPr vert="eaVert" lIns="91438" tIns="45720" rIns="91438" bIns="4572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6000" y="1778000"/>
            <a:ext cx="2286000" cy="5308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0" y="1778000"/>
            <a:ext cx="6705600" cy="5308600"/>
          </a:xfrm>
          <a:prstGeom prst="rect">
            <a:avLst/>
          </a:prstGeom>
        </p:spPr>
        <p:txBody>
          <a:bodyPr vert="eaVert" lIns="91438" tIns="45720" rIns="91438" bIns="4572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366965"/>
            <a:ext cx="8636000" cy="16335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318002"/>
            <a:ext cx="7112000" cy="1947863"/>
          </a:xfrm>
        </p:spPr>
        <p:txBody>
          <a:bodyPr/>
          <a:lstStyle>
            <a:lvl1pPr marL="0" indent="0" algn="ctr">
              <a:buNone/>
              <a:defRPr/>
            </a:lvl1pPr>
            <a:lvl2pPr marL="457191" indent="0" algn="ctr">
              <a:buNone/>
              <a:defRPr/>
            </a:lvl2pPr>
            <a:lvl3pPr marL="914382" indent="0" algn="ctr">
              <a:buNone/>
              <a:defRPr/>
            </a:lvl3pPr>
            <a:lvl4pPr marL="1371572" indent="0" algn="ctr">
              <a:buNone/>
              <a:defRPr/>
            </a:lvl4pPr>
            <a:lvl5pPr marL="1828764" indent="0" algn="ctr">
              <a:buNone/>
              <a:defRPr/>
            </a:lvl5pPr>
            <a:lvl6pPr marL="2285954" indent="0" algn="ctr">
              <a:buNone/>
              <a:defRPr/>
            </a:lvl6pPr>
            <a:lvl7pPr marL="2743146" indent="0" algn="ctr">
              <a:buNone/>
              <a:defRPr/>
            </a:lvl7pPr>
            <a:lvl8pPr marL="3200336" indent="0" algn="ctr">
              <a:buNone/>
              <a:defRPr/>
            </a:lvl8pPr>
            <a:lvl9pPr marL="3657527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3276" y="4895850"/>
            <a:ext cx="8636000" cy="15144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3276" y="3228975"/>
            <a:ext cx="8636000" cy="1666876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91" indent="0">
              <a:buNone/>
              <a:defRPr sz="1800"/>
            </a:lvl2pPr>
            <a:lvl3pPr marL="914382" indent="0">
              <a:buNone/>
              <a:defRPr sz="1600"/>
            </a:lvl3pPr>
            <a:lvl4pPr marL="1371572" indent="0">
              <a:buNone/>
              <a:defRPr sz="1400"/>
            </a:lvl4pPr>
            <a:lvl5pPr marL="1828764" indent="0">
              <a:buNone/>
              <a:defRPr sz="1400"/>
            </a:lvl5pPr>
            <a:lvl6pPr marL="2285954" indent="0">
              <a:buNone/>
              <a:defRPr sz="1400"/>
            </a:lvl6pPr>
            <a:lvl7pPr marL="2743146" indent="0">
              <a:buNone/>
              <a:defRPr sz="1400"/>
            </a:lvl7pPr>
            <a:lvl8pPr marL="3200336" indent="0">
              <a:buNone/>
              <a:defRPr sz="1400"/>
            </a:lvl8pPr>
            <a:lvl9pPr marL="3657527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4502" y="3835400"/>
            <a:ext cx="2241550" cy="2578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838452" y="3835400"/>
            <a:ext cx="2241550" cy="2578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2" y="1704976"/>
            <a:ext cx="4489450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91" indent="0">
              <a:buNone/>
              <a:defRPr sz="2000" b="1"/>
            </a:lvl2pPr>
            <a:lvl3pPr marL="914382" indent="0">
              <a:buNone/>
              <a:defRPr sz="1800" b="1"/>
            </a:lvl3pPr>
            <a:lvl4pPr marL="1371572" indent="0">
              <a:buNone/>
              <a:defRPr sz="1600" b="1"/>
            </a:lvl4pPr>
            <a:lvl5pPr marL="1828764" indent="0">
              <a:buNone/>
              <a:defRPr sz="1600" b="1"/>
            </a:lvl5pPr>
            <a:lvl6pPr marL="2285954" indent="0">
              <a:buNone/>
              <a:defRPr sz="1600" b="1"/>
            </a:lvl6pPr>
            <a:lvl7pPr marL="2743146" indent="0">
              <a:buNone/>
              <a:defRPr sz="1600" b="1"/>
            </a:lvl7pPr>
            <a:lvl8pPr marL="3200336" indent="0">
              <a:buNone/>
              <a:defRPr sz="1600" b="1"/>
            </a:lvl8pPr>
            <a:lvl9pPr marL="3657527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2" y="2416177"/>
            <a:ext cx="4489450" cy="439102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0965" y="1704976"/>
            <a:ext cx="4491037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91" indent="0">
              <a:buNone/>
              <a:defRPr sz="2000" b="1"/>
            </a:lvl2pPr>
            <a:lvl3pPr marL="914382" indent="0">
              <a:buNone/>
              <a:defRPr sz="1800" b="1"/>
            </a:lvl3pPr>
            <a:lvl4pPr marL="1371572" indent="0">
              <a:buNone/>
              <a:defRPr sz="1600" b="1"/>
            </a:lvl4pPr>
            <a:lvl5pPr marL="1828764" indent="0">
              <a:buNone/>
              <a:defRPr sz="1600" b="1"/>
            </a:lvl5pPr>
            <a:lvl6pPr marL="2285954" indent="0">
              <a:buNone/>
              <a:defRPr sz="1600" b="1"/>
            </a:lvl6pPr>
            <a:lvl7pPr marL="2743146" indent="0">
              <a:buNone/>
              <a:defRPr sz="1600" b="1"/>
            </a:lvl7pPr>
            <a:lvl8pPr marL="3200336" indent="0">
              <a:buNone/>
              <a:defRPr sz="1600" b="1"/>
            </a:lvl8pPr>
            <a:lvl9pPr marL="3657527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60965" y="2416177"/>
            <a:ext cx="4491037" cy="439102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0" y="1778000"/>
            <a:ext cx="4495800" cy="5029200"/>
          </a:xfrm>
          <a:prstGeom prst="rect">
            <a:avLst/>
          </a:prstGeom>
        </p:spPr>
        <p:txBody>
          <a:bodyPr lIns="91438" tIns="45720" rIns="91438" bIns="4572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56200" y="1778000"/>
            <a:ext cx="4495800" cy="5029200"/>
          </a:xfrm>
          <a:prstGeom prst="rect">
            <a:avLst/>
          </a:prstGeom>
        </p:spPr>
        <p:txBody>
          <a:bodyPr lIns="91438" tIns="45720" rIns="91438" bIns="4572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3215"/>
            <a:ext cx="3343276" cy="129063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1925" y="303213"/>
            <a:ext cx="5680076" cy="65039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0" y="1593852"/>
            <a:ext cx="3343276" cy="5213350"/>
          </a:xfrm>
        </p:spPr>
        <p:txBody>
          <a:bodyPr/>
          <a:lstStyle>
            <a:lvl1pPr marL="0" indent="0">
              <a:buNone/>
              <a:defRPr sz="1400"/>
            </a:lvl1pPr>
            <a:lvl2pPr marL="457191" indent="0">
              <a:buNone/>
              <a:defRPr sz="1200"/>
            </a:lvl2pPr>
            <a:lvl3pPr marL="914382" indent="0">
              <a:buNone/>
              <a:defRPr sz="1000"/>
            </a:lvl3pPr>
            <a:lvl4pPr marL="1371572" indent="0">
              <a:buNone/>
              <a:defRPr sz="900"/>
            </a:lvl4pPr>
            <a:lvl5pPr marL="1828764" indent="0">
              <a:buNone/>
              <a:defRPr sz="900"/>
            </a:lvl5pPr>
            <a:lvl6pPr marL="2285954" indent="0">
              <a:buNone/>
              <a:defRPr sz="900"/>
            </a:lvl6pPr>
            <a:lvl7pPr marL="2743146" indent="0">
              <a:buNone/>
              <a:defRPr sz="900"/>
            </a:lvl7pPr>
            <a:lvl8pPr marL="3200336" indent="0">
              <a:buNone/>
              <a:defRPr sz="900"/>
            </a:lvl8pPr>
            <a:lvl9pPr marL="3657527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0726" y="5334000"/>
            <a:ext cx="6096000" cy="6302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90726" y="681038"/>
            <a:ext cx="6096000" cy="4572000"/>
          </a:xfrm>
        </p:spPr>
        <p:txBody>
          <a:bodyPr/>
          <a:lstStyle>
            <a:lvl1pPr marL="0" indent="0">
              <a:buNone/>
              <a:defRPr sz="3200"/>
            </a:lvl1pPr>
            <a:lvl2pPr marL="457191" indent="0">
              <a:buNone/>
              <a:defRPr sz="2800"/>
            </a:lvl2pPr>
            <a:lvl3pPr marL="914382" indent="0">
              <a:buNone/>
              <a:defRPr sz="2400"/>
            </a:lvl3pPr>
            <a:lvl4pPr marL="1371572" indent="0">
              <a:buNone/>
              <a:defRPr sz="2000"/>
            </a:lvl4pPr>
            <a:lvl5pPr marL="1828764" indent="0">
              <a:buNone/>
              <a:defRPr sz="2000"/>
            </a:lvl5pPr>
            <a:lvl6pPr marL="2285954" indent="0">
              <a:buNone/>
              <a:defRPr sz="2000"/>
            </a:lvl6pPr>
            <a:lvl7pPr marL="2743146" indent="0">
              <a:buNone/>
              <a:defRPr sz="2000"/>
            </a:lvl7pPr>
            <a:lvl8pPr marL="3200336" indent="0">
              <a:buNone/>
              <a:defRPr sz="2000"/>
            </a:lvl8pPr>
            <a:lvl9pPr marL="3657527" indent="0">
              <a:buNone/>
              <a:defRPr sz="2000"/>
            </a:lvl9pPr>
          </a:lstStyle>
          <a:p>
            <a:pPr lvl="0"/>
            <a:endParaRPr lang="en-GB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0726" y="5964238"/>
            <a:ext cx="6096000" cy="893762"/>
          </a:xfrm>
        </p:spPr>
        <p:txBody>
          <a:bodyPr/>
          <a:lstStyle>
            <a:lvl1pPr marL="0" indent="0">
              <a:buNone/>
              <a:defRPr sz="1400"/>
            </a:lvl1pPr>
            <a:lvl2pPr marL="457191" indent="0">
              <a:buNone/>
              <a:defRPr sz="1200"/>
            </a:lvl2pPr>
            <a:lvl3pPr marL="914382" indent="0">
              <a:buNone/>
              <a:defRPr sz="1000"/>
            </a:lvl3pPr>
            <a:lvl4pPr marL="1371572" indent="0">
              <a:buNone/>
              <a:defRPr sz="900"/>
            </a:lvl4pPr>
            <a:lvl5pPr marL="1828764" indent="0">
              <a:buNone/>
              <a:defRPr sz="900"/>
            </a:lvl5pPr>
            <a:lvl6pPr marL="2285954" indent="0">
              <a:buNone/>
              <a:defRPr sz="900"/>
            </a:lvl6pPr>
            <a:lvl7pPr marL="2743146" indent="0">
              <a:buNone/>
              <a:defRPr sz="900"/>
            </a:lvl7pPr>
            <a:lvl8pPr marL="3200336" indent="0">
              <a:buNone/>
              <a:defRPr sz="900"/>
            </a:lvl8pPr>
            <a:lvl9pPr marL="3657527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921125" y="1193800"/>
            <a:ext cx="1158876" cy="5219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4500" y="1193800"/>
            <a:ext cx="3324226" cy="5219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366965"/>
            <a:ext cx="8636000" cy="16335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318002"/>
            <a:ext cx="7112000" cy="1947863"/>
          </a:xfrm>
          <a:prstGeom prst="rect">
            <a:avLst/>
          </a:prstGeom>
        </p:spPr>
        <p:txBody>
          <a:bodyPr lIns="91438" tIns="45720" rIns="91438" bIns="45720"/>
          <a:lstStyle>
            <a:lvl1pPr marL="0" indent="0" algn="ctr">
              <a:buNone/>
              <a:defRPr/>
            </a:lvl1pPr>
            <a:lvl2pPr marL="457191" indent="0" algn="ctr">
              <a:buNone/>
              <a:defRPr/>
            </a:lvl2pPr>
            <a:lvl3pPr marL="914382" indent="0" algn="ctr">
              <a:buNone/>
              <a:defRPr/>
            </a:lvl3pPr>
            <a:lvl4pPr marL="1371572" indent="0" algn="ctr">
              <a:buNone/>
              <a:defRPr/>
            </a:lvl4pPr>
            <a:lvl5pPr marL="1828764" indent="0" algn="ctr">
              <a:buNone/>
              <a:defRPr/>
            </a:lvl5pPr>
            <a:lvl6pPr marL="2285954" indent="0" algn="ctr">
              <a:buNone/>
              <a:defRPr/>
            </a:lvl6pPr>
            <a:lvl7pPr marL="2743146" indent="0" algn="ctr">
              <a:buNone/>
              <a:defRPr/>
            </a:lvl7pPr>
            <a:lvl8pPr marL="3200336" indent="0" algn="ctr">
              <a:buNone/>
              <a:defRPr/>
            </a:lvl8pPr>
            <a:lvl9pPr marL="3657527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0" y="1778000"/>
            <a:ext cx="9144000" cy="5029200"/>
          </a:xfrm>
          <a:prstGeom prst="rect">
            <a:avLst/>
          </a:prstGeom>
        </p:spPr>
        <p:txBody>
          <a:bodyPr lIns="91438" tIns="45720" rIns="91438" bIns="4572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3276" y="4895850"/>
            <a:ext cx="8636000" cy="15144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3276" y="3228975"/>
            <a:ext cx="8636000" cy="1666876"/>
          </a:xfrm>
          <a:prstGeom prst="rect">
            <a:avLst/>
          </a:prstGeom>
        </p:spPr>
        <p:txBody>
          <a:bodyPr lIns="91438" tIns="45720" rIns="91438" bIns="45720" anchor="b"/>
          <a:lstStyle>
            <a:lvl1pPr marL="0" indent="0">
              <a:buNone/>
              <a:defRPr sz="2000"/>
            </a:lvl1pPr>
            <a:lvl2pPr marL="457191" indent="0">
              <a:buNone/>
              <a:defRPr sz="1800"/>
            </a:lvl2pPr>
            <a:lvl3pPr marL="914382" indent="0">
              <a:buNone/>
              <a:defRPr sz="1600"/>
            </a:lvl3pPr>
            <a:lvl4pPr marL="1371572" indent="0">
              <a:buNone/>
              <a:defRPr sz="1400"/>
            </a:lvl4pPr>
            <a:lvl5pPr marL="1828764" indent="0">
              <a:buNone/>
              <a:defRPr sz="1400"/>
            </a:lvl5pPr>
            <a:lvl6pPr marL="2285954" indent="0">
              <a:buNone/>
              <a:defRPr sz="1400"/>
            </a:lvl6pPr>
            <a:lvl7pPr marL="2743146" indent="0">
              <a:buNone/>
              <a:defRPr sz="1400"/>
            </a:lvl7pPr>
            <a:lvl8pPr marL="3200336" indent="0">
              <a:buNone/>
              <a:defRPr sz="1400"/>
            </a:lvl8pPr>
            <a:lvl9pPr marL="3657527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0" y="1778000"/>
            <a:ext cx="4495800" cy="5029200"/>
          </a:xfrm>
          <a:prstGeom prst="rect">
            <a:avLst/>
          </a:prstGeom>
        </p:spPr>
        <p:txBody>
          <a:bodyPr lIns="91438" tIns="45720" rIns="91438" bIns="4572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56200" y="1778000"/>
            <a:ext cx="4495800" cy="5029200"/>
          </a:xfrm>
          <a:prstGeom prst="rect">
            <a:avLst/>
          </a:prstGeom>
        </p:spPr>
        <p:txBody>
          <a:bodyPr lIns="91438" tIns="45720" rIns="91438" bIns="4572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2" y="1704976"/>
            <a:ext cx="4489450" cy="711200"/>
          </a:xfrm>
          <a:prstGeom prst="rect">
            <a:avLst/>
          </a:prstGeom>
        </p:spPr>
        <p:txBody>
          <a:bodyPr lIns="91438" tIns="45720" rIns="91438" bIns="45720" anchor="b"/>
          <a:lstStyle>
            <a:lvl1pPr marL="0" indent="0">
              <a:buNone/>
              <a:defRPr sz="2400" b="1"/>
            </a:lvl1pPr>
            <a:lvl2pPr marL="457191" indent="0">
              <a:buNone/>
              <a:defRPr sz="2000" b="1"/>
            </a:lvl2pPr>
            <a:lvl3pPr marL="914382" indent="0">
              <a:buNone/>
              <a:defRPr sz="1800" b="1"/>
            </a:lvl3pPr>
            <a:lvl4pPr marL="1371572" indent="0">
              <a:buNone/>
              <a:defRPr sz="1600" b="1"/>
            </a:lvl4pPr>
            <a:lvl5pPr marL="1828764" indent="0">
              <a:buNone/>
              <a:defRPr sz="1600" b="1"/>
            </a:lvl5pPr>
            <a:lvl6pPr marL="2285954" indent="0">
              <a:buNone/>
              <a:defRPr sz="1600" b="1"/>
            </a:lvl6pPr>
            <a:lvl7pPr marL="2743146" indent="0">
              <a:buNone/>
              <a:defRPr sz="1600" b="1"/>
            </a:lvl7pPr>
            <a:lvl8pPr marL="3200336" indent="0">
              <a:buNone/>
              <a:defRPr sz="1600" b="1"/>
            </a:lvl8pPr>
            <a:lvl9pPr marL="3657527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2" y="2416177"/>
            <a:ext cx="4489450" cy="4391026"/>
          </a:xfrm>
          <a:prstGeom prst="rect">
            <a:avLst/>
          </a:prstGeom>
        </p:spPr>
        <p:txBody>
          <a:bodyPr lIns="91438" tIns="45720" rIns="91438" bIns="4572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0965" y="1704976"/>
            <a:ext cx="4491037" cy="711200"/>
          </a:xfrm>
          <a:prstGeom prst="rect">
            <a:avLst/>
          </a:prstGeom>
        </p:spPr>
        <p:txBody>
          <a:bodyPr lIns="91438" tIns="45720" rIns="91438" bIns="45720" anchor="b"/>
          <a:lstStyle>
            <a:lvl1pPr marL="0" indent="0">
              <a:buNone/>
              <a:defRPr sz="2400" b="1"/>
            </a:lvl1pPr>
            <a:lvl2pPr marL="457191" indent="0">
              <a:buNone/>
              <a:defRPr sz="2000" b="1"/>
            </a:lvl2pPr>
            <a:lvl3pPr marL="914382" indent="0">
              <a:buNone/>
              <a:defRPr sz="1800" b="1"/>
            </a:lvl3pPr>
            <a:lvl4pPr marL="1371572" indent="0">
              <a:buNone/>
              <a:defRPr sz="1600" b="1"/>
            </a:lvl4pPr>
            <a:lvl5pPr marL="1828764" indent="0">
              <a:buNone/>
              <a:defRPr sz="1600" b="1"/>
            </a:lvl5pPr>
            <a:lvl6pPr marL="2285954" indent="0">
              <a:buNone/>
              <a:defRPr sz="1600" b="1"/>
            </a:lvl6pPr>
            <a:lvl7pPr marL="2743146" indent="0">
              <a:buNone/>
              <a:defRPr sz="1600" b="1"/>
            </a:lvl7pPr>
            <a:lvl8pPr marL="3200336" indent="0">
              <a:buNone/>
              <a:defRPr sz="1600" b="1"/>
            </a:lvl8pPr>
            <a:lvl9pPr marL="3657527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60965" y="2416177"/>
            <a:ext cx="4491037" cy="4391026"/>
          </a:xfrm>
          <a:prstGeom prst="rect">
            <a:avLst/>
          </a:prstGeom>
        </p:spPr>
        <p:txBody>
          <a:bodyPr lIns="91438" tIns="45720" rIns="91438" bIns="4572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2" y="1704976"/>
            <a:ext cx="4489450" cy="711200"/>
          </a:xfrm>
          <a:prstGeom prst="rect">
            <a:avLst/>
          </a:prstGeom>
        </p:spPr>
        <p:txBody>
          <a:bodyPr lIns="91438" tIns="45720" rIns="91438" bIns="45720" anchor="b"/>
          <a:lstStyle>
            <a:lvl1pPr marL="0" indent="0">
              <a:buNone/>
              <a:defRPr sz="2400" b="1"/>
            </a:lvl1pPr>
            <a:lvl2pPr marL="457191" indent="0">
              <a:buNone/>
              <a:defRPr sz="2000" b="1"/>
            </a:lvl2pPr>
            <a:lvl3pPr marL="914382" indent="0">
              <a:buNone/>
              <a:defRPr sz="1800" b="1"/>
            </a:lvl3pPr>
            <a:lvl4pPr marL="1371572" indent="0">
              <a:buNone/>
              <a:defRPr sz="1600" b="1"/>
            </a:lvl4pPr>
            <a:lvl5pPr marL="1828764" indent="0">
              <a:buNone/>
              <a:defRPr sz="1600" b="1"/>
            </a:lvl5pPr>
            <a:lvl6pPr marL="2285954" indent="0">
              <a:buNone/>
              <a:defRPr sz="1600" b="1"/>
            </a:lvl6pPr>
            <a:lvl7pPr marL="2743146" indent="0">
              <a:buNone/>
              <a:defRPr sz="1600" b="1"/>
            </a:lvl7pPr>
            <a:lvl8pPr marL="3200336" indent="0">
              <a:buNone/>
              <a:defRPr sz="1600" b="1"/>
            </a:lvl8pPr>
            <a:lvl9pPr marL="3657527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2" y="2416177"/>
            <a:ext cx="4489450" cy="4391026"/>
          </a:xfrm>
          <a:prstGeom prst="rect">
            <a:avLst/>
          </a:prstGeom>
        </p:spPr>
        <p:txBody>
          <a:bodyPr lIns="91438" tIns="45720" rIns="91438" bIns="4572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0965" y="1704976"/>
            <a:ext cx="4491037" cy="711200"/>
          </a:xfrm>
          <a:prstGeom prst="rect">
            <a:avLst/>
          </a:prstGeom>
        </p:spPr>
        <p:txBody>
          <a:bodyPr lIns="91438" tIns="45720" rIns="91438" bIns="45720" anchor="b"/>
          <a:lstStyle>
            <a:lvl1pPr marL="0" indent="0">
              <a:buNone/>
              <a:defRPr sz="2400" b="1"/>
            </a:lvl1pPr>
            <a:lvl2pPr marL="457191" indent="0">
              <a:buNone/>
              <a:defRPr sz="2000" b="1"/>
            </a:lvl2pPr>
            <a:lvl3pPr marL="914382" indent="0">
              <a:buNone/>
              <a:defRPr sz="1800" b="1"/>
            </a:lvl3pPr>
            <a:lvl4pPr marL="1371572" indent="0">
              <a:buNone/>
              <a:defRPr sz="1600" b="1"/>
            </a:lvl4pPr>
            <a:lvl5pPr marL="1828764" indent="0">
              <a:buNone/>
              <a:defRPr sz="1600" b="1"/>
            </a:lvl5pPr>
            <a:lvl6pPr marL="2285954" indent="0">
              <a:buNone/>
              <a:defRPr sz="1600" b="1"/>
            </a:lvl6pPr>
            <a:lvl7pPr marL="2743146" indent="0">
              <a:buNone/>
              <a:defRPr sz="1600" b="1"/>
            </a:lvl7pPr>
            <a:lvl8pPr marL="3200336" indent="0">
              <a:buNone/>
              <a:defRPr sz="1600" b="1"/>
            </a:lvl8pPr>
            <a:lvl9pPr marL="3657527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60965" y="2416177"/>
            <a:ext cx="4491037" cy="4391026"/>
          </a:xfrm>
          <a:prstGeom prst="rect">
            <a:avLst/>
          </a:prstGeom>
        </p:spPr>
        <p:txBody>
          <a:bodyPr lIns="91438" tIns="45720" rIns="91438" bIns="4572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3215"/>
            <a:ext cx="3343276" cy="12906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1925" y="303213"/>
            <a:ext cx="5680076" cy="6503987"/>
          </a:xfrm>
          <a:prstGeom prst="rect">
            <a:avLst/>
          </a:prstGeom>
        </p:spPr>
        <p:txBody>
          <a:bodyPr lIns="91438" tIns="45720" rIns="91438" bIns="4572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0" y="1593852"/>
            <a:ext cx="3343276" cy="5213350"/>
          </a:xfrm>
          <a:prstGeom prst="rect">
            <a:avLst/>
          </a:prstGeom>
        </p:spPr>
        <p:txBody>
          <a:bodyPr lIns="91438" tIns="45720" rIns="91438" bIns="45720"/>
          <a:lstStyle>
            <a:lvl1pPr marL="0" indent="0">
              <a:buNone/>
              <a:defRPr sz="1400"/>
            </a:lvl1pPr>
            <a:lvl2pPr marL="457191" indent="0">
              <a:buNone/>
              <a:defRPr sz="1200"/>
            </a:lvl2pPr>
            <a:lvl3pPr marL="914382" indent="0">
              <a:buNone/>
              <a:defRPr sz="1000"/>
            </a:lvl3pPr>
            <a:lvl4pPr marL="1371572" indent="0">
              <a:buNone/>
              <a:defRPr sz="900"/>
            </a:lvl4pPr>
            <a:lvl5pPr marL="1828764" indent="0">
              <a:buNone/>
              <a:defRPr sz="900"/>
            </a:lvl5pPr>
            <a:lvl6pPr marL="2285954" indent="0">
              <a:buNone/>
              <a:defRPr sz="900"/>
            </a:lvl6pPr>
            <a:lvl7pPr marL="2743146" indent="0">
              <a:buNone/>
              <a:defRPr sz="900"/>
            </a:lvl7pPr>
            <a:lvl8pPr marL="3200336" indent="0">
              <a:buNone/>
              <a:defRPr sz="900"/>
            </a:lvl8pPr>
            <a:lvl9pPr marL="3657527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0726" y="5334000"/>
            <a:ext cx="6096000" cy="6302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90726" y="681038"/>
            <a:ext cx="6096000" cy="4572000"/>
          </a:xfrm>
          <a:prstGeom prst="rect">
            <a:avLst/>
          </a:prstGeom>
        </p:spPr>
        <p:txBody>
          <a:bodyPr lIns="91438" tIns="45720" rIns="91438" bIns="45720"/>
          <a:lstStyle>
            <a:lvl1pPr marL="0" indent="0">
              <a:buNone/>
              <a:defRPr sz="3200"/>
            </a:lvl1pPr>
            <a:lvl2pPr marL="457191" indent="0">
              <a:buNone/>
              <a:defRPr sz="2800"/>
            </a:lvl2pPr>
            <a:lvl3pPr marL="914382" indent="0">
              <a:buNone/>
              <a:defRPr sz="2400"/>
            </a:lvl3pPr>
            <a:lvl4pPr marL="1371572" indent="0">
              <a:buNone/>
              <a:defRPr sz="2000"/>
            </a:lvl4pPr>
            <a:lvl5pPr marL="1828764" indent="0">
              <a:buNone/>
              <a:defRPr sz="2000"/>
            </a:lvl5pPr>
            <a:lvl6pPr marL="2285954" indent="0">
              <a:buNone/>
              <a:defRPr sz="2000"/>
            </a:lvl6pPr>
            <a:lvl7pPr marL="2743146" indent="0">
              <a:buNone/>
              <a:defRPr sz="2000"/>
            </a:lvl7pPr>
            <a:lvl8pPr marL="3200336" indent="0">
              <a:buNone/>
              <a:defRPr sz="2000"/>
            </a:lvl8pPr>
            <a:lvl9pPr marL="3657527" indent="0">
              <a:buNone/>
              <a:defRPr sz="2000"/>
            </a:lvl9pPr>
          </a:lstStyle>
          <a:p>
            <a:pPr lvl="0"/>
            <a:endParaRPr lang="en-GB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0726" y="5964238"/>
            <a:ext cx="6096000" cy="893762"/>
          </a:xfrm>
          <a:prstGeom prst="rect">
            <a:avLst/>
          </a:prstGeom>
        </p:spPr>
        <p:txBody>
          <a:bodyPr lIns="91438" tIns="45720" rIns="91438" bIns="45720"/>
          <a:lstStyle>
            <a:lvl1pPr marL="0" indent="0">
              <a:buNone/>
              <a:defRPr sz="1400"/>
            </a:lvl1pPr>
            <a:lvl2pPr marL="457191" indent="0">
              <a:buNone/>
              <a:defRPr sz="1200"/>
            </a:lvl2pPr>
            <a:lvl3pPr marL="914382" indent="0">
              <a:buNone/>
              <a:defRPr sz="1000"/>
            </a:lvl3pPr>
            <a:lvl4pPr marL="1371572" indent="0">
              <a:buNone/>
              <a:defRPr sz="900"/>
            </a:lvl4pPr>
            <a:lvl5pPr marL="1828764" indent="0">
              <a:buNone/>
              <a:defRPr sz="900"/>
            </a:lvl5pPr>
            <a:lvl6pPr marL="2285954" indent="0">
              <a:buNone/>
              <a:defRPr sz="900"/>
            </a:lvl6pPr>
            <a:lvl7pPr marL="2743146" indent="0">
              <a:buNone/>
              <a:defRPr sz="900"/>
            </a:lvl7pPr>
            <a:lvl8pPr marL="3200336" indent="0">
              <a:buNone/>
              <a:defRPr sz="900"/>
            </a:lvl8pPr>
            <a:lvl9pPr marL="3657527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0" y="1778000"/>
            <a:ext cx="9144000" cy="5029200"/>
          </a:xfrm>
          <a:prstGeom prst="rect">
            <a:avLst/>
          </a:prstGeom>
        </p:spPr>
        <p:txBody>
          <a:bodyPr vert="eaVert" lIns="91438" tIns="45720" rIns="91438" bIns="4572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6000" y="203200"/>
            <a:ext cx="2286000" cy="6604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0" y="203200"/>
            <a:ext cx="6705600" cy="6604000"/>
          </a:xfrm>
          <a:prstGeom prst="rect">
            <a:avLst/>
          </a:prstGeom>
        </p:spPr>
        <p:txBody>
          <a:bodyPr vert="eaVert" lIns="91438" tIns="45720" rIns="91438" bIns="4572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366965"/>
            <a:ext cx="8636000" cy="1633537"/>
          </a:xfrm>
          <a:prstGeom prst="rect">
            <a:avLst/>
          </a:prstGeom>
        </p:spPr>
        <p:txBody>
          <a:bodyPr lIns="91438" tIns="45720" rIns="91438" bIns="45720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318002"/>
            <a:ext cx="7112000" cy="1947863"/>
          </a:xfrm>
          <a:prstGeom prst="rect">
            <a:avLst/>
          </a:prstGeom>
        </p:spPr>
        <p:txBody>
          <a:bodyPr lIns="91438" tIns="45720" rIns="91438" bIns="45720"/>
          <a:lstStyle>
            <a:lvl1pPr marL="0" indent="0" algn="ctr">
              <a:buNone/>
              <a:defRPr/>
            </a:lvl1pPr>
            <a:lvl2pPr marL="457191" indent="0" algn="ctr">
              <a:buNone/>
              <a:defRPr/>
            </a:lvl2pPr>
            <a:lvl3pPr marL="914382" indent="0" algn="ctr">
              <a:buNone/>
              <a:defRPr/>
            </a:lvl3pPr>
            <a:lvl4pPr marL="1371572" indent="0" algn="ctr">
              <a:buNone/>
              <a:defRPr/>
            </a:lvl4pPr>
            <a:lvl5pPr marL="1828764" indent="0" algn="ctr">
              <a:buNone/>
              <a:defRPr/>
            </a:lvl5pPr>
            <a:lvl6pPr marL="2285954" indent="0" algn="ctr">
              <a:buNone/>
              <a:defRPr/>
            </a:lvl6pPr>
            <a:lvl7pPr marL="2743146" indent="0" algn="ctr">
              <a:buNone/>
              <a:defRPr/>
            </a:lvl7pPr>
            <a:lvl8pPr marL="3200336" indent="0" algn="ctr">
              <a:buNone/>
              <a:defRPr/>
            </a:lvl8pPr>
            <a:lvl9pPr marL="3657527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  <a:prstGeom prst="rect">
            <a:avLst/>
          </a:prstGeom>
        </p:spPr>
        <p:txBody>
          <a:bodyPr lIns="91438" tIns="45720" rIns="91438" bIns="45720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0" y="1778000"/>
            <a:ext cx="9144000" cy="5029200"/>
          </a:xfrm>
          <a:prstGeom prst="rect">
            <a:avLst/>
          </a:prstGeom>
        </p:spPr>
        <p:txBody>
          <a:bodyPr lIns="91438" tIns="45720" rIns="91438" bIns="4572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3276" y="4895850"/>
            <a:ext cx="8636000" cy="1514476"/>
          </a:xfrm>
          <a:prstGeom prst="rect">
            <a:avLst/>
          </a:prstGeom>
        </p:spPr>
        <p:txBody>
          <a:bodyPr lIns="91438" tIns="45720" rIns="91438" bIns="45720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3276" y="3228975"/>
            <a:ext cx="8636000" cy="1666876"/>
          </a:xfrm>
          <a:prstGeom prst="rect">
            <a:avLst/>
          </a:prstGeom>
        </p:spPr>
        <p:txBody>
          <a:bodyPr lIns="91438" tIns="45720" rIns="91438" bIns="45720" anchor="b"/>
          <a:lstStyle>
            <a:lvl1pPr marL="0" indent="0">
              <a:buNone/>
              <a:defRPr sz="2000"/>
            </a:lvl1pPr>
            <a:lvl2pPr marL="457191" indent="0">
              <a:buNone/>
              <a:defRPr sz="1800"/>
            </a:lvl2pPr>
            <a:lvl3pPr marL="914382" indent="0">
              <a:buNone/>
              <a:defRPr sz="1600"/>
            </a:lvl3pPr>
            <a:lvl4pPr marL="1371572" indent="0">
              <a:buNone/>
              <a:defRPr sz="1400"/>
            </a:lvl4pPr>
            <a:lvl5pPr marL="1828764" indent="0">
              <a:buNone/>
              <a:defRPr sz="1400"/>
            </a:lvl5pPr>
            <a:lvl6pPr marL="2285954" indent="0">
              <a:buNone/>
              <a:defRPr sz="1400"/>
            </a:lvl6pPr>
            <a:lvl7pPr marL="2743146" indent="0">
              <a:buNone/>
              <a:defRPr sz="1400"/>
            </a:lvl7pPr>
            <a:lvl8pPr marL="3200336" indent="0">
              <a:buNone/>
              <a:defRPr sz="1400"/>
            </a:lvl8pPr>
            <a:lvl9pPr marL="3657527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  <a:prstGeom prst="rect">
            <a:avLst/>
          </a:prstGeom>
        </p:spPr>
        <p:txBody>
          <a:bodyPr lIns="91438" tIns="45720" rIns="91438" bIns="45720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0" y="1778000"/>
            <a:ext cx="4495800" cy="5029200"/>
          </a:xfrm>
          <a:prstGeom prst="rect">
            <a:avLst/>
          </a:prstGeom>
        </p:spPr>
        <p:txBody>
          <a:bodyPr lIns="91438" tIns="45720" rIns="91438" bIns="4572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56200" y="1778000"/>
            <a:ext cx="4495800" cy="5029200"/>
          </a:xfrm>
          <a:prstGeom prst="rect">
            <a:avLst/>
          </a:prstGeom>
        </p:spPr>
        <p:txBody>
          <a:bodyPr lIns="91438" tIns="45720" rIns="91438" bIns="4572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  <a:prstGeom prst="rect">
            <a:avLst/>
          </a:prstGeom>
        </p:spPr>
        <p:txBody>
          <a:bodyPr lIns="91438" tIns="45720" rIns="91438" bIns="45720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2" y="1704976"/>
            <a:ext cx="4489450" cy="711200"/>
          </a:xfrm>
          <a:prstGeom prst="rect">
            <a:avLst/>
          </a:prstGeom>
        </p:spPr>
        <p:txBody>
          <a:bodyPr lIns="91438" tIns="45720" rIns="91438" bIns="45720" anchor="b"/>
          <a:lstStyle>
            <a:lvl1pPr marL="0" indent="0">
              <a:buNone/>
              <a:defRPr sz="2400" b="1"/>
            </a:lvl1pPr>
            <a:lvl2pPr marL="457191" indent="0">
              <a:buNone/>
              <a:defRPr sz="2000" b="1"/>
            </a:lvl2pPr>
            <a:lvl3pPr marL="914382" indent="0">
              <a:buNone/>
              <a:defRPr sz="1800" b="1"/>
            </a:lvl3pPr>
            <a:lvl4pPr marL="1371572" indent="0">
              <a:buNone/>
              <a:defRPr sz="1600" b="1"/>
            </a:lvl4pPr>
            <a:lvl5pPr marL="1828764" indent="0">
              <a:buNone/>
              <a:defRPr sz="1600" b="1"/>
            </a:lvl5pPr>
            <a:lvl6pPr marL="2285954" indent="0">
              <a:buNone/>
              <a:defRPr sz="1600" b="1"/>
            </a:lvl6pPr>
            <a:lvl7pPr marL="2743146" indent="0">
              <a:buNone/>
              <a:defRPr sz="1600" b="1"/>
            </a:lvl7pPr>
            <a:lvl8pPr marL="3200336" indent="0">
              <a:buNone/>
              <a:defRPr sz="1600" b="1"/>
            </a:lvl8pPr>
            <a:lvl9pPr marL="3657527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2" y="2416177"/>
            <a:ext cx="4489450" cy="4391026"/>
          </a:xfrm>
          <a:prstGeom prst="rect">
            <a:avLst/>
          </a:prstGeom>
        </p:spPr>
        <p:txBody>
          <a:bodyPr lIns="91438" tIns="45720" rIns="91438" bIns="4572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0965" y="1704976"/>
            <a:ext cx="4491037" cy="711200"/>
          </a:xfrm>
          <a:prstGeom prst="rect">
            <a:avLst/>
          </a:prstGeom>
        </p:spPr>
        <p:txBody>
          <a:bodyPr lIns="91438" tIns="45720" rIns="91438" bIns="45720" anchor="b"/>
          <a:lstStyle>
            <a:lvl1pPr marL="0" indent="0">
              <a:buNone/>
              <a:defRPr sz="2400" b="1"/>
            </a:lvl1pPr>
            <a:lvl2pPr marL="457191" indent="0">
              <a:buNone/>
              <a:defRPr sz="2000" b="1"/>
            </a:lvl2pPr>
            <a:lvl3pPr marL="914382" indent="0">
              <a:buNone/>
              <a:defRPr sz="1800" b="1"/>
            </a:lvl3pPr>
            <a:lvl4pPr marL="1371572" indent="0">
              <a:buNone/>
              <a:defRPr sz="1600" b="1"/>
            </a:lvl4pPr>
            <a:lvl5pPr marL="1828764" indent="0">
              <a:buNone/>
              <a:defRPr sz="1600" b="1"/>
            </a:lvl5pPr>
            <a:lvl6pPr marL="2285954" indent="0">
              <a:buNone/>
              <a:defRPr sz="1600" b="1"/>
            </a:lvl6pPr>
            <a:lvl7pPr marL="2743146" indent="0">
              <a:buNone/>
              <a:defRPr sz="1600" b="1"/>
            </a:lvl7pPr>
            <a:lvl8pPr marL="3200336" indent="0">
              <a:buNone/>
              <a:defRPr sz="1600" b="1"/>
            </a:lvl8pPr>
            <a:lvl9pPr marL="3657527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60965" y="2416177"/>
            <a:ext cx="4491037" cy="4391026"/>
          </a:xfrm>
          <a:prstGeom prst="rect">
            <a:avLst/>
          </a:prstGeom>
        </p:spPr>
        <p:txBody>
          <a:bodyPr lIns="91438" tIns="45720" rIns="91438" bIns="4572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  <a:prstGeom prst="rect">
            <a:avLst/>
          </a:prstGeom>
        </p:spPr>
        <p:txBody>
          <a:bodyPr lIns="91438" tIns="45720" rIns="91438" bIns="45720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3215"/>
            <a:ext cx="3343276" cy="1290637"/>
          </a:xfrm>
          <a:prstGeom prst="rect">
            <a:avLst/>
          </a:prstGeom>
        </p:spPr>
        <p:txBody>
          <a:bodyPr lIns="91438" tIns="45720" rIns="91438" bIns="45720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1925" y="303213"/>
            <a:ext cx="5680076" cy="6503987"/>
          </a:xfrm>
          <a:prstGeom prst="rect">
            <a:avLst/>
          </a:prstGeom>
        </p:spPr>
        <p:txBody>
          <a:bodyPr lIns="91438" tIns="45720" rIns="91438" bIns="4572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0" y="1593852"/>
            <a:ext cx="3343276" cy="5213350"/>
          </a:xfrm>
          <a:prstGeom prst="rect">
            <a:avLst/>
          </a:prstGeom>
        </p:spPr>
        <p:txBody>
          <a:bodyPr lIns="91438" tIns="45720" rIns="91438" bIns="45720"/>
          <a:lstStyle>
            <a:lvl1pPr marL="0" indent="0">
              <a:buNone/>
              <a:defRPr sz="1400"/>
            </a:lvl1pPr>
            <a:lvl2pPr marL="457191" indent="0">
              <a:buNone/>
              <a:defRPr sz="1200"/>
            </a:lvl2pPr>
            <a:lvl3pPr marL="914382" indent="0">
              <a:buNone/>
              <a:defRPr sz="1000"/>
            </a:lvl3pPr>
            <a:lvl4pPr marL="1371572" indent="0">
              <a:buNone/>
              <a:defRPr sz="900"/>
            </a:lvl4pPr>
            <a:lvl5pPr marL="1828764" indent="0">
              <a:buNone/>
              <a:defRPr sz="900"/>
            </a:lvl5pPr>
            <a:lvl6pPr marL="2285954" indent="0">
              <a:buNone/>
              <a:defRPr sz="900"/>
            </a:lvl6pPr>
            <a:lvl7pPr marL="2743146" indent="0">
              <a:buNone/>
              <a:defRPr sz="900"/>
            </a:lvl7pPr>
            <a:lvl8pPr marL="3200336" indent="0">
              <a:buNone/>
              <a:defRPr sz="900"/>
            </a:lvl8pPr>
            <a:lvl9pPr marL="3657527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0726" y="5334000"/>
            <a:ext cx="6096000" cy="630238"/>
          </a:xfrm>
          <a:prstGeom prst="rect">
            <a:avLst/>
          </a:prstGeom>
        </p:spPr>
        <p:txBody>
          <a:bodyPr lIns="91438" tIns="45720" rIns="91438" bIns="45720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90726" y="681038"/>
            <a:ext cx="6096000" cy="4572000"/>
          </a:xfrm>
          <a:prstGeom prst="rect">
            <a:avLst/>
          </a:prstGeom>
        </p:spPr>
        <p:txBody>
          <a:bodyPr lIns="91438" tIns="45720" rIns="91438" bIns="45720"/>
          <a:lstStyle>
            <a:lvl1pPr marL="0" indent="0">
              <a:buNone/>
              <a:defRPr sz="3200"/>
            </a:lvl1pPr>
            <a:lvl2pPr marL="457191" indent="0">
              <a:buNone/>
              <a:defRPr sz="2800"/>
            </a:lvl2pPr>
            <a:lvl3pPr marL="914382" indent="0">
              <a:buNone/>
              <a:defRPr sz="2400"/>
            </a:lvl3pPr>
            <a:lvl4pPr marL="1371572" indent="0">
              <a:buNone/>
              <a:defRPr sz="2000"/>
            </a:lvl4pPr>
            <a:lvl5pPr marL="1828764" indent="0">
              <a:buNone/>
              <a:defRPr sz="2000"/>
            </a:lvl5pPr>
            <a:lvl6pPr marL="2285954" indent="0">
              <a:buNone/>
              <a:defRPr sz="2000"/>
            </a:lvl6pPr>
            <a:lvl7pPr marL="2743146" indent="0">
              <a:buNone/>
              <a:defRPr sz="2000"/>
            </a:lvl7pPr>
            <a:lvl8pPr marL="3200336" indent="0">
              <a:buNone/>
              <a:defRPr sz="2000"/>
            </a:lvl8pPr>
            <a:lvl9pPr marL="3657527" indent="0">
              <a:buNone/>
              <a:defRPr sz="2000"/>
            </a:lvl9pPr>
          </a:lstStyle>
          <a:p>
            <a:pPr lvl="0"/>
            <a:endParaRPr lang="en-GB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0726" y="5964238"/>
            <a:ext cx="6096000" cy="893762"/>
          </a:xfrm>
          <a:prstGeom prst="rect">
            <a:avLst/>
          </a:prstGeom>
        </p:spPr>
        <p:txBody>
          <a:bodyPr lIns="91438" tIns="45720" rIns="91438" bIns="45720"/>
          <a:lstStyle>
            <a:lvl1pPr marL="0" indent="0">
              <a:buNone/>
              <a:defRPr sz="1400"/>
            </a:lvl1pPr>
            <a:lvl2pPr marL="457191" indent="0">
              <a:buNone/>
              <a:defRPr sz="1200"/>
            </a:lvl2pPr>
            <a:lvl3pPr marL="914382" indent="0">
              <a:buNone/>
              <a:defRPr sz="1000"/>
            </a:lvl3pPr>
            <a:lvl4pPr marL="1371572" indent="0">
              <a:buNone/>
              <a:defRPr sz="900"/>
            </a:lvl4pPr>
            <a:lvl5pPr marL="1828764" indent="0">
              <a:buNone/>
              <a:defRPr sz="900"/>
            </a:lvl5pPr>
            <a:lvl6pPr marL="2285954" indent="0">
              <a:buNone/>
              <a:defRPr sz="900"/>
            </a:lvl6pPr>
            <a:lvl7pPr marL="2743146" indent="0">
              <a:buNone/>
              <a:defRPr sz="900"/>
            </a:lvl7pPr>
            <a:lvl8pPr marL="3200336" indent="0">
              <a:buNone/>
              <a:defRPr sz="900"/>
            </a:lvl8pPr>
            <a:lvl9pPr marL="3657527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  <a:prstGeom prst="rect">
            <a:avLst/>
          </a:prstGeom>
        </p:spPr>
        <p:txBody>
          <a:bodyPr lIns="91438" tIns="45720" rIns="91438" bIns="45720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0" y="1778000"/>
            <a:ext cx="9144000" cy="5029200"/>
          </a:xfrm>
          <a:prstGeom prst="rect">
            <a:avLst/>
          </a:prstGeom>
        </p:spPr>
        <p:txBody>
          <a:bodyPr vert="eaVert" lIns="91438" tIns="45720" rIns="91438" bIns="4572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6000" y="304800"/>
            <a:ext cx="2286000" cy="6502400"/>
          </a:xfrm>
          <a:prstGeom prst="rect">
            <a:avLst/>
          </a:prstGeom>
        </p:spPr>
        <p:txBody>
          <a:bodyPr vert="eaVert" lIns="91438" tIns="45720" rIns="91438" bIns="45720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0" y="304800"/>
            <a:ext cx="6705600" cy="6502400"/>
          </a:xfrm>
          <a:prstGeom prst="rect">
            <a:avLst/>
          </a:prstGeom>
        </p:spPr>
        <p:txBody>
          <a:bodyPr vert="eaVert" lIns="91438" tIns="45720" rIns="91438" bIns="4572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366965"/>
            <a:ext cx="8636000" cy="16335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318002"/>
            <a:ext cx="7112000" cy="1947863"/>
          </a:xfrm>
        </p:spPr>
        <p:txBody>
          <a:bodyPr/>
          <a:lstStyle>
            <a:lvl1pPr marL="0" indent="0" algn="ctr">
              <a:buNone/>
              <a:defRPr/>
            </a:lvl1pPr>
            <a:lvl2pPr marL="457191" indent="0" algn="ctr">
              <a:buNone/>
              <a:defRPr/>
            </a:lvl2pPr>
            <a:lvl3pPr marL="914382" indent="0" algn="ctr">
              <a:buNone/>
              <a:defRPr/>
            </a:lvl3pPr>
            <a:lvl4pPr marL="1371572" indent="0" algn="ctr">
              <a:buNone/>
              <a:defRPr/>
            </a:lvl4pPr>
            <a:lvl5pPr marL="1828764" indent="0" algn="ctr">
              <a:buNone/>
              <a:defRPr/>
            </a:lvl5pPr>
            <a:lvl6pPr marL="2285954" indent="0" algn="ctr">
              <a:buNone/>
              <a:defRPr/>
            </a:lvl6pPr>
            <a:lvl7pPr marL="2743146" indent="0" algn="ctr">
              <a:buNone/>
              <a:defRPr/>
            </a:lvl7pPr>
            <a:lvl8pPr marL="3200336" indent="0" algn="ctr">
              <a:buNone/>
              <a:defRPr/>
            </a:lvl8pPr>
            <a:lvl9pPr marL="3657527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3276" y="4895850"/>
            <a:ext cx="8636000" cy="15144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3276" y="3228975"/>
            <a:ext cx="8636000" cy="1666876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91" indent="0">
              <a:buNone/>
              <a:defRPr sz="1800"/>
            </a:lvl2pPr>
            <a:lvl3pPr marL="914382" indent="0">
              <a:buNone/>
              <a:defRPr sz="1600"/>
            </a:lvl3pPr>
            <a:lvl4pPr marL="1371572" indent="0">
              <a:buNone/>
              <a:defRPr sz="1400"/>
            </a:lvl4pPr>
            <a:lvl5pPr marL="1828764" indent="0">
              <a:buNone/>
              <a:defRPr sz="1400"/>
            </a:lvl5pPr>
            <a:lvl6pPr marL="2285954" indent="0">
              <a:buNone/>
              <a:defRPr sz="1400"/>
            </a:lvl6pPr>
            <a:lvl7pPr marL="2743146" indent="0">
              <a:buNone/>
              <a:defRPr sz="1400"/>
            </a:lvl7pPr>
            <a:lvl8pPr marL="3200336" indent="0">
              <a:buNone/>
              <a:defRPr sz="1400"/>
            </a:lvl8pPr>
            <a:lvl9pPr marL="3657527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2159000"/>
            <a:ext cx="1892300" cy="4470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35300" y="2159000"/>
            <a:ext cx="1892300" cy="4470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2" y="1704976"/>
            <a:ext cx="4489450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91" indent="0">
              <a:buNone/>
              <a:defRPr sz="2000" b="1"/>
            </a:lvl2pPr>
            <a:lvl3pPr marL="914382" indent="0">
              <a:buNone/>
              <a:defRPr sz="1800" b="1"/>
            </a:lvl3pPr>
            <a:lvl4pPr marL="1371572" indent="0">
              <a:buNone/>
              <a:defRPr sz="1600" b="1"/>
            </a:lvl4pPr>
            <a:lvl5pPr marL="1828764" indent="0">
              <a:buNone/>
              <a:defRPr sz="1600" b="1"/>
            </a:lvl5pPr>
            <a:lvl6pPr marL="2285954" indent="0">
              <a:buNone/>
              <a:defRPr sz="1600" b="1"/>
            </a:lvl6pPr>
            <a:lvl7pPr marL="2743146" indent="0">
              <a:buNone/>
              <a:defRPr sz="1600" b="1"/>
            </a:lvl7pPr>
            <a:lvl8pPr marL="3200336" indent="0">
              <a:buNone/>
              <a:defRPr sz="1600" b="1"/>
            </a:lvl8pPr>
            <a:lvl9pPr marL="3657527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2" y="2416177"/>
            <a:ext cx="4489450" cy="439102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0965" y="1704976"/>
            <a:ext cx="4491037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91" indent="0">
              <a:buNone/>
              <a:defRPr sz="2000" b="1"/>
            </a:lvl2pPr>
            <a:lvl3pPr marL="914382" indent="0">
              <a:buNone/>
              <a:defRPr sz="1800" b="1"/>
            </a:lvl3pPr>
            <a:lvl4pPr marL="1371572" indent="0">
              <a:buNone/>
              <a:defRPr sz="1600" b="1"/>
            </a:lvl4pPr>
            <a:lvl5pPr marL="1828764" indent="0">
              <a:buNone/>
              <a:defRPr sz="1600" b="1"/>
            </a:lvl5pPr>
            <a:lvl6pPr marL="2285954" indent="0">
              <a:buNone/>
              <a:defRPr sz="1600" b="1"/>
            </a:lvl6pPr>
            <a:lvl7pPr marL="2743146" indent="0">
              <a:buNone/>
              <a:defRPr sz="1600" b="1"/>
            </a:lvl7pPr>
            <a:lvl8pPr marL="3200336" indent="0">
              <a:buNone/>
              <a:defRPr sz="1600" b="1"/>
            </a:lvl8pPr>
            <a:lvl9pPr marL="3657527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60965" y="2416177"/>
            <a:ext cx="4491037" cy="439102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3215"/>
            <a:ext cx="3343276" cy="12906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1925" y="303213"/>
            <a:ext cx="5680076" cy="65039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0" y="1593852"/>
            <a:ext cx="3343276" cy="5213350"/>
          </a:xfrm>
        </p:spPr>
        <p:txBody>
          <a:bodyPr/>
          <a:lstStyle>
            <a:lvl1pPr marL="0" indent="0">
              <a:buNone/>
              <a:defRPr sz="1400"/>
            </a:lvl1pPr>
            <a:lvl2pPr marL="457191" indent="0">
              <a:buNone/>
              <a:defRPr sz="1200"/>
            </a:lvl2pPr>
            <a:lvl3pPr marL="914382" indent="0">
              <a:buNone/>
              <a:defRPr sz="1000"/>
            </a:lvl3pPr>
            <a:lvl4pPr marL="1371572" indent="0">
              <a:buNone/>
              <a:defRPr sz="900"/>
            </a:lvl4pPr>
            <a:lvl5pPr marL="1828764" indent="0">
              <a:buNone/>
              <a:defRPr sz="900"/>
            </a:lvl5pPr>
            <a:lvl6pPr marL="2285954" indent="0">
              <a:buNone/>
              <a:defRPr sz="900"/>
            </a:lvl6pPr>
            <a:lvl7pPr marL="2743146" indent="0">
              <a:buNone/>
              <a:defRPr sz="900"/>
            </a:lvl7pPr>
            <a:lvl8pPr marL="3200336" indent="0">
              <a:buNone/>
              <a:defRPr sz="900"/>
            </a:lvl8pPr>
            <a:lvl9pPr marL="3657527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0726" y="5334000"/>
            <a:ext cx="6096000" cy="6302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90726" y="681038"/>
            <a:ext cx="6096000" cy="4572000"/>
          </a:xfrm>
        </p:spPr>
        <p:txBody>
          <a:bodyPr/>
          <a:lstStyle>
            <a:lvl1pPr marL="0" indent="0">
              <a:buNone/>
              <a:defRPr sz="3200"/>
            </a:lvl1pPr>
            <a:lvl2pPr marL="457191" indent="0">
              <a:buNone/>
              <a:defRPr sz="2800"/>
            </a:lvl2pPr>
            <a:lvl3pPr marL="914382" indent="0">
              <a:buNone/>
              <a:defRPr sz="2400"/>
            </a:lvl3pPr>
            <a:lvl4pPr marL="1371572" indent="0">
              <a:buNone/>
              <a:defRPr sz="2000"/>
            </a:lvl4pPr>
            <a:lvl5pPr marL="1828764" indent="0">
              <a:buNone/>
              <a:defRPr sz="2000"/>
            </a:lvl5pPr>
            <a:lvl6pPr marL="2285954" indent="0">
              <a:buNone/>
              <a:defRPr sz="2000"/>
            </a:lvl6pPr>
            <a:lvl7pPr marL="2743146" indent="0">
              <a:buNone/>
              <a:defRPr sz="2000"/>
            </a:lvl7pPr>
            <a:lvl8pPr marL="3200336" indent="0">
              <a:buNone/>
              <a:defRPr sz="2000"/>
            </a:lvl8pPr>
            <a:lvl9pPr marL="3657527" indent="0">
              <a:buNone/>
              <a:defRPr sz="2000"/>
            </a:lvl9pPr>
          </a:lstStyle>
          <a:p>
            <a:pPr lvl="0"/>
            <a:endParaRPr lang="en-GB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0726" y="5964238"/>
            <a:ext cx="6096000" cy="893762"/>
          </a:xfrm>
        </p:spPr>
        <p:txBody>
          <a:bodyPr/>
          <a:lstStyle>
            <a:lvl1pPr marL="0" indent="0">
              <a:buNone/>
              <a:defRPr sz="1400"/>
            </a:lvl1pPr>
            <a:lvl2pPr marL="457191" indent="0">
              <a:buNone/>
              <a:defRPr sz="1200"/>
            </a:lvl2pPr>
            <a:lvl3pPr marL="914382" indent="0">
              <a:buNone/>
              <a:defRPr sz="1000"/>
            </a:lvl3pPr>
            <a:lvl4pPr marL="1371572" indent="0">
              <a:buNone/>
              <a:defRPr sz="900"/>
            </a:lvl4pPr>
            <a:lvl5pPr marL="1828764" indent="0">
              <a:buNone/>
              <a:defRPr sz="900"/>
            </a:lvl5pPr>
            <a:lvl6pPr marL="2285954" indent="0">
              <a:buNone/>
              <a:defRPr sz="900"/>
            </a:lvl6pPr>
            <a:lvl7pPr marL="2743146" indent="0">
              <a:buNone/>
              <a:defRPr sz="900"/>
            </a:lvl7pPr>
            <a:lvl8pPr marL="3200336" indent="0">
              <a:buNone/>
              <a:defRPr sz="900"/>
            </a:lvl8pPr>
            <a:lvl9pPr marL="3657527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24700" y="203200"/>
            <a:ext cx="2044700" cy="6426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203200"/>
            <a:ext cx="5981700" cy="6426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366965"/>
            <a:ext cx="8636000" cy="16335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318002"/>
            <a:ext cx="7112000" cy="1947863"/>
          </a:xfrm>
        </p:spPr>
        <p:txBody>
          <a:bodyPr/>
          <a:lstStyle>
            <a:lvl1pPr marL="0" indent="0" algn="ctr">
              <a:buNone/>
              <a:defRPr/>
            </a:lvl1pPr>
            <a:lvl2pPr marL="457191" indent="0" algn="ctr">
              <a:buNone/>
              <a:defRPr/>
            </a:lvl2pPr>
            <a:lvl3pPr marL="914382" indent="0" algn="ctr">
              <a:buNone/>
              <a:defRPr/>
            </a:lvl3pPr>
            <a:lvl4pPr marL="1371572" indent="0" algn="ctr">
              <a:buNone/>
              <a:defRPr/>
            </a:lvl4pPr>
            <a:lvl5pPr marL="1828764" indent="0" algn="ctr">
              <a:buNone/>
              <a:defRPr/>
            </a:lvl5pPr>
            <a:lvl6pPr marL="2285954" indent="0" algn="ctr">
              <a:buNone/>
              <a:defRPr/>
            </a:lvl6pPr>
            <a:lvl7pPr marL="2743146" indent="0" algn="ctr">
              <a:buNone/>
              <a:defRPr/>
            </a:lvl7pPr>
            <a:lvl8pPr marL="3200336" indent="0" algn="ctr">
              <a:buNone/>
              <a:defRPr/>
            </a:lvl8pPr>
            <a:lvl9pPr marL="3657527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3215"/>
            <a:ext cx="3343276" cy="12906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1925" y="303213"/>
            <a:ext cx="5680076" cy="6503987"/>
          </a:xfrm>
          <a:prstGeom prst="rect">
            <a:avLst/>
          </a:prstGeom>
        </p:spPr>
        <p:txBody>
          <a:bodyPr lIns="91438" tIns="45720" rIns="91438" bIns="4572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0" y="1593852"/>
            <a:ext cx="3343276" cy="5213350"/>
          </a:xfrm>
          <a:prstGeom prst="rect">
            <a:avLst/>
          </a:prstGeom>
        </p:spPr>
        <p:txBody>
          <a:bodyPr lIns="91438" tIns="45720" rIns="91438" bIns="45720"/>
          <a:lstStyle>
            <a:lvl1pPr marL="0" indent="0">
              <a:buNone/>
              <a:defRPr sz="1400"/>
            </a:lvl1pPr>
            <a:lvl2pPr marL="457191" indent="0">
              <a:buNone/>
              <a:defRPr sz="1200"/>
            </a:lvl2pPr>
            <a:lvl3pPr marL="914382" indent="0">
              <a:buNone/>
              <a:defRPr sz="1000"/>
            </a:lvl3pPr>
            <a:lvl4pPr marL="1371572" indent="0">
              <a:buNone/>
              <a:defRPr sz="900"/>
            </a:lvl4pPr>
            <a:lvl5pPr marL="1828764" indent="0">
              <a:buNone/>
              <a:defRPr sz="900"/>
            </a:lvl5pPr>
            <a:lvl6pPr marL="2285954" indent="0">
              <a:buNone/>
              <a:defRPr sz="900"/>
            </a:lvl6pPr>
            <a:lvl7pPr marL="2743146" indent="0">
              <a:buNone/>
              <a:defRPr sz="900"/>
            </a:lvl7pPr>
            <a:lvl8pPr marL="3200336" indent="0">
              <a:buNone/>
              <a:defRPr sz="900"/>
            </a:lvl8pPr>
            <a:lvl9pPr marL="3657527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3276" y="4895850"/>
            <a:ext cx="8636000" cy="15144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3276" y="3228975"/>
            <a:ext cx="8636000" cy="1666876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91" indent="0">
              <a:buNone/>
              <a:defRPr sz="1800"/>
            </a:lvl2pPr>
            <a:lvl3pPr marL="914382" indent="0">
              <a:buNone/>
              <a:defRPr sz="1600"/>
            </a:lvl3pPr>
            <a:lvl4pPr marL="1371572" indent="0">
              <a:buNone/>
              <a:defRPr sz="1400"/>
            </a:lvl4pPr>
            <a:lvl5pPr marL="1828764" indent="0">
              <a:buNone/>
              <a:defRPr sz="1400"/>
            </a:lvl5pPr>
            <a:lvl6pPr marL="2285954" indent="0">
              <a:buNone/>
              <a:defRPr sz="1400"/>
            </a:lvl6pPr>
            <a:lvl7pPr marL="2743146" indent="0">
              <a:buNone/>
              <a:defRPr sz="1400"/>
            </a:lvl7pPr>
            <a:lvl8pPr marL="3200336" indent="0">
              <a:buNone/>
              <a:defRPr sz="1400"/>
            </a:lvl8pPr>
            <a:lvl9pPr marL="3657527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57902" y="2159000"/>
            <a:ext cx="1479550" cy="4470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9852" y="2159000"/>
            <a:ext cx="1479550" cy="4470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2" y="1704976"/>
            <a:ext cx="4489450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91" indent="0">
              <a:buNone/>
              <a:defRPr sz="2000" b="1"/>
            </a:lvl2pPr>
            <a:lvl3pPr marL="914382" indent="0">
              <a:buNone/>
              <a:defRPr sz="1800" b="1"/>
            </a:lvl3pPr>
            <a:lvl4pPr marL="1371572" indent="0">
              <a:buNone/>
              <a:defRPr sz="1600" b="1"/>
            </a:lvl4pPr>
            <a:lvl5pPr marL="1828764" indent="0">
              <a:buNone/>
              <a:defRPr sz="1600" b="1"/>
            </a:lvl5pPr>
            <a:lvl6pPr marL="2285954" indent="0">
              <a:buNone/>
              <a:defRPr sz="1600" b="1"/>
            </a:lvl6pPr>
            <a:lvl7pPr marL="2743146" indent="0">
              <a:buNone/>
              <a:defRPr sz="1600" b="1"/>
            </a:lvl7pPr>
            <a:lvl8pPr marL="3200336" indent="0">
              <a:buNone/>
              <a:defRPr sz="1600" b="1"/>
            </a:lvl8pPr>
            <a:lvl9pPr marL="3657527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2" y="2416177"/>
            <a:ext cx="4489450" cy="439102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0965" y="1704976"/>
            <a:ext cx="4491037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91" indent="0">
              <a:buNone/>
              <a:defRPr sz="2000" b="1"/>
            </a:lvl2pPr>
            <a:lvl3pPr marL="914382" indent="0">
              <a:buNone/>
              <a:defRPr sz="1800" b="1"/>
            </a:lvl3pPr>
            <a:lvl4pPr marL="1371572" indent="0">
              <a:buNone/>
              <a:defRPr sz="1600" b="1"/>
            </a:lvl4pPr>
            <a:lvl5pPr marL="1828764" indent="0">
              <a:buNone/>
              <a:defRPr sz="1600" b="1"/>
            </a:lvl5pPr>
            <a:lvl6pPr marL="2285954" indent="0">
              <a:buNone/>
              <a:defRPr sz="1600" b="1"/>
            </a:lvl6pPr>
            <a:lvl7pPr marL="2743146" indent="0">
              <a:buNone/>
              <a:defRPr sz="1600" b="1"/>
            </a:lvl7pPr>
            <a:lvl8pPr marL="3200336" indent="0">
              <a:buNone/>
              <a:defRPr sz="1600" b="1"/>
            </a:lvl8pPr>
            <a:lvl9pPr marL="3657527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60965" y="2416177"/>
            <a:ext cx="4491037" cy="439102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3215"/>
            <a:ext cx="3343276" cy="12906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1925" y="303213"/>
            <a:ext cx="5680076" cy="65039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0" y="1593852"/>
            <a:ext cx="3343276" cy="5213350"/>
          </a:xfrm>
        </p:spPr>
        <p:txBody>
          <a:bodyPr/>
          <a:lstStyle>
            <a:lvl1pPr marL="0" indent="0">
              <a:buNone/>
              <a:defRPr sz="1400"/>
            </a:lvl1pPr>
            <a:lvl2pPr marL="457191" indent="0">
              <a:buNone/>
              <a:defRPr sz="1200"/>
            </a:lvl2pPr>
            <a:lvl3pPr marL="914382" indent="0">
              <a:buNone/>
              <a:defRPr sz="1000"/>
            </a:lvl3pPr>
            <a:lvl4pPr marL="1371572" indent="0">
              <a:buNone/>
              <a:defRPr sz="900"/>
            </a:lvl4pPr>
            <a:lvl5pPr marL="1828764" indent="0">
              <a:buNone/>
              <a:defRPr sz="900"/>
            </a:lvl5pPr>
            <a:lvl6pPr marL="2285954" indent="0">
              <a:buNone/>
              <a:defRPr sz="900"/>
            </a:lvl6pPr>
            <a:lvl7pPr marL="2743146" indent="0">
              <a:buNone/>
              <a:defRPr sz="900"/>
            </a:lvl7pPr>
            <a:lvl8pPr marL="3200336" indent="0">
              <a:buNone/>
              <a:defRPr sz="900"/>
            </a:lvl8pPr>
            <a:lvl9pPr marL="3657527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0726" y="5334000"/>
            <a:ext cx="6096000" cy="6302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90726" y="681038"/>
            <a:ext cx="6096000" cy="4572000"/>
          </a:xfrm>
        </p:spPr>
        <p:txBody>
          <a:bodyPr/>
          <a:lstStyle>
            <a:lvl1pPr marL="0" indent="0">
              <a:buNone/>
              <a:defRPr sz="3200"/>
            </a:lvl1pPr>
            <a:lvl2pPr marL="457191" indent="0">
              <a:buNone/>
              <a:defRPr sz="2800"/>
            </a:lvl2pPr>
            <a:lvl3pPr marL="914382" indent="0">
              <a:buNone/>
              <a:defRPr sz="2400"/>
            </a:lvl3pPr>
            <a:lvl4pPr marL="1371572" indent="0">
              <a:buNone/>
              <a:defRPr sz="2000"/>
            </a:lvl4pPr>
            <a:lvl5pPr marL="1828764" indent="0">
              <a:buNone/>
              <a:defRPr sz="2000"/>
            </a:lvl5pPr>
            <a:lvl6pPr marL="2285954" indent="0">
              <a:buNone/>
              <a:defRPr sz="2000"/>
            </a:lvl6pPr>
            <a:lvl7pPr marL="2743146" indent="0">
              <a:buNone/>
              <a:defRPr sz="2000"/>
            </a:lvl7pPr>
            <a:lvl8pPr marL="3200336" indent="0">
              <a:buNone/>
              <a:defRPr sz="2000"/>
            </a:lvl8pPr>
            <a:lvl9pPr marL="3657527" indent="0">
              <a:buNone/>
              <a:defRPr sz="2000"/>
            </a:lvl9pPr>
          </a:lstStyle>
          <a:p>
            <a:pPr lvl="0"/>
            <a:endParaRPr lang="en-GB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0726" y="5964238"/>
            <a:ext cx="6096000" cy="893762"/>
          </a:xfrm>
        </p:spPr>
        <p:txBody>
          <a:bodyPr/>
          <a:lstStyle>
            <a:lvl1pPr marL="0" indent="0">
              <a:buNone/>
              <a:defRPr sz="1400"/>
            </a:lvl1pPr>
            <a:lvl2pPr marL="457191" indent="0">
              <a:buNone/>
              <a:defRPr sz="1200"/>
            </a:lvl2pPr>
            <a:lvl3pPr marL="914382" indent="0">
              <a:buNone/>
              <a:defRPr sz="1000"/>
            </a:lvl3pPr>
            <a:lvl4pPr marL="1371572" indent="0">
              <a:buNone/>
              <a:defRPr sz="900"/>
            </a:lvl4pPr>
            <a:lvl5pPr marL="1828764" indent="0">
              <a:buNone/>
              <a:defRPr sz="900"/>
            </a:lvl5pPr>
            <a:lvl6pPr marL="2285954" indent="0">
              <a:buNone/>
              <a:defRPr sz="900"/>
            </a:lvl6pPr>
            <a:lvl7pPr marL="2743146" indent="0">
              <a:buNone/>
              <a:defRPr sz="900"/>
            </a:lvl7pPr>
            <a:lvl8pPr marL="3200336" indent="0">
              <a:buNone/>
              <a:defRPr sz="900"/>
            </a:lvl8pPr>
            <a:lvl9pPr marL="3657527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24700" y="203200"/>
            <a:ext cx="2044700" cy="6426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203200"/>
            <a:ext cx="5981700" cy="6426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366965"/>
            <a:ext cx="8636000" cy="16335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318002"/>
            <a:ext cx="7112000" cy="1947863"/>
          </a:xfrm>
        </p:spPr>
        <p:txBody>
          <a:bodyPr/>
          <a:lstStyle>
            <a:lvl1pPr marL="0" indent="0" algn="ctr">
              <a:buNone/>
              <a:defRPr/>
            </a:lvl1pPr>
            <a:lvl2pPr marL="457191" indent="0" algn="ctr">
              <a:buNone/>
              <a:defRPr/>
            </a:lvl2pPr>
            <a:lvl3pPr marL="914382" indent="0" algn="ctr">
              <a:buNone/>
              <a:defRPr/>
            </a:lvl3pPr>
            <a:lvl4pPr marL="1371572" indent="0" algn="ctr">
              <a:buNone/>
              <a:defRPr/>
            </a:lvl4pPr>
            <a:lvl5pPr marL="1828764" indent="0" algn="ctr">
              <a:buNone/>
              <a:defRPr/>
            </a:lvl5pPr>
            <a:lvl6pPr marL="2285954" indent="0" algn="ctr">
              <a:buNone/>
              <a:defRPr/>
            </a:lvl6pPr>
            <a:lvl7pPr marL="2743146" indent="0" algn="ctr">
              <a:buNone/>
              <a:defRPr/>
            </a:lvl7pPr>
            <a:lvl8pPr marL="3200336" indent="0" algn="ctr">
              <a:buNone/>
              <a:defRPr/>
            </a:lvl8pPr>
            <a:lvl9pPr marL="3657527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0726" y="5334000"/>
            <a:ext cx="6096000" cy="6302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90726" y="681038"/>
            <a:ext cx="6096000" cy="4572000"/>
          </a:xfrm>
          <a:prstGeom prst="rect">
            <a:avLst/>
          </a:prstGeom>
        </p:spPr>
        <p:txBody>
          <a:bodyPr lIns="91438" tIns="45720" rIns="91438" bIns="45720"/>
          <a:lstStyle>
            <a:lvl1pPr marL="0" indent="0">
              <a:buNone/>
              <a:defRPr sz="3200"/>
            </a:lvl1pPr>
            <a:lvl2pPr marL="457191" indent="0">
              <a:buNone/>
              <a:defRPr sz="2800"/>
            </a:lvl2pPr>
            <a:lvl3pPr marL="914382" indent="0">
              <a:buNone/>
              <a:defRPr sz="2400"/>
            </a:lvl3pPr>
            <a:lvl4pPr marL="1371572" indent="0">
              <a:buNone/>
              <a:defRPr sz="2000"/>
            </a:lvl4pPr>
            <a:lvl5pPr marL="1828764" indent="0">
              <a:buNone/>
              <a:defRPr sz="2000"/>
            </a:lvl5pPr>
            <a:lvl6pPr marL="2285954" indent="0">
              <a:buNone/>
              <a:defRPr sz="2000"/>
            </a:lvl6pPr>
            <a:lvl7pPr marL="2743146" indent="0">
              <a:buNone/>
              <a:defRPr sz="2000"/>
            </a:lvl7pPr>
            <a:lvl8pPr marL="3200336" indent="0">
              <a:buNone/>
              <a:defRPr sz="2000"/>
            </a:lvl8pPr>
            <a:lvl9pPr marL="3657527" indent="0">
              <a:buNone/>
              <a:defRPr sz="2000"/>
            </a:lvl9pPr>
          </a:lstStyle>
          <a:p>
            <a:pPr lvl="0"/>
            <a:endParaRPr lang="en-GB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0726" y="5964238"/>
            <a:ext cx="6096000" cy="893762"/>
          </a:xfrm>
          <a:prstGeom prst="rect">
            <a:avLst/>
          </a:prstGeom>
        </p:spPr>
        <p:txBody>
          <a:bodyPr lIns="91438" tIns="45720" rIns="91438" bIns="45720"/>
          <a:lstStyle>
            <a:lvl1pPr marL="0" indent="0">
              <a:buNone/>
              <a:defRPr sz="1400"/>
            </a:lvl1pPr>
            <a:lvl2pPr marL="457191" indent="0">
              <a:buNone/>
              <a:defRPr sz="1200"/>
            </a:lvl2pPr>
            <a:lvl3pPr marL="914382" indent="0">
              <a:buNone/>
              <a:defRPr sz="1000"/>
            </a:lvl3pPr>
            <a:lvl4pPr marL="1371572" indent="0">
              <a:buNone/>
              <a:defRPr sz="900"/>
            </a:lvl4pPr>
            <a:lvl5pPr marL="1828764" indent="0">
              <a:buNone/>
              <a:defRPr sz="900"/>
            </a:lvl5pPr>
            <a:lvl6pPr marL="2285954" indent="0">
              <a:buNone/>
              <a:defRPr sz="900"/>
            </a:lvl6pPr>
            <a:lvl7pPr marL="2743146" indent="0">
              <a:buNone/>
              <a:defRPr sz="900"/>
            </a:lvl7pPr>
            <a:lvl8pPr marL="3200336" indent="0">
              <a:buNone/>
              <a:defRPr sz="900"/>
            </a:lvl8pPr>
            <a:lvl9pPr marL="3657527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3276" y="4895850"/>
            <a:ext cx="8636000" cy="15144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3276" y="3228975"/>
            <a:ext cx="8636000" cy="1666876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91" indent="0">
              <a:buNone/>
              <a:defRPr sz="1800"/>
            </a:lvl2pPr>
            <a:lvl3pPr marL="914382" indent="0">
              <a:buNone/>
              <a:defRPr sz="1600"/>
            </a:lvl3pPr>
            <a:lvl4pPr marL="1371572" indent="0">
              <a:buNone/>
              <a:defRPr sz="1400"/>
            </a:lvl4pPr>
            <a:lvl5pPr marL="1828764" indent="0">
              <a:buNone/>
              <a:defRPr sz="1400"/>
            </a:lvl5pPr>
            <a:lvl6pPr marL="2285954" indent="0">
              <a:buNone/>
              <a:defRPr sz="1400"/>
            </a:lvl6pPr>
            <a:lvl7pPr marL="2743146" indent="0">
              <a:buNone/>
              <a:defRPr sz="1400"/>
            </a:lvl7pPr>
            <a:lvl8pPr marL="3200336" indent="0">
              <a:buNone/>
              <a:defRPr sz="1400"/>
            </a:lvl8pPr>
            <a:lvl9pPr marL="3657527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2159000"/>
            <a:ext cx="1892300" cy="4470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35300" y="2159000"/>
            <a:ext cx="1892300" cy="4470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2" y="1704976"/>
            <a:ext cx="4489450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91" indent="0">
              <a:buNone/>
              <a:defRPr sz="2000" b="1"/>
            </a:lvl2pPr>
            <a:lvl3pPr marL="914382" indent="0">
              <a:buNone/>
              <a:defRPr sz="1800" b="1"/>
            </a:lvl3pPr>
            <a:lvl4pPr marL="1371572" indent="0">
              <a:buNone/>
              <a:defRPr sz="1600" b="1"/>
            </a:lvl4pPr>
            <a:lvl5pPr marL="1828764" indent="0">
              <a:buNone/>
              <a:defRPr sz="1600" b="1"/>
            </a:lvl5pPr>
            <a:lvl6pPr marL="2285954" indent="0">
              <a:buNone/>
              <a:defRPr sz="1600" b="1"/>
            </a:lvl6pPr>
            <a:lvl7pPr marL="2743146" indent="0">
              <a:buNone/>
              <a:defRPr sz="1600" b="1"/>
            </a:lvl7pPr>
            <a:lvl8pPr marL="3200336" indent="0">
              <a:buNone/>
              <a:defRPr sz="1600" b="1"/>
            </a:lvl8pPr>
            <a:lvl9pPr marL="3657527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2" y="2416177"/>
            <a:ext cx="4489450" cy="439102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0965" y="1704976"/>
            <a:ext cx="4491037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91" indent="0">
              <a:buNone/>
              <a:defRPr sz="2000" b="1"/>
            </a:lvl2pPr>
            <a:lvl3pPr marL="914382" indent="0">
              <a:buNone/>
              <a:defRPr sz="1800" b="1"/>
            </a:lvl3pPr>
            <a:lvl4pPr marL="1371572" indent="0">
              <a:buNone/>
              <a:defRPr sz="1600" b="1"/>
            </a:lvl4pPr>
            <a:lvl5pPr marL="1828764" indent="0">
              <a:buNone/>
              <a:defRPr sz="1600" b="1"/>
            </a:lvl5pPr>
            <a:lvl6pPr marL="2285954" indent="0">
              <a:buNone/>
              <a:defRPr sz="1600" b="1"/>
            </a:lvl6pPr>
            <a:lvl7pPr marL="2743146" indent="0">
              <a:buNone/>
              <a:defRPr sz="1600" b="1"/>
            </a:lvl7pPr>
            <a:lvl8pPr marL="3200336" indent="0">
              <a:buNone/>
              <a:defRPr sz="1600" b="1"/>
            </a:lvl8pPr>
            <a:lvl9pPr marL="3657527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60965" y="2416177"/>
            <a:ext cx="4491037" cy="439102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3215"/>
            <a:ext cx="3343276" cy="12906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1925" y="303213"/>
            <a:ext cx="5680076" cy="65039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0" y="1593852"/>
            <a:ext cx="3343276" cy="5213350"/>
          </a:xfrm>
        </p:spPr>
        <p:txBody>
          <a:bodyPr/>
          <a:lstStyle>
            <a:lvl1pPr marL="0" indent="0">
              <a:buNone/>
              <a:defRPr sz="1400"/>
            </a:lvl1pPr>
            <a:lvl2pPr marL="457191" indent="0">
              <a:buNone/>
              <a:defRPr sz="1200"/>
            </a:lvl2pPr>
            <a:lvl3pPr marL="914382" indent="0">
              <a:buNone/>
              <a:defRPr sz="1000"/>
            </a:lvl3pPr>
            <a:lvl4pPr marL="1371572" indent="0">
              <a:buNone/>
              <a:defRPr sz="900"/>
            </a:lvl4pPr>
            <a:lvl5pPr marL="1828764" indent="0">
              <a:buNone/>
              <a:defRPr sz="900"/>
            </a:lvl5pPr>
            <a:lvl6pPr marL="2285954" indent="0">
              <a:buNone/>
              <a:defRPr sz="900"/>
            </a:lvl6pPr>
            <a:lvl7pPr marL="2743146" indent="0">
              <a:buNone/>
              <a:defRPr sz="900"/>
            </a:lvl7pPr>
            <a:lvl8pPr marL="3200336" indent="0">
              <a:buNone/>
              <a:defRPr sz="900"/>
            </a:lvl8pPr>
            <a:lvl9pPr marL="3657527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0726" y="5334000"/>
            <a:ext cx="6096000" cy="6302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90726" y="681038"/>
            <a:ext cx="6096000" cy="4572000"/>
          </a:xfrm>
        </p:spPr>
        <p:txBody>
          <a:bodyPr/>
          <a:lstStyle>
            <a:lvl1pPr marL="0" indent="0">
              <a:buNone/>
              <a:defRPr sz="3200"/>
            </a:lvl1pPr>
            <a:lvl2pPr marL="457191" indent="0">
              <a:buNone/>
              <a:defRPr sz="2800"/>
            </a:lvl2pPr>
            <a:lvl3pPr marL="914382" indent="0">
              <a:buNone/>
              <a:defRPr sz="2400"/>
            </a:lvl3pPr>
            <a:lvl4pPr marL="1371572" indent="0">
              <a:buNone/>
              <a:defRPr sz="2000"/>
            </a:lvl4pPr>
            <a:lvl5pPr marL="1828764" indent="0">
              <a:buNone/>
              <a:defRPr sz="2000"/>
            </a:lvl5pPr>
            <a:lvl6pPr marL="2285954" indent="0">
              <a:buNone/>
              <a:defRPr sz="2000"/>
            </a:lvl6pPr>
            <a:lvl7pPr marL="2743146" indent="0">
              <a:buNone/>
              <a:defRPr sz="2000"/>
            </a:lvl7pPr>
            <a:lvl8pPr marL="3200336" indent="0">
              <a:buNone/>
              <a:defRPr sz="2000"/>
            </a:lvl8pPr>
            <a:lvl9pPr marL="3657527" indent="0">
              <a:buNone/>
              <a:defRPr sz="2000"/>
            </a:lvl9pPr>
          </a:lstStyle>
          <a:p>
            <a:pPr lvl="0"/>
            <a:endParaRPr lang="en-GB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0726" y="5964238"/>
            <a:ext cx="6096000" cy="893762"/>
          </a:xfrm>
        </p:spPr>
        <p:txBody>
          <a:bodyPr/>
          <a:lstStyle>
            <a:lvl1pPr marL="0" indent="0">
              <a:buNone/>
              <a:defRPr sz="1400"/>
            </a:lvl1pPr>
            <a:lvl2pPr marL="457191" indent="0">
              <a:buNone/>
              <a:defRPr sz="1200"/>
            </a:lvl2pPr>
            <a:lvl3pPr marL="914382" indent="0">
              <a:buNone/>
              <a:defRPr sz="1000"/>
            </a:lvl3pPr>
            <a:lvl4pPr marL="1371572" indent="0">
              <a:buNone/>
              <a:defRPr sz="900"/>
            </a:lvl4pPr>
            <a:lvl5pPr marL="1828764" indent="0">
              <a:buNone/>
              <a:defRPr sz="900"/>
            </a:lvl5pPr>
            <a:lvl6pPr marL="2285954" indent="0">
              <a:buNone/>
              <a:defRPr sz="900"/>
            </a:lvl6pPr>
            <a:lvl7pPr marL="2743146" indent="0">
              <a:buNone/>
              <a:defRPr sz="900"/>
            </a:lvl7pPr>
            <a:lvl8pPr marL="3200336" indent="0">
              <a:buNone/>
              <a:defRPr sz="900"/>
            </a:lvl8pPr>
            <a:lvl9pPr marL="3657527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24700" y="203200"/>
            <a:ext cx="2044700" cy="6426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203200"/>
            <a:ext cx="5981700" cy="6426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2324100"/>
            <a:ext cx="8178800" cy="2971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+mj-lt"/>
          <a:ea typeface="ＭＳ Ｐゴシック" charset="-128"/>
          <a:cs typeface="ＭＳ Ｐゴシック" charset="-128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ＭＳ Ｐゴシック" charset="-128"/>
          <a:cs typeface="ＭＳ Ｐゴシック" charset="-128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ＭＳ Ｐゴシック" charset="-128"/>
          <a:cs typeface="ＭＳ Ｐゴシック" charset="-128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ＭＳ Ｐゴシック" charset="-128"/>
          <a:cs typeface="ＭＳ Ｐゴシック" charset="-128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ＭＳ Ｐゴシック" charset="-128"/>
          <a:cs typeface="ＭＳ Ｐゴシック" charset="-128"/>
          <a:sym typeface="Gill Sans" charset="0"/>
        </a:defRPr>
      </a:lvl5pPr>
      <a:lvl6pPr marL="457191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sym typeface="Gill Sans" charset="0"/>
        </a:defRPr>
      </a:lvl6pPr>
      <a:lvl7pPr marL="914382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sym typeface="Gill Sans" charset="0"/>
        </a:defRPr>
      </a:lvl7pPr>
      <a:lvl8pPr marL="1371572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sym typeface="Gill Sans" charset="0"/>
        </a:defRPr>
      </a:lvl8pPr>
      <a:lvl9pPr marL="1828764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sym typeface="Gill Sans" charset="0"/>
        </a:defRPr>
      </a:lvl9pPr>
    </p:titleStyle>
    <p:bodyStyle>
      <a:lvl1pPr marL="342893" indent="-342893"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-128"/>
          <a:sym typeface="Gill Sans" charset="0"/>
        </a:defRPr>
      </a:lvl1pPr>
      <a:lvl2pPr marL="742936" indent="-285744"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n-lt"/>
          <a:ea typeface="ＭＳ Ｐゴシック" charset="-128"/>
          <a:sym typeface="Gill Sans" charset="0"/>
        </a:defRPr>
      </a:lvl2pPr>
      <a:lvl3pPr marL="1142977" indent="-228595"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n-lt"/>
          <a:ea typeface="ＭＳ Ｐゴシック" charset="-128"/>
          <a:sym typeface="Gill Sans" charset="0"/>
        </a:defRPr>
      </a:lvl3pPr>
      <a:lvl4pPr marL="1600168" indent="-228595"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n-lt"/>
          <a:ea typeface="ＭＳ Ｐゴシック" charset="-128"/>
          <a:sym typeface="Gill Sans" charset="0"/>
        </a:defRPr>
      </a:lvl4pPr>
      <a:lvl5pPr marL="2057358" indent="-228595"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n-lt"/>
          <a:ea typeface="ＭＳ Ｐゴシック" charset="-128"/>
          <a:sym typeface="Gill Sans" charset="0"/>
        </a:defRPr>
      </a:lvl5pPr>
      <a:lvl6pPr marL="457191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n-lt"/>
          <a:sym typeface="Gill Sans" charset="0"/>
        </a:defRPr>
      </a:lvl6pPr>
      <a:lvl7pPr marL="914382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n-lt"/>
          <a:sym typeface="Gill Sans" charset="0"/>
        </a:defRPr>
      </a:lvl7pPr>
      <a:lvl8pPr marL="1371572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n-lt"/>
          <a:sym typeface="Gill Sans" charset="0"/>
        </a:defRPr>
      </a:lvl8pPr>
      <a:lvl9pPr marL="1828764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n-lt"/>
          <a:sym typeface="Gill Sans" charset="0"/>
        </a:defRPr>
      </a:lvl9pPr>
    </p:bodyStyle>
    <p:otherStyle>
      <a:defPPr>
        <a:defRPr lang="en-US"/>
      </a:defPPr>
      <a:lvl1pPr marL="0" algn="l" defTabSz="9143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91" algn="l" defTabSz="9143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82" algn="l" defTabSz="9143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72" algn="l" defTabSz="9143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64" algn="l" defTabSz="9143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54" algn="l" defTabSz="9143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46" algn="l" defTabSz="9143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36" algn="l" defTabSz="9143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27" algn="l" defTabSz="9143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508000" y="305153"/>
            <a:ext cx="9144000" cy="127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1599" tIns="50799" rIns="101599" bIns="5079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08000" y="1778000"/>
            <a:ext cx="9144000" cy="5028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1599" tIns="50799" rIns="101599" bIns="5079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8000" y="7062612"/>
            <a:ext cx="2370667" cy="405694"/>
          </a:xfrm>
          <a:prstGeom prst="rect">
            <a:avLst/>
          </a:prstGeom>
        </p:spPr>
        <p:txBody>
          <a:bodyPr vert="horz" lIns="101599" tIns="50799" rIns="101599" bIns="50799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8365F61-DA6F-9F45-AF64-B99D764C3C24}" type="datetime1">
              <a:rPr lang="en-US"/>
              <a:pPr>
                <a:defRPr/>
              </a:pPr>
              <a:t>10/30/2012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71334" y="7062612"/>
            <a:ext cx="3217333" cy="405694"/>
          </a:xfrm>
          <a:prstGeom prst="rect">
            <a:avLst/>
          </a:prstGeom>
        </p:spPr>
        <p:txBody>
          <a:bodyPr vert="horz" lIns="101599" tIns="50799" rIns="101599" bIns="50799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3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81333" y="7062612"/>
            <a:ext cx="2370667" cy="405694"/>
          </a:xfrm>
          <a:prstGeom prst="rect">
            <a:avLst/>
          </a:prstGeom>
        </p:spPr>
        <p:txBody>
          <a:bodyPr vert="horz" lIns="101599" tIns="50799" rIns="101599" bIns="50799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C196388-F9AE-9245-B284-E19E69AF9F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  <p:sldLayoutId id="2147483805" r:id="rId11"/>
  </p:sldLayoutIdLst>
  <p:txStyles>
    <p:titleStyle>
      <a:lvl1pPr algn="ctr" defTabSz="507995" rtl="0" eaLnBrk="1" fontAlgn="base" hangingPunct="1">
        <a:spcBef>
          <a:spcPct val="0"/>
        </a:spcBef>
        <a:spcAft>
          <a:spcPct val="0"/>
        </a:spcAft>
        <a:defRPr sz="4900" kern="1200">
          <a:solidFill>
            <a:schemeClr val="tx1"/>
          </a:solidFill>
          <a:latin typeface="+mj-lt"/>
          <a:ea typeface="ＭＳ Ｐゴシック" pitchFamily="-110" charset="-128"/>
          <a:cs typeface="ＭＳ Ｐゴシック" pitchFamily="-110" charset="-128"/>
        </a:defRPr>
      </a:lvl1pPr>
      <a:lvl2pPr algn="ctr" defTabSz="507995" rtl="0" eaLnBrk="1" fontAlgn="base" hangingPunct="1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2pPr>
      <a:lvl3pPr algn="ctr" defTabSz="507995" rtl="0" eaLnBrk="1" fontAlgn="base" hangingPunct="1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3pPr>
      <a:lvl4pPr algn="ctr" defTabSz="507995" rtl="0" eaLnBrk="1" fontAlgn="base" hangingPunct="1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4pPr>
      <a:lvl5pPr algn="ctr" defTabSz="507995" rtl="0" eaLnBrk="1" fontAlgn="base" hangingPunct="1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5pPr>
      <a:lvl6pPr marL="507995" algn="ctr" defTabSz="507995" rtl="0" eaLnBrk="1" fontAlgn="base" hangingPunct="1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6pPr>
      <a:lvl7pPr marL="1015990" algn="ctr" defTabSz="507995" rtl="0" eaLnBrk="1" fontAlgn="base" hangingPunct="1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7pPr>
      <a:lvl8pPr marL="1523985" algn="ctr" defTabSz="507995" rtl="0" eaLnBrk="1" fontAlgn="base" hangingPunct="1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8pPr>
      <a:lvl9pPr marL="2031980" algn="ctr" defTabSz="507995" rtl="0" eaLnBrk="1" fontAlgn="base" hangingPunct="1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9pPr>
    </p:titleStyle>
    <p:bodyStyle>
      <a:lvl1pPr marL="380996" indent="-380996" algn="l" defTabSz="507995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600" kern="1200">
          <a:solidFill>
            <a:schemeClr val="tx1"/>
          </a:solidFill>
          <a:latin typeface="+mn-lt"/>
          <a:ea typeface="ＭＳ Ｐゴシック" pitchFamily="-110" charset="-128"/>
          <a:cs typeface="ＭＳ Ｐゴシック" pitchFamily="-110" charset="-128"/>
        </a:defRPr>
      </a:lvl1pPr>
      <a:lvl2pPr marL="825492" indent="-317497" algn="l" defTabSz="507995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3100" kern="1200">
          <a:solidFill>
            <a:schemeClr val="tx1"/>
          </a:solidFill>
          <a:latin typeface="+mn-lt"/>
          <a:ea typeface="ＭＳ Ｐゴシック" pitchFamily="-110" charset="-128"/>
          <a:cs typeface="+mn-cs"/>
        </a:defRPr>
      </a:lvl2pPr>
      <a:lvl3pPr marL="1269987" indent="-253997" algn="l" defTabSz="507995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700" kern="1200">
          <a:solidFill>
            <a:schemeClr val="tx1"/>
          </a:solidFill>
          <a:latin typeface="+mn-lt"/>
          <a:ea typeface="ＭＳ Ｐゴシック" pitchFamily="-110" charset="-128"/>
          <a:cs typeface="+mn-cs"/>
        </a:defRPr>
      </a:lvl3pPr>
      <a:lvl4pPr marL="1777982" indent="-253997" algn="l" defTabSz="507995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200" kern="1200">
          <a:solidFill>
            <a:schemeClr val="tx1"/>
          </a:solidFill>
          <a:latin typeface="+mn-lt"/>
          <a:ea typeface="ＭＳ Ｐゴシック" pitchFamily="-110" charset="-128"/>
          <a:cs typeface="+mn-cs"/>
        </a:defRPr>
      </a:lvl4pPr>
      <a:lvl5pPr marL="2285977" indent="-253997" algn="l" defTabSz="507995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200" kern="1200">
          <a:solidFill>
            <a:schemeClr val="tx1"/>
          </a:solidFill>
          <a:latin typeface="+mn-lt"/>
          <a:ea typeface="ＭＳ Ｐゴシック" pitchFamily="-110" charset="-128"/>
          <a:cs typeface="+mn-cs"/>
        </a:defRPr>
      </a:lvl5pPr>
      <a:lvl6pPr marL="2793972" indent="-253997" algn="l" defTabSz="507995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01967" indent="-253997" algn="l" defTabSz="507995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09962" indent="-253997" algn="l" defTabSz="507995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17957" indent="-253997" algn="l" defTabSz="507995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0799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7995" algn="l" defTabSz="50799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5990" algn="l" defTabSz="50799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3985" algn="l" defTabSz="50799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1980" algn="l" defTabSz="50799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39975" algn="l" defTabSz="50799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47970" algn="l" defTabSz="50799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55964" algn="l" defTabSz="50799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63959" algn="l" defTabSz="50799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990600"/>
            <a:ext cx="8178800" cy="5638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797" tIns="50797" rIns="50797" bIns="5079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+mj-lt"/>
          <a:ea typeface="ＭＳ Ｐゴシック" charset="-128"/>
          <a:cs typeface="ＭＳ Ｐゴシック" charset="-128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ＭＳ Ｐゴシック" charset="-128"/>
          <a:cs typeface="ＭＳ Ｐゴシック" charset="-128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ＭＳ Ｐゴシック" charset="-128"/>
          <a:cs typeface="ＭＳ Ｐゴシック" charset="-128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ＭＳ Ｐゴシック" charset="-128"/>
          <a:cs typeface="ＭＳ Ｐゴシック" charset="-128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ＭＳ Ｐゴシック" charset="-128"/>
          <a:cs typeface="ＭＳ Ｐゴシック" charset="-128"/>
          <a:sym typeface="Gill Sans" charset="0"/>
        </a:defRPr>
      </a:lvl5pPr>
      <a:lvl6pPr marL="457191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sym typeface="Gill Sans" charset="0"/>
        </a:defRPr>
      </a:lvl6pPr>
      <a:lvl7pPr marL="914382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sym typeface="Gill Sans" charset="0"/>
        </a:defRPr>
      </a:lvl7pPr>
      <a:lvl8pPr marL="1371572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sym typeface="Gill Sans" charset="0"/>
        </a:defRPr>
      </a:lvl8pPr>
      <a:lvl9pPr marL="1828764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sym typeface="Gill Sans" charset="0"/>
        </a:defRPr>
      </a:lvl9pPr>
    </p:titleStyle>
    <p:bodyStyle>
      <a:lvl1pPr marL="644512" indent="-441317" algn="l" rtl="0" eaLnBrk="0" fontAlgn="base" hangingPunct="0">
        <a:spcBef>
          <a:spcPts val="3700"/>
        </a:spcBef>
        <a:spcAft>
          <a:spcPct val="0"/>
        </a:spcAft>
        <a:buSzPct val="171000"/>
        <a:buFont typeface="Lucida Grande" charset="0"/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  <a:sym typeface="Gill Sans" charset="0"/>
        </a:defRPr>
      </a:lvl1pPr>
      <a:lvl2pPr marL="985818" indent="-439729" algn="l" rtl="0" eaLnBrk="0" fontAlgn="base" hangingPunct="0">
        <a:spcBef>
          <a:spcPts val="3700"/>
        </a:spcBef>
        <a:spcAft>
          <a:spcPct val="0"/>
        </a:spcAft>
        <a:buSzPct val="171000"/>
        <a:buFont typeface="Lucida Grande" charset="0"/>
        <a:buChar char="•"/>
        <a:defRPr sz="3200">
          <a:solidFill>
            <a:schemeClr val="tx1"/>
          </a:solidFill>
          <a:latin typeface="+mn-lt"/>
          <a:ea typeface="ＭＳ Ｐゴシック" charset="-128"/>
          <a:sym typeface="Gill Sans" charset="0"/>
        </a:defRPr>
      </a:lvl2pPr>
      <a:lvl3pPr marL="1328711" indent="-439729" algn="l" rtl="0" eaLnBrk="0" fontAlgn="base" hangingPunct="0">
        <a:spcBef>
          <a:spcPts val="3700"/>
        </a:spcBef>
        <a:spcAft>
          <a:spcPct val="0"/>
        </a:spcAft>
        <a:buSzPct val="171000"/>
        <a:buFont typeface="Lucida Grande" charset="0"/>
        <a:buChar char="•"/>
        <a:defRPr sz="3200">
          <a:solidFill>
            <a:schemeClr val="tx1"/>
          </a:solidFill>
          <a:latin typeface="+mn-lt"/>
          <a:ea typeface="ＭＳ Ｐゴシック" charset="-128"/>
          <a:sym typeface="Gill Sans" charset="0"/>
        </a:defRPr>
      </a:lvl3pPr>
      <a:lvl4pPr marL="1684304" indent="-439729" algn="l" rtl="0" eaLnBrk="0" fontAlgn="base" hangingPunct="0">
        <a:spcBef>
          <a:spcPts val="3700"/>
        </a:spcBef>
        <a:spcAft>
          <a:spcPct val="0"/>
        </a:spcAft>
        <a:buSzPct val="171000"/>
        <a:buFont typeface="Lucida Grande" charset="0"/>
        <a:buChar char="•"/>
        <a:defRPr sz="3200">
          <a:solidFill>
            <a:schemeClr val="tx1"/>
          </a:solidFill>
          <a:latin typeface="+mn-lt"/>
          <a:ea typeface="ＭＳ Ｐゴシック" charset="-128"/>
          <a:sym typeface="Gill Sans" charset="0"/>
        </a:defRPr>
      </a:lvl4pPr>
      <a:lvl5pPr marL="2027198" indent="-439729" algn="l" rtl="0" eaLnBrk="0" fontAlgn="base" hangingPunct="0">
        <a:spcBef>
          <a:spcPts val="3700"/>
        </a:spcBef>
        <a:spcAft>
          <a:spcPct val="0"/>
        </a:spcAft>
        <a:buSzPct val="171000"/>
        <a:buFont typeface="Lucida Grande" charset="0"/>
        <a:buChar char="•"/>
        <a:defRPr sz="3200">
          <a:solidFill>
            <a:schemeClr val="tx1"/>
          </a:solidFill>
          <a:latin typeface="+mn-lt"/>
          <a:ea typeface="ＭＳ Ｐゴシック" charset="-128"/>
          <a:sym typeface="Gill Sans" charset="0"/>
        </a:defRPr>
      </a:lvl5pPr>
      <a:lvl6pPr marL="2484388" indent="-439729" algn="l" rtl="0" fontAlgn="base">
        <a:spcBef>
          <a:spcPts val="3700"/>
        </a:spcBef>
        <a:spcAft>
          <a:spcPct val="0"/>
        </a:spcAft>
        <a:buSzPct val="171000"/>
        <a:buFont typeface="Lucida Grande" charset="0"/>
        <a:buChar char="•"/>
        <a:defRPr sz="3200">
          <a:solidFill>
            <a:schemeClr val="tx1"/>
          </a:solidFill>
          <a:latin typeface="+mn-lt"/>
          <a:sym typeface="Gill Sans" charset="0"/>
        </a:defRPr>
      </a:lvl6pPr>
      <a:lvl7pPr marL="2941578" indent="-439729" algn="l" rtl="0" fontAlgn="base">
        <a:spcBef>
          <a:spcPts val="3700"/>
        </a:spcBef>
        <a:spcAft>
          <a:spcPct val="0"/>
        </a:spcAft>
        <a:buSzPct val="171000"/>
        <a:buFont typeface="Lucida Grande" charset="0"/>
        <a:buChar char="•"/>
        <a:defRPr sz="3200">
          <a:solidFill>
            <a:schemeClr val="tx1"/>
          </a:solidFill>
          <a:latin typeface="+mn-lt"/>
          <a:sym typeface="Gill Sans" charset="0"/>
        </a:defRPr>
      </a:lvl7pPr>
      <a:lvl8pPr marL="3398770" indent="-439729" algn="l" rtl="0" fontAlgn="base">
        <a:spcBef>
          <a:spcPts val="3700"/>
        </a:spcBef>
        <a:spcAft>
          <a:spcPct val="0"/>
        </a:spcAft>
        <a:buSzPct val="171000"/>
        <a:buFont typeface="Lucida Grande" charset="0"/>
        <a:buChar char="•"/>
        <a:defRPr sz="3200">
          <a:solidFill>
            <a:schemeClr val="tx1"/>
          </a:solidFill>
          <a:latin typeface="+mn-lt"/>
          <a:sym typeface="Gill Sans" charset="0"/>
        </a:defRPr>
      </a:lvl8pPr>
      <a:lvl9pPr marL="3855960" indent="-439729" algn="l" rtl="0" fontAlgn="base">
        <a:spcBef>
          <a:spcPts val="3700"/>
        </a:spcBef>
        <a:spcAft>
          <a:spcPct val="0"/>
        </a:spcAft>
        <a:buSzPct val="171000"/>
        <a:buFont typeface="Lucida Grande" charset="0"/>
        <a:buChar char="•"/>
        <a:defRPr sz="3200">
          <a:solidFill>
            <a:schemeClr val="tx1"/>
          </a:solidFill>
          <a:latin typeface="+mn-lt"/>
          <a:sym typeface="Gill Sans" charset="0"/>
        </a:defRPr>
      </a:lvl9pPr>
    </p:bodyStyle>
    <p:otherStyle>
      <a:defPPr>
        <a:defRPr lang="en-US"/>
      </a:defPPr>
      <a:lvl1pPr marL="0" algn="l" defTabSz="9143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91" algn="l" defTabSz="9143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82" algn="l" defTabSz="9143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72" algn="l" defTabSz="9143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64" algn="l" defTabSz="9143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54" algn="l" defTabSz="9143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46" algn="l" defTabSz="9143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36" algn="l" defTabSz="9143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27" algn="l" defTabSz="9143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5753100"/>
            <a:ext cx="8178800" cy="1333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+mj-lt"/>
          <a:ea typeface="ＭＳ Ｐゴシック" charset="-128"/>
          <a:cs typeface="ＭＳ Ｐゴシック" charset="-128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ＭＳ Ｐゴシック" charset="-128"/>
          <a:cs typeface="ＭＳ Ｐゴシック" charset="-128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ＭＳ Ｐゴシック" charset="-128"/>
          <a:cs typeface="ＭＳ Ｐゴシック" charset="-128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ＭＳ Ｐゴシック" charset="-128"/>
          <a:cs typeface="ＭＳ Ｐゴシック" charset="-128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ＭＳ Ｐゴシック" charset="-128"/>
          <a:cs typeface="ＭＳ Ｐゴシック" charset="-128"/>
          <a:sym typeface="Gill Sans" charset="0"/>
        </a:defRPr>
      </a:lvl5pPr>
      <a:lvl6pPr marL="457191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sym typeface="Gill Sans" charset="0"/>
        </a:defRPr>
      </a:lvl6pPr>
      <a:lvl7pPr marL="914382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sym typeface="Gill Sans" charset="0"/>
        </a:defRPr>
      </a:lvl7pPr>
      <a:lvl8pPr marL="1371572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sym typeface="Gill Sans" charset="0"/>
        </a:defRPr>
      </a:lvl8pPr>
      <a:lvl9pPr marL="1828764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sym typeface="Gill Sans" charset="0"/>
        </a:defRPr>
      </a:lvl9pPr>
    </p:titleStyle>
    <p:bodyStyle>
      <a:lvl1pPr marL="342893" indent="-342893"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-128"/>
          <a:sym typeface="Gill Sans" charset="0"/>
        </a:defRPr>
      </a:lvl1pPr>
      <a:lvl2pPr marL="742936" indent="-285744"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n-lt"/>
          <a:ea typeface="ＭＳ Ｐゴシック" charset="-128"/>
          <a:sym typeface="Gill Sans" charset="0"/>
        </a:defRPr>
      </a:lvl2pPr>
      <a:lvl3pPr marL="1142977" indent="-228595"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n-lt"/>
          <a:ea typeface="ＭＳ Ｐゴシック" charset="-128"/>
          <a:sym typeface="Gill Sans" charset="0"/>
        </a:defRPr>
      </a:lvl3pPr>
      <a:lvl4pPr marL="1600168" indent="-228595"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n-lt"/>
          <a:ea typeface="ＭＳ Ｐゴシック" charset="-128"/>
          <a:sym typeface="Gill Sans" charset="0"/>
        </a:defRPr>
      </a:lvl4pPr>
      <a:lvl5pPr marL="2057358" indent="-228595"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n-lt"/>
          <a:ea typeface="ＭＳ Ｐゴシック" charset="-128"/>
          <a:sym typeface="Gill Sans" charset="0"/>
        </a:defRPr>
      </a:lvl5pPr>
      <a:lvl6pPr marL="457191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n-lt"/>
          <a:sym typeface="Gill Sans" charset="0"/>
        </a:defRPr>
      </a:lvl6pPr>
      <a:lvl7pPr marL="914382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n-lt"/>
          <a:sym typeface="Gill Sans" charset="0"/>
        </a:defRPr>
      </a:lvl7pPr>
      <a:lvl8pPr marL="1371572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n-lt"/>
          <a:sym typeface="Gill Sans" charset="0"/>
        </a:defRPr>
      </a:lvl8pPr>
      <a:lvl9pPr marL="1828764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n-lt"/>
          <a:sym typeface="Gill Sans" charset="0"/>
        </a:defRPr>
      </a:lvl9pPr>
    </p:bodyStyle>
    <p:otherStyle>
      <a:defPPr>
        <a:defRPr lang="en-US"/>
      </a:defPPr>
      <a:lvl1pPr marL="0" algn="l" defTabSz="9143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91" algn="l" defTabSz="9143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82" algn="l" defTabSz="9143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72" algn="l" defTabSz="9143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64" algn="l" defTabSz="9143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54" algn="l" defTabSz="9143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46" algn="l" defTabSz="9143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36" algn="l" defTabSz="9143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27" algn="l" defTabSz="9143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44500" y="3835400"/>
            <a:ext cx="4635500" cy="2578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797" tIns="50797" rIns="50797" bIns="5079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  <p:sp>
        <p:nvSpPr>
          <p:cNvPr id="5120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44500" y="1193800"/>
            <a:ext cx="4635500" cy="2578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797" tIns="50797" rIns="50797" bIns="50797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+mj-lt"/>
          <a:ea typeface="ＭＳ Ｐゴシック" charset="-128"/>
          <a:cs typeface="ＭＳ Ｐゴシック" charset="-128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Gill Sans" charset="0"/>
          <a:ea typeface="ＭＳ Ｐゴシック" charset="-128"/>
          <a:cs typeface="ＭＳ Ｐゴシック" charset="-128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Gill Sans" charset="0"/>
          <a:ea typeface="ＭＳ Ｐゴシック" charset="-128"/>
          <a:cs typeface="ＭＳ Ｐゴシック" charset="-128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Gill Sans" charset="0"/>
          <a:ea typeface="ＭＳ Ｐゴシック" charset="-128"/>
          <a:cs typeface="ＭＳ Ｐゴシック" charset="-128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Gill Sans" charset="0"/>
          <a:ea typeface="ＭＳ Ｐゴシック" charset="-128"/>
          <a:cs typeface="ＭＳ Ｐゴシック" charset="-128"/>
          <a:sym typeface="Gill Sans" charset="0"/>
        </a:defRPr>
      </a:lvl5pPr>
      <a:lvl6pPr marL="457191" algn="ctr" rtl="0" fontAlgn="base"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Gill Sans" charset="0"/>
          <a:sym typeface="Gill Sans" charset="0"/>
        </a:defRPr>
      </a:lvl6pPr>
      <a:lvl7pPr marL="914382" algn="ctr" rtl="0" fontAlgn="base"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Gill Sans" charset="0"/>
          <a:sym typeface="Gill Sans" charset="0"/>
        </a:defRPr>
      </a:lvl7pPr>
      <a:lvl8pPr marL="1371572" algn="ctr" rtl="0" fontAlgn="base"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Gill Sans" charset="0"/>
          <a:sym typeface="Gill Sans" charset="0"/>
        </a:defRPr>
      </a:lvl8pPr>
      <a:lvl9pPr marL="1828764" algn="ctr" rtl="0" fontAlgn="base"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Gill Sans" charset="0"/>
          <a:sym typeface="Gill Sans" charset="0"/>
        </a:defRPr>
      </a:lvl9pPr>
    </p:titleStyle>
    <p:bodyStyle>
      <a:lvl1pPr marL="342893" indent="-342893" algn="ct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n-lt"/>
          <a:ea typeface="ＭＳ Ｐゴシック" charset="-128"/>
          <a:cs typeface="ＭＳ Ｐゴシック" charset="-128"/>
          <a:sym typeface="Gill Sans" charset="0"/>
        </a:defRPr>
      </a:lvl1pPr>
      <a:lvl2pPr marL="742936" indent="-285744" algn="ct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n-lt"/>
          <a:ea typeface="ＭＳ Ｐゴシック" charset="-128"/>
          <a:sym typeface="Gill Sans" charset="0"/>
        </a:defRPr>
      </a:lvl2pPr>
      <a:lvl3pPr marL="1142977" indent="-228595" algn="ct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n-lt"/>
          <a:ea typeface="ＭＳ Ｐゴシック" charset="-128"/>
          <a:sym typeface="Gill Sans" charset="0"/>
        </a:defRPr>
      </a:lvl3pPr>
      <a:lvl4pPr marL="1600168" indent="-228595" algn="ct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n-lt"/>
          <a:ea typeface="ＭＳ Ｐゴシック" charset="-128"/>
          <a:sym typeface="Gill Sans" charset="0"/>
        </a:defRPr>
      </a:lvl4pPr>
      <a:lvl5pPr marL="2057358" indent="-228595" algn="ct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n-lt"/>
          <a:ea typeface="ＭＳ Ｐゴシック" charset="-128"/>
          <a:sym typeface="Gill Sans" charset="0"/>
        </a:defRPr>
      </a:lvl5pPr>
      <a:lvl6pPr marL="457191" algn="ct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n-lt"/>
          <a:sym typeface="Gill Sans" charset="0"/>
        </a:defRPr>
      </a:lvl6pPr>
      <a:lvl7pPr marL="914382" algn="ct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n-lt"/>
          <a:sym typeface="Gill Sans" charset="0"/>
        </a:defRPr>
      </a:lvl7pPr>
      <a:lvl8pPr marL="1371572" algn="ct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n-lt"/>
          <a:sym typeface="Gill Sans" charset="0"/>
        </a:defRPr>
      </a:lvl8pPr>
      <a:lvl9pPr marL="1828764" algn="ct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n-lt"/>
          <a:sym typeface="Gill Sans" charset="0"/>
        </a:defRPr>
      </a:lvl9pPr>
    </p:bodyStyle>
    <p:otherStyle>
      <a:defPPr>
        <a:defRPr lang="en-US"/>
      </a:defPPr>
      <a:lvl1pPr marL="0" algn="l" defTabSz="9143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91" algn="l" defTabSz="9143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82" algn="l" defTabSz="9143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72" algn="l" defTabSz="9143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64" algn="l" defTabSz="9143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54" algn="l" defTabSz="9143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46" algn="l" defTabSz="9143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36" algn="l" defTabSz="9143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27" algn="l" defTabSz="9143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203200"/>
            <a:ext cx="8178800" cy="1905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+mj-lt"/>
          <a:ea typeface="ＭＳ Ｐゴシック" charset="-128"/>
          <a:cs typeface="ＭＳ Ｐゴシック" charset="-128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ＭＳ Ｐゴシック" charset="-128"/>
          <a:cs typeface="ＭＳ Ｐゴシック" charset="-128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ＭＳ Ｐゴシック" charset="-128"/>
          <a:cs typeface="ＭＳ Ｐゴシック" charset="-128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ＭＳ Ｐゴシック" charset="-128"/>
          <a:cs typeface="ＭＳ Ｐゴシック" charset="-128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ＭＳ Ｐゴシック" charset="-128"/>
          <a:cs typeface="ＭＳ Ｐゴシック" charset="-128"/>
          <a:sym typeface="Gill Sans" charset="0"/>
        </a:defRPr>
      </a:lvl5pPr>
      <a:lvl6pPr marL="457191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sym typeface="Gill Sans" charset="0"/>
        </a:defRPr>
      </a:lvl6pPr>
      <a:lvl7pPr marL="914382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sym typeface="Gill Sans" charset="0"/>
        </a:defRPr>
      </a:lvl7pPr>
      <a:lvl8pPr marL="1371572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sym typeface="Gill Sans" charset="0"/>
        </a:defRPr>
      </a:lvl8pPr>
      <a:lvl9pPr marL="1828764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sym typeface="Gill Sans" charset="0"/>
        </a:defRPr>
      </a:lvl9pPr>
    </p:titleStyle>
    <p:bodyStyle>
      <a:lvl1pPr marL="693724" indent="-439729" algn="l" rtl="0" eaLnBrk="0" fontAlgn="base" hangingPunct="0">
        <a:spcBef>
          <a:spcPts val="1800"/>
        </a:spcBef>
        <a:spcAft>
          <a:spcPct val="0"/>
        </a:spcAft>
        <a:buSzPct val="171000"/>
        <a:buFont typeface="Lucida Grande" charset="0"/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  <a:sym typeface="Gill Sans" charset="0"/>
        </a:defRPr>
      </a:lvl1pPr>
      <a:lvl2pPr marL="1036616" indent="-439729" algn="l" rtl="0" eaLnBrk="0" fontAlgn="base" hangingPunct="0">
        <a:spcBef>
          <a:spcPts val="1800"/>
        </a:spcBef>
        <a:spcAft>
          <a:spcPct val="0"/>
        </a:spcAft>
        <a:buSzPct val="171000"/>
        <a:buFont typeface="Lucida Grande" charset="0"/>
        <a:buChar char="•"/>
        <a:defRPr sz="3200">
          <a:solidFill>
            <a:schemeClr val="tx1"/>
          </a:solidFill>
          <a:latin typeface="+mn-lt"/>
          <a:ea typeface="ＭＳ Ｐゴシック" charset="-128"/>
          <a:sym typeface="Gill Sans" charset="0"/>
        </a:defRPr>
      </a:lvl2pPr>
      <a:lvl3pPr marL="1379511" indent="-439729" algn="l" rtl="0" eaLnBrk="0" fontAlgn="base" hangingPunct="0">
        <a:spcBef>
          <a:spcPts val="1800"/>
        </a:spcBef>
        <a:spcAft>
          <a:spcPct val="0"/>
        </a:spcAft>
        <a:buSzPct val="171000"/>
        <a:buFont typeface="Lucida Grande" charset="0"/>
        <a:buChar char="•"/>
        <a:defRPr sz="3200">
          <a:solidFill>
            <a:schemeClr val="tx1"/>
          </a:solidFill>
          <a:latin typeface="+mn-lt"/>
          <a:ea typeface="ＭＳ Ｐゴシック" charset="-128"/>
          <a:sym typeface="Gill Sans" charset="0"/>
        </a:defRPr>
      </a:lvl3pPr>
      <a:lvl4pPr marL="1735103" indent="-439729" algn="l" rtl="0" eaLnBrk="0" fontAlgn="base" hangingPunct="0">
        <a:spcBef>
          <a:spcPts val="1800"/>
        </a:spcBef>
        <a:spcAft>
          <a:spcPct val="0"/>
        </a:spcAft>
        <a:buSzPct val="171000"/>
        <a:buFont typeface="Lucida Grande" charset="0"/>
        <a:buChar char="•"/>
        <a:defRPr sz="3200">
          <a:solidFill>
            <a:schemeClr val="tx1"/>
          </a:solidFill>
          <a:latin typeface="+mn-lt"/>
          <a:ea typeface="ＭＳ Ｐゴシック" charset="-128"/>
          <a:sym typeface="Gill Sans" charset="0"/>
        </a:defRPr>
      </a:lvl4pPr>
      <a:lvl5pPr marL="2077996" indent="-439729" algn="l" rtl="0" eaLnBrk="0" fontAlgn="base" hangingPunct="0">
        <a:spcBef>
          <a:spcPts val="1800"/>
        </a:spcBef>
        <a:spcAft>
          <a:spcPct val="0"/>
        </a:spcAft>
        <a:buSzPct val="171000"/>
        <a:buFont typeface="Lucida Grande" charset="0"/>
        <a:buChar char="•"/>
        <a:defRPr sz="3200">
          <a:solidFill>
            <a:schemeClr val="tx1"/>
          </a:solidFill>
          <a:latin typeface="+mn-lt"/>
          <a:ea typeface="ＭＳ Ｐゴシック" charset="-128"/>
          <a:sym typeface="Gill Sans" charset="0"/>
        </a:defRPr>
      </a:lvl5pPr>
      <a:lvl6pPr marL="2535187" indent="-439729" algn="l" rtl="0" fontAlgn="base">
        <a:spcBef>
          <a:spcPts val="1800"/>
        </a:spcBef>
        <a:spcAft>
          <a:spcPct val="0"/>
        </a:spcAft>
        <a:buSzPct val="171000"/>
        <a:buFont typeface="Lucida Grande" charset="0"/>
        <a:buChar char="•"/>
        <a:defRPr sz="3200">
          <a:solidFill>
            <a:schemeClr val="tx1"/>
          </a:solidFill>
          <a:latin typeface="+mn-lt"/>
          <a:sym typeface="Gill Sans" charset="0"/>
        </a:defRPr>
      </a:lvl6pPr>
      <a:lvl7pPr marL="2992378" indent="-439729" algn="l" rtl="0" fontAlgn="base">
        <a:spcBef>
          <a:spcPts val="1800"/>
        </a:spcBef>
        <a:spcAft>
          <a:spcPct val="0"/>
        </a:spcAft>
        <a:buSzPct val="171000"/>
        <a:buFont typeface="Lucida Grande" charset="0"/>
        <a:buChar char="•"/>
        <a:defRPr sz="3200">
          <a:solidFill>
            <a:schemeClr val="tx1"/>
          </a:solidFill>
          <a:latin typeface="+mn-lt"/>
          <a:sym typeface="Gill Sans" charset="0"/>
        </a:defRPr>
      </a:lvl7pPr>
      <a:lvl8pPr marL="3449569" indent="-439729" algn="l" rtl="0" fontAlgn="base">
        <a:spcBef>
          <a:spcPts val="1800"/>
        </a:spcBef>
        <a:spcAft>
          <a:spcPct val="0"/>
        </a:spcAft>
        <a:buSzPct val="171000"/>
        <a:buFont typeface="Lucida Grande" charset="0"/>
        <a:buChar char="•"/>
        <a:defRPr sz="3200">
          <a:solidFill>
            <a:schemeClr val="tx1"/>
          </a:solidFill>
          <a:latin typeface="+mn-lt"/>
          <a:sym typeface="Gill Sans" charset="0"/>
        </a:defRPr>
      </a:lvl8pPr>
      <a:lvl9pPr marL="3906760" indent="-439729" algn="l" rtl="0" fontAlgn="base">
        <a:spcBef>
          <a:spcPts val="1800"/>
        </a:spcBef>
        <a:spcAft>
          <a:spcPct val="0"/>
        </a:spcAft>
        <a:buSzPct val="171000"/>
        <a:buFont typeface="Lucida Grande" charset="0"/>
        <a:buChar char="•"/>
        <a:defRPr sz="3200">
          <a:solidFill>
            <a:schemeClr val="tx1"/>
          </a:solidFill>
          <a:latin typeface="+mn-lt"/>
          <a:sym typeface="Gill Sans" charset="0"/>
        </a:defRPr>
      </a:lvl9pPr>
    </p:bodyStyle>
    <p:otherStyle>
      <a:defPPr>
        <a:defRPr lang="en-US"/>
      </a:defPPr>
      <a:lvl1pPr marL="0" algn="l" defTabSz="9143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91" algn="l" defTabSz="9143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82" algn="l" defTabSz="9143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72" algn="l" defTabSz="9143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64" algn="l" defTabSz="9143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54" algn="l" defTabSz="9143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46" algn="l" defTabSz="9143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36" algn="l" defTabSz="9143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27" algn="l" defTabSz="9143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dk2" tx1="lt1" bg2="dk1" tx2="lt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+mj-lt"/>
          <a:ea typeface="ＭＳ Ｐゴシック" charset="-128"/>
          <a:cs typeface="ＭＳ Ｐゴシック" charset="-128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ＭＳ Ｐゴシック" charset="-128"/>
          <a:cs typeface="ＭＳ Ｐゴシック" charset="-128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ＭＳ Ｐゴシック" charset="-128"/>
          <a:cs typeface="ＭＳ Ｐゴシック" charset="-128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ＭＳ Ｐゴシック" charset="-128"/>
          <a:cs typeface="ＭＳ Ｐゴシック" charset="-128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ＭＳ Ｐゴシック" charset="-128"/>
          <a:cs typeface="ＭＳ Ｐゴシック" charset="-128"/>
          <a:sym typeface="Gill Sans" charset="0"/>
        </a:defRPr>
      </a:lvl5pPr>
      <a:lvl6pPr marL="457191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sym typeface="Gill Sans" charset="0"/>
        </a:defRPr>
      </a:lvl6pPr>
      <a:lvl7pPr marL="914382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sym typeface="Gill Sans" charset="0"/>
        </a:defRPr>
      </a:lvl7pPr>
      <a:lvl8pPr marL="1371572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sym typeface="Gill Sans" charset="0"/>
        </a:defRPr>
      </a:lvl8pPr>
      <a:lvl9pPr marL="1828764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sym typeface="Gill Sans" charset="0"/>
        </a:defRPr>
      </a:lvl9pPr>
    </p:titleStyle>
    <p:bodyStyle>
      <a:lvl1pPr marL="693724" indent="-439729" algn="l" rtl="0" eaLnBrk="0" fontAlgn="base" hangingPunct="0">
        <a:spcBef>
          <a:spcPts val="1800"/>
        </a:spcBef>
        <a:spcAft>
          <a:spcPct val="0"/>
        </a:spcAft>
        <a:buSzPct val="171000"/>
        <a:buFont typeface="Lucida Grande" charset="0"/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  <a:sym typeface="Gill Sans" charset="0"/>
        </a:defRPr>
      </a:lvl1pPr>
      <a:lvl2pPr marL="1036616" indent="-439729" algn="l" rtl="0" eaLnBrk="0" fontAlgn="base" hangingPunct="0">
        <a:spcBef>
          <a:spcPts val="1800"/>
        </a:spcBef>
        <a:spcAft>
          <a:spcPct val="0"/>
        </a:spcAft>
        <a:buSzPct val="171000"/>
        <a:buFont typeface="Lucida Grande" charset="0"/>
        <a:buChar char="•"/>
        <a:defRPr sz="3200">
          <a:solidFill>
            <a:schemeClr val="tx1"/>
          </a:solidFill>
          <a:latin typeface="+mn-lt"/>
          <a:ea typeface="ＭＳ Ｐゴシック" charset="-128"/>
          <a:sym typeface="Gill Sans" charset="0"/>
        </a:defRPr>
      </a:lvl2pPr>
      <a:lvl3pPr marL="1379511" indent="-439729" algn="l" rtl="0" eaLnBrk="0" fontAlgn="base" hangingPunct="0">
        <a:spcBef>
          <a:spcPts val="1800"/>
        </a:spcBef>
        <a:spcAft>
          <a:spcPct val="0"/>
        </a:spcAft>
        <a:buSzPct val="171000"/>
        <a:buFont typeface="Lucida Grande" charset="0"/>
        <a:buChar char="•"/>
        <a:defRPr sz="3200">
          <a:solidFill>
            <a:schemeClr val="tx1"/>
          </a:solidFill>
          <a:latin typeface="+mn-lt"/>
          <a:ea typeface="ＭＳ Ｐゴシック" charset="-128"/>
          <a:sym typeface="Gill Sans" charset="0"/>
        </a:defRPr>
      </a:lvl3pPr>
      <a:lvl4pPr marL="1735103" indent="-439729" algn="l" rtl="0" eaLnBrk="0" fontAlgn="base" hangingPunct="0">
        <a:spcBef>
          <a:spcPts val="1800"/>
        </a:spcBef>
        <a:spcAft>
          <a:spcPct val="0"/>
        </a:spcAft>
        <a:buSzPct val="171000"/>
        <a:buFont typeface="Lucida Grande" charset="0"/>
        <a:buChar char="•"/>
        <a:defRPr sz="3200">
          <a:solidFill>
            <a:schemeClr val="tx1"/>
          </a:solidFill>
          <a:latin typeface="+mn-lt"/>
          <a:ea typeface="ＭＳ Ｐゴシック" charset="-128"/>
          <a:sym typeface="Gill Sans" charset="0"/>
        </a:defRPr>
      </a:lvl4pPr>
      <a:lvl5pPr marL="2077996" indent="-439729" algn="l" rtl="0" eaLnBrk="0" fontAlgn="base" hangingPunct="0">
        <a:spcBef>
          <a:spcPts val="1800"/>
        </a:spcBef>
        <a:spcAft>
          <a:spcPct val="0"/>
        </a:spcAft>
        <a:buSzPct val="171000"/>
        <a:buFont typeface="Lucida Grande" charset="0"/>
        <a:buChar char="•"/>
        <a:defRPr sz="3200">
          <a:solidFill>
            <a:schemeClr val="tx1"/>
          </a:solidFill>
          <a:latin typeface="+mn-lt"/>
          <a:ea typeface="ＭＳ Ｐゴシック" charset="-128"/>
          <a:sym typeface="Gill Sans" charset="0"/>
        </a:defRPr>
      </a:lvl5pPr>
      <a:lvl6pPr marL="2535187" indent="-439729" algn="l" rtl="0" fontAlgn="base">
        <a:spcBef>
          <a:spcPts val="1800"/>
        </a:spcBef>
        <a:spcAft>
          <a:spcPct val="0"/>
        </a:spcAft>
        <a:buSzPct val="171000"/>
        <a:buFont typeface="Lucida Grande" charset="0"/>
        <a:buChar char="•"/>
        <a:defRPr sz="3200">
          <a:solidFill>
            <a:schemeClr val="tx1"/>
          </a:solidFill>
          <a:latin typeface="+mn-lt"/>
          <a:sym typeface="Gill Sans" charset="0"/>
        </a:defRPr>
      </a:lvl6pPr>
      <a:lvl7pPr marL="2992378" indent="-439729" algn="l" rtl="0" fontAlgn="base">
        <a:spcBef>
          <a:spcPts val="1800"/>
        </a:spcBef>
        <a:spcAft>
          <a:spcPct val="0"/>
        </a:spcAft>
        <a:buSzPct val="171000"/>
        <a:buFont typeface="Lucida Grande" charset="0"/>
        <a:buChar char="•"/>
        <a:defRPr sz="3200">
          <a:solidFill>
            <a:schemeClr val="tx1"/>
          </a:solidFill>
          <a:latin typeface="+mn-lt"/>
          <a:sym typeface="Gill Sans" charset="0"/>
        </a:defRPr>
      </a:lvl7pPr>
      <a:lvl8pPr marL="3449569" indent="-439729" algn="l" rtl="0" fontAlgn="base">
        <a:spcBef>
          <a:spcPts val="1800"/>
        </a:spcBef>
        <a:spcAft>
          <a:spcPct val="0"/>
        </a:spcAft>
        <a:buSzPct val="171000"/>
        <a:buFont typeface="Lucida Grande" charset="0"/>
        <a:buChar char="•"/>
        <a:defRPr sz="3200">
          <a:solidFill>
            <a:schemeClr val="tx1"/>
          </a:solidFill>
          <a:latin typeface="+mn-lt"/>
          <a:sym typeface="Gill Sans" charset="0"/>
        </a:defRPr>
      </a:lvl8pPr>
      <a:lvl9pPr marL="3906760" indent="-439729" algn="l" rtl="0" fontAlgn="base">
        <a:spcBef>
          <a:spcPts val="1800"/>
        </a:spcBef>
        <a:spcAft>
          <a:spcPct val="0"/>
        </a:spcAft>
        <a:buSzPct val="171000"/>
        <a:buFont typeface="Lucida Grande" charset="0"/>
        <a:buChar char="•"/>
        <a:defRPr sz="3200">
          <a:solidFill>
            <a:schemeClr val="tx1"/>
          </a:solidFill>
          <a:latin typeface="+mn-lt"/>
          <a:sym typeface="Gill Sans" charset="0"/>
        </a:defRPr>
      </a:lvl9pPr>
    </p:bodyStyle>
    <p:otherStyle>
      <a:defPPr>
        <a:defRPr lang="en-US"/>
      </a:defPPr>
      <a:lvl1pPr marL="0" algn="l" defTabSz="9143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91" algn="l" defTabSz="9143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82" algn="l" defTabSz="9143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72" algn="l" defTabSz="9143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64" algn="l" defTabSz="9143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54" algn="l" defTabSz="9143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46" algn="l" defTabSz="9143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36" algn="l" defTabSz="9143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27" algn="l" defTabSz="9143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203200"/>
            <a:ext cx="8178800" cy="1905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8806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2159000"/>
            <a:ext cx="3937000" cy="4470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797" tIns="50797" rIns="50797" bIns="5079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+mj-lt"/>
          <a:ea typeface="ＭＳ Ｐゴシック" charset="-128"/>
          <a:cs typeface="ＭＳ Ｐゴシック" charset="-128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ＭＳ Ｐゴシック" charset="-128"/>
          <a:cs typeface="ＭＳ Ｐゴシック" charset="-128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ＭＳ Ｐゴシック" charset="-128"/>
          <a:cs typeface="ＭＳ Ｐゴシック" charset="-128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ＭＳ Ｐゴシック" charset="-128"/>
          <a:cs typeface="ＭＳ Ｐゴシック" charset="-128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ＭＳ Ｐゴシック" charset="-128"/>
          <a:cs typeface="ＭＳ Ｐゴシック" charset="-128"/>
          <a:sym typeface="Gill Sans" charset="0"/>
        </a:defRPr>
      </a:lvl5pPr>
      <a:lvl6pPr marL="457191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sym typeface="Gill Sans" charset="0"/>
        </a:defRPr>
      </a:lvl6pPr>
      <a:lvl7pPr marL="914382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sym typeface="Gill Sans" charset="0"/>
        </a:defRPr>
      </a:lvl7pPr>
      <a:lvl8pPr marL="1371572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sym typeface="Gill Sans" charset="0"/>
        </a:defRPr>
      </a:lvl8pPr>
      <a:lvl9pPr marL="1828764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sym typeface="Gill Sans" charset="0"/>
        </a:defRPr>
      </a:lvl9pPr>
    </p:titleStyle>
    <p:bodyStyle>
      <a:lvl1pPr marL="581014" indent="-377818" algn="l" rtl="0" eaLnBrk="0" fontAlgn="base" hangingPunct="0">
        <a:spcBef>
          <a:spcPts val="2900"/>
        </a:spcBef>
        <a:spcAft>
          <a:spcPct val="0"/>
        </a:spcAft>
        <a:buSzPct val="171000"/>
        <a:buFont typeface="Lucida Grande" charset="0"/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-128"/>
          <a:sym typeface="Gill Sans" charset="0"/>
        </a:defRPr>
      </a:lvl1pPr>
      <a:lvl2pPr marL="923906" indent="-377818" algn="l" rtl="0" eaLnBrk="0" fontAlgn="base" hangingPunct="0">
        <a:spcBef>
          <a:spcPts val="2900"/>
        </a:spcBef>
        <a:spcAft>
          <a:spcPct val="0"/>
        </a:spcAft>
        <a:buSzPct val="171000"/>
        <a:buFont typeface="Lucida Grande" charset="0"/>
        <a:buChar char="•"/>
        <a:defRPr sz="2400">
          <a:solidFill>
            <a:schemeClr val="tx1"/>
          </a:solidFill>
          <a:latin typeface="+mn-lt"/>
          <a:ea typeface="ＭＳ Ｐゴシック" charset="-128"/>
          <a:sym typeface="Gill Sans" charset="0"/>
        </a:defRPr>
      </a:lvl2pPr>
      <a:lvl3pPr marL="1266801" indent="-377818" algn="l" rtl="0" eaLnBrk="0" fontAlgn="base" hangingPunct="0">
        <a:spcBef>
          <a:spcPts val="2900"/>
        </a:spcBef>
        <a:spcAft>
          <a:spcPct val="0"/>
        </a:spcAft>
        <a:buSzPct val="171000"/>
        <a:buFont typeface="Lucida Grande" charset="0"/>
        <a:buChar char="•"/>
        <a:defRPr sz="2400">
          <a:solidFill>
            <a:schemeClr val="tx1"/>
          </a:solidFill>
          <a:latin typeface="+mn-lt"/>
          <a:ea typeface="ＭＳ Ｐゴシック" charset="-128"/>
          <a:sym typeface="Gill Sans" charset="0"/>
        </a:defRPr>
      </a:lvl3pPr>
      <a:lvl4pPr marL="1622393" indent="-377818" algn="l" rtl="0" eaLnBrk="0" fontAlgn="base" hangingPunct="0">
        <a:spcBef>
          <a:spcPts val="2900"/>
        </a:spcBef>
        <a:spcAft>
          <a:spcPct val="0"/>
        </a:spcAft>
        <a:buSzPct val="171000"/>
        <a:buFont typeface="Lucida Grande" charset="0"/>
        <a:buChar char="•"/>
        <a:defRPr sz="2400">
          <a:solidFill>
            <a:schemeClr val="tx1"/>
          </a:solidFill>
          <a:latin typeface="+mn-lt"/>
          <a:ea typeface="ＭＳ Ｐゴシック" charset="-128"/>
          <a:sym typeface="Gill Sans" charset="0"/>
        </a:defRPr>
      </a:lvl4pPr>
      <a:lvl5pPr marL="1965286" indent="-377818" algn="l" rtl="0" eaLnBrk="0" fontAlgn="base" hangingPunct="0">
        <a:spcBef>
          <a:spcPts val="2900"/>
        </a:spcBef>
        <a:spcAft>
          <a:spcPct val="0"/>
        </a:spcAft>
        <a:buSzPct val="171000"/>
        <a:buFont typeface="Lucida Grande" charset="0"/>
        <a:buChar char="•"/>
        <a:defRPr sz="2400">
          <a:solidFill>
            <a:schemeClr val="tx1"/>
          </a:solidFill>
          <a:latin typeface="+mn-lt"/>
          <a:ea typeface="ＭＳ Ｐゴシック" charset="-128"/>
          <a:sym typeface="Gill Sans" charset="0"/>
        </a:defRPr>
      </a:lvl5pPr>
      <a:lvl6pPr marL="2422477" indent="-377818" algn="l" rtl="0" fontAlgn="base">
        <a:spcBef>
          <a:spcPts val="2900"/>
        </a:spcBef>
        <a:spcAft>
          <a:spcPct val="0"/>
        </a:spcAft>
        <a:buSzPct val="171000"/>
        <a:buFont typeface="Lucida Grande" charset="0"/>
        <a:buChar char="•"/>
        <a:defRPr sz="2400">
          <a:solidFill>
            <a:schemeClr val="tx1"/>
          </a:solidFill>
          <a:latin typeface="+mn-lt"/>
          <a:sym typeface="Gill Sans" charset="0"/>
        </a:defRPr>
      </a:lvl6pPr>
      <a:lvl7pPr marL="2879668" indent="-377818" algn="l" rtl="0" fontAlgn="base">
        <a:spcBef>
          <a:spcPts val="2900"/>
        </a:spcBef>
        <a:spcAft>
          <a:spcPct val="0"/>
        </a:spcAft>
        <a:buSzPct val="171000"/>
        <a:buFont typeface="Lucida Grande" charset="0"/>
        <a:buChar char="•"/>
        <a:defRPr sz="2400">
          <a:solidFill>
            <a:schemeClr val="tx1"/>
          </a:solidFill>
          <a:latin typeface="+mn-lt"/>
          <a:sym typeface="Gill Sans" charset="0"/>
        </a:defRPr>
      </a:lvl7pPr>
      <a:lvl8pPr marL="3336859" indent="-377818" algn="l" rtl="0" fontAlgn="base">
        <a:spcBef>
          <a:spcPts val="2900"/>
        </a:spcBef>
        <a:spcAft>
          <a:spcPct val="0"/>
        </a:spcAft>
        <a:buSzPct val="171000"/>
        <a:buFont typeface="Lucida Grande" charset="0"/>
        <a:buChar char="•"/>
        <a:defRPr sz="2400">
          <a:solidFill>
            <a:schemeClr val="tx1"/>
          </a:solidFill>
          <a:latin typeface="+mn-lt"/>
          <a:sym typeface="Gill Sans" charset="0"/>
        </a:defRPr>
      </a:lvl8pPr>
      <a:lvl9pPr marL="3794050" indent="-377818" algn="l" rtl="0" fontAlgn="base">
        <a:spcBef>
          <a:spcPts val="2900"/>
        </a:spcBef>
        <a:spcAft>
          <a:spcPct val="0"/>
        </a:spcAft>
        <a:buSzPct val="171000"/>
        <a:buFont typeface="Lucida Grande" charset="0"/>
        <a:buChar char="•"/>
        <a:defRPr sz="2400">
          <a:solidFill>
            <a:schemeClr val="tx1"/>
          </a:solidFill>
          <a:latin typeface="+mn-lt"/>
          <a:sym typeface="Gill Sans" charset="0"/>
        </a:defRPr>
      </a:lvl9pPr>
    </p:bodyStyle>
    <p:otherStyle>
      <a:defPPr>
        <a:defRPr lang="en-US"/>
      </a:defPPr>
      <a:lvl1pPr marL="0" algn="l" defTabSz="9143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91" algn="l" defTabSz="9143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82" algn="l" defTabSz="9143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72" algn="l" defTabSz="9143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64" algn="l" defTabSz="9143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54" algn="l" defTabSz="9143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46" algn="l" defTabSz="9143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36" algn="l" defTabSz="9143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27" algn="l" defTabSz="9143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203200"/>
            <a:ext cx="8178800" cy="1905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100355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57900" y="2159000"/>
            <a:ext cx="3111500" cy="4470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797" tIns="50797" rIns="50797" bIns="5079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+mj-lt"/>
          <a:ea typeface="ＭＳ Ｐゴシック" charset="-128"/>
          <a:cs typeface="ＭＳ Ｐゴシック" charset="-128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ＭＳ Ｐゴシック" charset="-128"/>
          <a:cs typeface="ＭＳ Ｐゴシック" charset="-128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ＭＳ Ｐゴシック" charset="-128"/>
          <a:cs typeface="ＭＳ Ｐゴシック" charset="-128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ＭＳ Ｐゴシック" charset="-128"/>
          <a:cs typeface="ＭＳ Ｐゴシック" charset="-128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ＭＳ Ｐゴシック" charset="-128"/>
          <a:cs typeface="ＭＳ Ｐゴシック" charset="-128"/>
          <a:sym typeface="Gill Sans" charset="0"/>
        </a:defRPr>
      </a:lvl5pPr>
      <a:lvl6pPr marL="457191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sym typeface="Gill Sans" charset="0"/>
        </a:defRPr>
      </a:lvl6pPr>
      <a:lvl7pPr marL="914382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sym typeface="Gill Sans" charset="0"/>
        </a:defRPr>
      </a:lvl7pPr>
      <a:lvl8pPr marL="1371572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sym typeface="Gill Sans" charset="0"/>
        </a:defRPr>
      </a:lvl8pPr>
      <a:lvl9pPr marL="1828764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sym typeface="Gill Sans" charset="0"/>
        </a:defRPr>
      </a:lvl9pPr>
    </p:titleStyle>
    <p:bodyStyle>
      <a:lvl1pPr marL="581014" indent="-377818" algn="l" rtl="0" eaLnBrk="0" fontAlgn="base" hangingPunct="0">
        <a:spcBef>
          <a:spcPts val="2900"/>
        </a:spcBef>
        <a:spcAft>
          <a:spcPct val="0"/>
        </a:spcAft>
        <a:buSzPct val="171000"/>
        <a:buFont typeface="Lucida Grande" charset="0"/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-128"/>
          <a:sym typeface="Gill Sans" charset="0"/>
        </a:defRPr>
      </a:lvl1pPr>
      <a:lvl2pPr marL="923906" indent="-377818" algn="l" rtl="0" eaLnBrk="0" fontAlgn="base" hangingPunct="0">
        <a:spcBef>
          <a:spcPts val="2900"/>
        </a:spcBef>
        <a:spcAft>
          <a:spcPct val="0"/>
        </a:spcAft>
        <a:buSzPct val="171000"/>
        <a:buFont typeface="Lucida Grande" charset="0"/>
        <a:buChar char="•"/>
        <a:defRPr sz="2400">
          <a:solidFill>
            <a:schemeClr val="tx1"/>
          </a:solidFill>
          <a:latin typeface="+mn-lt"/>
          <a:ea typeface="ＭＳ Ｐゴシック" charset="-128"/>
          <a:sym typeface="Gill Sans" charset="0"/>
        </a:defRPr>
      </a:lvl2pPr>
      <a:lvl3pPr marL="1266801" indent="-377818" algn="l" rtl="0" eaLnBrk="0" fontAlgn="base" hangingPunct="0">
        <a:spcBef>
          <a:spcPts val="2900"/>
        </a:spcBef>
        <a:spcAft>
          <a:spcPct val="0"/>
        </a:spcAft>
        <a:buSzPct val="171000"/>
        <a:buFont typeface="Lucida Grande" charset="0"/>
        <a:buChar char="•"/>
        <a:defRPr sz="2400">
          <a:solidFill>
            <a:schemeClr val="tx1"/>
          </a:solidFill>
          <a:latin typeface="+mn-lt"/>
          <a:ea typeface="ＭＳ Ｐゴシック" charset="-128"/>
          <a:sym typeface="Gill Sans" charset="0"/>
        </a:defRPr>
      </a:lvl3pPr>
      <a:lvl4pPr marL="1622393" indent="-377818" algn="l" rtl="0" eaLnBrk="0" fontAlgn="base" hangingPunct="0">
        <a:spcBef>
          <a:spcPts val="2900"/>
        </a:spcBef>
        <a:spcAft>
          <a:spcPct val="0"/>
        </a:spcAft>
        <a:buSzPct val="171000"/>
        <a:buFont typeface="Lucida Grande" charset="0"/>
        <a:buChar char="•"/>
        <a:defRPr sz="2400">
          <a:solidFill>
            <a:schemeClr val="tx1"/>
          </a:solidFill>
          <a:latin typeface="+mn-lt"/>
          <a:ea typeface="ＭＳ Ｐゴシック" charset="-128"/>
          <a:sym typeface="Gill Sans" charset="0"/>
        </a:defRPr>
      </a:lvl4pPr>
      <a:lvl5pPr marL="1965286" indent="-377818" algn="l" rtl="0" eaLnBrk="0" fontAlgn="base" hangingPunct="0">
        <a:spcBef>
          <a:spcPts val="2900"/>
        </a:spcBef>
        <a:spcAft>
          <a:spcPct val="0"/>
        </a:spcAft>
        <a:buSzPct val="171000"/>
        <a:buFont typeface="Lucida Grande" charset="0"/>
        <a:buChar char="•"/>
        <a:defRPr sz="2400">
          <a:solidFill>
            <a:schemeClr val="tx1"/>
          </a:solidFill>
          <a:latin typeface="+mn-lt"/>
          <a:ea typeface="ＭＳ Ｐゴシック" charset="-128"/>
          <a:sym typeface="Gill Sans" charset="0"/>
        </a:defRPr>
      </a:lvl5pPr>
      <a:lvl6pPr marL="2422477" indent="-377818" algn="l" rtl="0" fontAlgn="base">
        <a:spcBef>
          <a:spcPts val="2900"/>
        </a:spcBef>
        <a:spcAft>
          <a:spcPct val="0"/>
        </a:spcAft>
        <a:buSzPct val="171000"/>
        <a:buFont typeface="Lucida Grande" charset="0"/>
        <a:buChar char="•"/>
        <a:defRPr sz="2400">
          <a:solidFill>
            <a:schemeClr val="tx1"/>
          </a:solidFill>
          <a:latin typeface="+mn-lt"/>
          <a:sym typeface="Gill Sans" charset="0"/>
        </a:defRPr>
      </a:lvl6pPr>
      <a:lvl7pPr marL="2879668" indent="-377818" algn="l" rtl="0" fontAlgn="base">
        <a:spcBef>
          <a:spcPts val="2900"/>
        </a:spcBef>
        <a:spcAft>
          <a:spcPct val="0"/>
        </a:spcAft>
        <a:buSzPct val="171000"/>
        <a:buFont typeface="Lucida Grande" charset="0"/>
        <a:buChar char="•"/>
        <a:defRPr sz="2400">
          <a:solidFill>
            <a:schemeClr val="tx1"/>
          </a:solidFill>
          <a:latin typeface="+mn-lt"/>
          <a:sym typeface="Gill Sans" charset="0"/>
        </a:defRPr>
      </a:lvl7pPr>
      <a:lvl8pPr marL="3336859" indent="-377818" algn="l" rtl="0" fontAlgn="base">
        <a:spcBef>
          <a:spcPts val="2900"/>
        </a:spcBef>
        <a:spcAft>
          <a:spcPct val="0"/>
        </a:spcAft>
        <a:buSzPct val="171000"/>
        <a:buFont typeface="Lucida Grande" charset="0"/>
        <a:buChar char="•"/>
        <a:defRPr sz="2400">
          <a:solidFill>
            <a:schemeClr val="tx1"/>
          </a:solidFill>
          <a:latin typeface="+mn-lt"/>
          <a:sym typeface="Gill Sans" charset="0"/>
        </a:defRPr>
      </a:lvl8pPr>
      <a:lvl9pPr marL="3794050" indent="-377818" algn="l" rtl="0" fontAlgn="base">
        <a:spcBef>
          <a:spcPts val="2900"/>
        </a:spcBef>
        <a:spcAft>
          <a:spcPct val="0"/>
        </a:spcAft>
        <a:buSzPct val="171000"/>
        <a:buFont typeface="Lucida Grande" charset="0"/>
        <a:buChar char="•"/>
        <a:defRPr sz="2400">
          <a:solidFill>
            <a:schemeClr val="tx1"/>
          </a:solidFill>
          <a:latin typeface="+mn-lt"/>
          <a:sym typeface="Gill Sans" charset="0"/>
        </a:defRPr>
      </a:lvl9pPr>
    </p:bodyStyle>
    <p:otherStyle>
      <a:defPPr>
        <a:defRPr lang="en-US"/>
      </a:defPPr>
      <a:lvl1pPr marL="0" algn="l" defTabSz="9143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91" algn="l" defTabSz="9143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82" algn="l" defTabSz="9143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72" algn="l" defTabSz="9143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64" algn="l" defTabSz="9143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54" algn="l" defTabSz="9143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46" algn="l" defTabSz="9143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36" algn="l" defTabSz="9143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27" algn="l" defTabSz="9143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2159000"/>
            <a:ext cx="3937000" cy="4470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797" tIns="50797" rIns="50797" bIns="5079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  <p:sp>
        <p:nvSpPr>
          <p:cNvPr id="11264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203200"/>
            <a:ext cx="8178800" cy="1905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+mj-lt"/>
          <a:ea typeface="ＭＳ Ｐゴシック" charset="-128"/>
          <a:cs typeface="ＭＳ Ｐゴシック" charset="-128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ＭＳ Ｐゴシック" charset="-128"/>
          <a:cs typeface="ＭＳ Ｐゴシック" charset="-128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ＭＳ Ｐゴシック" charset="-128"/>
          <a:cs typeface="ＭＳ Ｐゴシック" charset="-128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ＭＳ Ｐゴシック" charset="-128"/>
          <a:cs typeface="ＭＳ Ｐゴシック" charset="-128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ＭＳ Ｐゴシック" charset="-128"/>
          <a:cs typeface="ＭＳ Ｐゴシック" charset="-128"/>
          <a:sym typeface="Gill Sans" charset="0"/>
        </a:defRPr>
      </a:lvl5pPr>
      <a:lvl6pPr marL="457191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sym typeface="Gill Sans" charset="0"/>
        </a:defRPr>
      </a:lvl6pPr>
      <a:lvl7pPr marL="914382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sym typeface="Gill Sans" charset="0"/>
        </a:defRPr>
      </a:lvl7pPr>
      <a:lvl8pPr marL="1371572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sym typeface="Gill Sans" charset="0"/>
        </a:defRPr>
      </a:lvl8pPr>
      <a:lvl9pPr marL="1828764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sym typeface="Gill Sans" charset="0"/>
        </a:defRPr>
      </a:lvl9pPr>
    </p:titleStyle>
    <p:bodyStyle>
      <a:lvl1pPr marL="581014" indent="-377818" algn="l" rtl="0" eaLnBrk="0" fontAlgn="base" hangingPunct="0">
        <a:spcBef>
          <a:spcPts val="2900"/>
        </a:spcBef>
        <a:spcAft>
          <a:spcPct val="0"/>
        </a:spcAft>
        <a:buSzPct val="171000"/>
        <a:buFont typeface="Lucida Grande" charset="0"/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-128"/>
          <a:sym typeface="Gill Sans" charset="0"/>
        </a:defRPr>
      </a:lvl1pPr>
      <a:lvl2pPr marL="923906" indent="-377818" algn="l" rtl="0" eaLnBrk="0" fontAlgn="base" hangingPunct="0">
        <a:spcBef>
          <a:spcPts val="2900"/>
        </a:spcBef>
        <a:spcAft>
          <a:spcPct val="0"/>
        </a:spcAft>
        <a:buSzPct val="171000"/>
        <a:buFont typeface="Lucida Grande" charset="0"/>
        <a:buChar char="•"/>
        <a:defRPr sz="2400">
          <a:solidFill>
            <a:schemeClr val="tx1"/>
          </a:solidFill>
          <a:latin typeface="+mn-lt"/>
          <a:ea typeface="ＭＳ Ｐゴシック" charset="-128"/>
          <a:sym typeface="Gill Sans" charset="0"/>
        </a:defRPr>
      </a:lvl2pPr>
      <a:lvl3pPr marL="1266801" indent="-377818" algn="l" rtl="0" eaLnBrk="0" fontAlgn="base" hangingPunct="0">
        <a:spcBef>
          <a:spcPts val="2900"/>
        </a:spcBef>
        <a:spcAft>
          <a:spcPct val="0"/>
        </a:spcAft>
        <a:buSzPct val="171000"/>
        <a:buFont typeface="Lucida Grande" charset="0"/>
        <a:buChar char="•"/>
        <a:defRPr sz="2400">
          <a:solidFill>
            <a:schemeClr val="tx1"/>
          </a:solidFill>
          <a:latin typeface="+mn-lt"/>
          <a:ea typeface="ＭＳ Ｐゴシック" charset="-128"/>
          <a:sym typeface="Gill Sans" charset="0"/>
        </a:defRPr>
      </a:lvl3pPr>
      <a:lvl4pPr marL="1622393" indent="-377818" algn="l" rtl="0" eaLnBrk="0" fontAlgn="base" hangingPunct="0">
        <a:spcBef>
          <a:spcPts val="2900"/>
        </a:spcBef>
        <a:spcAft>
          <a:spcPct val="0"/>
        </a:spcAft>
        <a:buSzPct val="171000"/>
        <a:buFont typeface="Lucida Grande" charset="0"/>
        <a:buChar char="•"/>
        <a:defRPr sz="2400">
          <a:solidFill>
            <a:schemeClr val="tx1"/>
          </a:solidFill>
          <a:latin typeface="+mn-lt"/>
          <a:ea typeface="ＭＳ Ｐゴシック" charset="-128"/>
          <a:sym typeface="Gill Sans" charset="0"/>
        </a:defRPr>
      </a:lvl4pPr>
      <a:lvl5pPr marL="1965286" indent="-377818" algn="l" rtl="0" eaLnBrk="0" fontAlgn="base" hangingPunct="0">
        <a:spcBef>
          <a:spcPts val="2900"/>
        </a:spcBef>
        <a:spcAft>
          <a:spcPct val="0"/>
        </a:spcAft>
        <a:buSzPct val="171000"/>
        <a:buFont typeface="Lucida Grande" charset="0"/>
        <a:buChar char="•"/>
        <a:defRPr sz="2400">
          <a:solidFill>
            <a:schemeClr val="tx1"/>
          </a:solidFill>
          <a:latin typeface="+mn-lt"/>
          <a:ea typeface="ＭＳ Ｐゴシック" charset="-128"/>
          <a:sym typeface="Gill Sans" charset="0"/>
        </a:defRPr>
      </a:lvl5pPr>
      <a:lvl6pPr marL="2422477" indent="-377818" algn="l" rtl="0" fontAlgn="base">
        <a:spcBef>
          <a:spcPts val="2900"/>
        </a:spcBef>
        <a:spcAft>
          <a:spcPct val="0"/>
        </a:spcAft>
        <a:buSzPct val="171000"/>
        <a:buFont typeface="Lucida Grande" charset="0"/>
        <a:buChar char="•"/>
        <a:defRPr sz="2400">
          <a:solidFill>
            <a:schemeClr val="tx1"/>
          </a:solidFill>
          <a:latin typeface="+mn-lt"/>
          <a:sym typeface="Gill Sans" charset="0"/>
        </a:defRPr>
      </a:lvl6pPr>
      <a:lvl7pPr marL="2879668" indent="-377818" algn="l" rtl="0" fontAlgn="base">
        <a:spcBef>
          <a:spcPts val="2900"/>
        </a:spcBef>
        <a:spcAft>
          <a:spcPct val="0"/>
        </a:spcAft>
        <a:buSzPct val="171000"/>
        <a:buFont typeface="Lucida Grande" charset="0"/>
        <a:buChar char="•"/>
        <a:defRPr sz="2400">
          <a:solidFill>
            <a:schemeClr val="tx1"/>
          </a:solidFill>
          <a:latin typeface="+mn-lt"/>
          <a:sym typeface="Gill Sans" charset="0"/>
        </a:defRPr>
      </a:lvl7pPr>
      <a:lvl8pPr marL="3336859" indent="-377818" algn="l" rtl="0" fontAlgn="base">
        <a:spcBef>
          <a:spcPts val="2900"/>
        </a:spcBef>
        <a:spcAft>
          <a:spcPct val="0"/>
        </a:spcAft>
        <a:buSzPct val="171000"/>
        <a:buFont typeface="Lucida Grande" charset="0"/>
        <a:buChar char="•"/>
        <a:defRPr sz="2400">
          <a:solidFill>
            <a:schemeClr val="tx1"/>
          </a:solidFill>
          <a:latin typeface="+mn-lt"/>
          <a:sym typeface="Gill Sans" charset="0"/>
        </a:defRPr>
      </a:lvl8pPr>
      <a:lvl9pPr marL="3794050" indent="-377818" algn="l" rtl="0" fontAlgn="base">
        <a:spcBef>
          <a:spcPts val="2900"/>
        </a:spcBef>
        <a:spcAft>
          <a:spcPct val="0"/>
        </a:spcAft>
        <a:buSzPct val="171000"/>
        <a:buFont typeface="Lucida Grande" charset="0"/>
        <a:buChar char="•"/>
        <a:defRPr sz="2400">
          <a:solidFill>
            <a:schemeClr val="tx1"/>
          </a:solidFill>
          <a:latin typeface="+mn-lt"/>
          <a:sym typeface="Gill Sans" charset="0"/>
        </a:defRPr>
      </a:lvl9pPr>
    </p:bodyStyle>
    <p:otherStyle>
      <a:defPPr>
        <a:defRPr lang="en-US"/>
      </a:defPPr>
      <a:lvl1pPr marL="0" algn="l" defTabSz="9143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91" algn="l" defTabSz="9143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82" algn="l" defTabSz="9143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72" algn="l" defTabSz="9143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64" algn="l" defTabSz="9143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54" algn="l" defTabSz="9143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46" algn="l" defTabSz="9143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36" algn="l" defTabSz="9143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27" algn="l" defTabSz="9143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0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1.xml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01.xml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0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0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0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0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0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://en.wikipedia.org/wiki/B_cell" TargetMode="External"/><Relationship Id="rId1" Type="http://schemas.openxmlformats.org/officeDocument/2006/relationships/slideLayout" Target="../slideLayouts/slideLayout10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0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www.nature.com/nrd/series/drugdiscovery/index.html" TargetMode="External"/><Relationship Id="rId1" Type="http://schemas.openxmlformats.org/officeDocument/2006/relationships/slideLayout" Target="../slideLayouts/slideLayout10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36600" y="641648"/>
            <a:ext cx="8636000" cy="6978352"/>
          </a:xfrm>
        </p:spPr>
        <p:txBody>
          <a:bodyPr/>
          <a:lstStyle/>
          <a:p>
            <a:pPr eaLnBrk="1" hangingPunct="1"/>
            <a:r>
              <a:rPr lang="en-GB" sz="4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Principles of PKPD</a:t>
            </a:r>
            <a:br>
              <a:rPr lang="en-GB" sz="4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en-GB" sz="4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- Preclinical </a:t>
            </a:r>
            <a:r>
              <a:rPr lang="en-GB" sz="4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models </a:t>
            </a:r>
            <a:r>
              <a:rPr lang="en-GB" sz="4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in </a:t>
            </a:r>
            <a:r>
              <a:rPr lang="en-GB" sz="4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toxicity testing / Drug </a:t>
            </a:r>
            <a:r>
              <a:rPr lang="en-GB" sz="4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</a:t>
            </a:r>
            <a:r>
              <a:rPr lang="en-GB" sz="4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evelopment</a:t>
            </a:r>
            <a:r>
              <a:rPr lang="en-GB" sz="4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GB" sz="4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en-GB" sz="2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GB" sz="2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en-GB" sz="3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Dr </a:t>
            </a:r>
            <a:r>
              <a:rPr lang="en-GB" sz="32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Muireann</a:t>
            </a:r>
            <a:r>
              <a:rPr lang="en-GB" sz="3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32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Coen</a:t>
            </a:r>
            <a:r>
              <a:rPr lang="en-GB" sz="2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GB" sz="2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en-GB" sz="2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GB" sz="2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en-GB" sz="2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Biomolecular</a:t>
            </a:r>
            <a:r>
              <a:rPr lang="en-GB" sz="2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2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Medicine, </a:t>
            </a:r>
            <a:br>
              <a:rPr lang="en-GB" sz="2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en-GB" sz="2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Department of Surgery and Cancer,</a:t>
            </a:r>
            <a:br>
              <a:rPr lang="en-GB" sz="2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en-GB" sz="2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Imperial College </a:t>
            </a:r>
            <a:r>
              <a:rPr lang="en-GB" sz="2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London </a:t>
            </a:r>
            <a:br>
              <a:rPr lang="en-GB" sz="2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en-GB" sz="2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GB" sz="2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en-GB" sz="3200" dirty="0" smtClean="0">
                <a:solidFill>
                  <a:srgbClr val="000000"/>
                </a:solidFill>
              </a:rPr>
              <a:t/>
            </a:r>
            <a:br>
              <a:rPr lang="en-GB" sz="3200" dirty="0" smtClean="0">
                <a:solidFill>
                  <a:srgbClr val="000000"/>
                </a:solidFill>
              </a:rPr>
            </a:br>
            <a:endParaRPr lang="en-GB" sz="3200" b="1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1117600" y="304800"/>
            <a:ext cx="8178800" cy="1193800"/>
          </a:xfrm>
        </p:spPr>
        <p:txBody>
          <a:bodyPr/>
          <a:lstStyle/>
          <a:p>
            <a:r>
              <a:rPr lang="en-GB" sz="3200" dirty="0">
                <a:solidFill>
                  <a:srgbClr val="000000"/>
                </a:solidFill>
                <a:latin typeface="Verdana"/>
                <a:cs typeface="Verdana"/>
              </a:rPr>
              <a:t>The </a:t>
            </a:r>
            <a:r>
              <a:rPr lang="en-US" sz="3200" dirty="0">
                <a:solidFill>
                  <a:srgbClr val="000000"/>
                </a:solidFill>
                <a:latin typeface="Verdana"/>
                <a:cs typeface="Verdana"/>
              </a:rPr>
              <a:t>Pre</a:t>
            </a:r>
            <a:r>
              <a:rPr lang="en-GB" sz="3200" dirty="0">
                <a:solidFill>
                  <a:srgbClr val="000000"/>
                </a:solidFill>
                <a:latin typeface="Verdana"/>
                <a:cs typeface="Verdana"/>
              </a:rPr>
              <a:t>-</a:t>
            </a:r>
            <a:r>
              <a:rPr lang="en-US" sz="3200" dirty="0">
                <a:solidFill>
                  <a:srgbClr val="000000"/>
                </a:solidFill>
                <a:latin typeface="Verdana"/>
                <a:cs typeface="Verdana"/>
              </a:rPr>
              <a:t>clinical </a:t>
            </a:r>
            <a:r>
              <a:rPr lang="en-GB" sz="3200" dirty="0">
                <a:solidFill>
                  <a:srgbClr val="000000"/>
                </a:solidFill>
                <a:latin typeface="Verdana"/>
                <a:cs typeface="Verdana"/>
              </a:rPr>
              <a:t>Phase - Biology</a:t>
            </a:r>
            <a:endParaRPr lang="en-US" sz="3200" dirty="0">
              <a:solidFill>
                <a:srgbClr val="000000"/>
              </a:solidFill>
              <a:latin typeface="Verdana"/>
              <a:cs typeface="Verdana"/>
            </a:endParaRPr>
          </a:p>
        </p:txBody>
      </p:sp>
      <p:sp>
        <p:nvSpPr>
          <p:cNvPr id="71683" name="Rectangle 3"/>
          <p:cNvSpPr>
            <a:spLocks noGrp="1" noChangeArrowheads="1"/>
          </p:cNvSpPr>
          <p:nvPr>
            <p:ph idx="1"/>
          </p:nvPr>
        </p:nvSpPr>
        <p:spPr>
          <a:xfrm>
            <a:off x="990600" y="2159000"/>
            <a:ext cx="8661400" cy="4470400"/>
          </a:xfrm>
        </p:spPr>
        <p:txBody>
          <a:bodyPr/>
          <a:lstStyle/>
          <a:p>
            <a:pPr>
              <a:buFontTx/>
              <a:buNone/>
            </a:pPr>
            <a:r>
              <a:rPr lang="en-GB" sz="2800" dirty="0">
                <a:solidFill>
                  <a:srgbClr val="000000"/>
                </a:solidFill>
                <a:latin typeface="Verdana"/>
                <a:cs typeface="Verdana"/>
              </a:rPr>
              <a:t>P</a:t>
            </a:r>
            <a:r>
              <a:rPr lang="en-US" sz="2800" dirty="0" err="1">
                <a:solidFill>
                  <a:srgbClr val="000000"/>
                </a:solidFill>
                <a:latin typeface="Verdana"/>
                <a:cs typeface="Verdana"/>
              </a:rPr>
              <a:t>harmacology</a:t>
            </a:r>
            <a:endParaRPr lang="en-GB" sz="2800" dirty="0">
              <a:solidFill>
                <a:srgbClr val="000000"/>
              </a:solidFill>
              <a:latin typeface="Verdana"/>
              <a:cs typeface="Verdana"/>
            </a:endParaRPr>
          </a:p>
          <a:p>
            <a:pPr>
              <a:buFontTx/>
              <a:buNone/>
            </a:pPr>
            <a:endParaRPr lang="en-US" sz="2800" dirty="0">
              <a:solidFill>
                <a:srgbClr val="000000"/>
              </a:solidFill>
              <a:latin typeface="Verdana"/>
              <a:cs typeface="Verdana"/>
            </a:endParaRPr>
          </a:p>
          <a:p>
            <a:pPr>
              <a:buFontTx/>
              <a:buNone/>
            </a:pPr>
            <a:r>
              <a:rPr lang="en-US" sz="2800" dirty="0">
                <a:solidFill>
                  <a:srgbClr val="000000"/>
                </a:solidFill>
                <a:latin typeface="Verdana"/>
                <a:cs typeface="Verdana"/>
              </a:rPr>
              <a:t>Molecular mechanisms of action and</a:t>
            </a:r>
            <a:r>
              <a:rPr lang="en-GB" sz="2800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lang="en-US" sz="2800" dirty="0">
                <a:solidFill>
                  <a:srgbClr val="000000"/>
                </a:solidFill>
                <a:latin typeface="Verdana"/>
                <a:cs typeface="Verdana"/>
              </a:rPr>
              <a:t>targets</a:t>
            </a:r>
          </a:p>
          <a:p>
            <a:pPr>
              <a:buFontTx/>
              <a:buNone/>
            </a:pPr>
            <a:r>
              <a:rPr lang="en-US" sz="2800" dirty="0">
                <a:solidFill>
                  <a:srgbClr val="000000"/>
                </a:solidFill>
                <a:latin typeface="Verdana"/>
                <a:cs typeface="Verdana"/>
              </a:rPr>
              <a:t>Mechanisms of drug resistance</a:t>
            </a:r>
          </a:p>
          <a:p>
            <a:pPr>
              <a:buFontTx/>
              <a:buNone/>
            </a:pPr>
            <a:r>
              <a:rPr lang="en-US" sz="2800" dirty="0">
                <a:solidFill>
                  <a:srgbClr val="000000"/>
                </a:solidFill>
                <a:latin typeface="Verdana"/>
                <a:cs typeface="Verdana"/>
              </a:rPr>
              <a:t>Determinants of response</a:t>
            </a:r>
          </a:p>
          <a:p>
            <a:pPr>
              <a:buFontTx/>
              <a:buNone/>
            </a:pPr>
            <a:r>
              <a:rPr lang="en-US" sz="2800" dirty="0">
                <a:solidFill>
                  <a:srgbClr val="000000"/>
                </a:solidFill>
                <a:latin typeface="Verdana"/>
                <a:cs typeface="Verdana"/>
              </a:rPr>
              <a:t>Intracellular </a:t>
            </a:r>
            <a:r>
              <a:rPr lang="en-US" sz="2800" dirty="0" err="1">
                <a:solidFill>
                  <a:srgbClr val="000000"/>
                </a:solidFill>
                <a:latin typeface="Verdana"/>
                <a:cs typeface="Verdana"/>
              </a:rPr>
              <a:t>pharmacodynamics</a:t>
            </a:r>
            <a:endParaRPr lang="en-US" sz="2800" dirty="0">
              <a:solidFill>
                <a:srgbClr val="000000"/>
              </a:solidFill>
              <a:latin typeface="Verdana"/>
              <a:cs typeface="Verdana"/>
            </a:endParaRPr>
          </a:p>
          <a:p>
            <a:pPr>
              <a:buFontTx/>
              <a:buNone/>
            </a:pPr>
            <a:r>
              <a:rPr lang="en-US" sz="2800" dirty="0">
                <a:solidFill>
                  <a:srgbClr val="000000"/>
                </a:solidFill>
                <a:latin typeface="Verdana"/>
                <a:cs typeface="Verdana"/>
              </a:rPr>
              <a:t>Molecular </a:t>
            </a:r>
            <a:r>
              <a:rPr lang="en-US" sz="2800" dirty="0" smtClean="0">
                <a:solidFill>
                  <a:srgbClr val="000000"/>
                </a:solidFill>
                <a:latin typeface="Verdana"/>
                <a:cs typeface="Verdana"/>
              </a:rPr>
              <a:t>pharmacology (primary/secondary)</a:t>
            </a:r>
            <a:endParaRPr lang="en-US" sz="2800" dirty="0">
              <a:solidFill>
                <a:srgbClr val="000000"/>
              </a:solidFill>
              <a:latin typeface="Verdana"/>
              <a:cs typeface="Verdana"/>
            </a:endParaRP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54002"/>
            <a:ext cx="8636000" cy="592667"/>
          </a:xfrm>
        </p:spPr>
        <p:txBody>
          <a:bodyPr/>
          <a:lstStyle/>
          <a:p>
            <a:r>
              <a:rPr lang="en-GB" sz="2800" dirty="0">
                <a:solidFill>
                  <a:srgbClr val="000000"/>
                </a:solidFill>
                <a:latin typeface="Verdana"/>
                <a:cs typeface="Verdana"/>
              </a:rPr>
              <a:t>The </a:t>
            </a:r>
            <a:r>
              <a:rPr lang="en-US" sz="2800" dirty="0">
                <a:solidFill>
                  <a:srgbClr val="000000"/>
                </a:solidFill>
                <a:latin typeface="Verdana"/>
                <a:cs typeface="Verdana"/>
              </a:rPr>
              <a:t>Pre</a:t>
            </a:r>
            <a:r>
              <a:rPr lang="en-GB" sz="2800" dirty="0">
                <a:solidFill>
                  <a:srgbClr val="000000"/>
                </a:solidFill>
                <a:latin typeface="Verdana"/>
                <a:cs typeface="Verdana"/>
              </a:rPr>
              <a:t>-</a:t>
            </a:r>
            <a:r>
              <a:rPr lang="en-US" sz="2800" dirty="0">
                <a:solidFill>
                  <a:srgbClr val="000000"/>
                </a:solidFill>
                <a:latin typeface="Verdana"/>
                <a:cs typeface="Verdana"/>
              </a:rPr>
              <a:t>clinical </a:t>
            </a:r>
            <a:r>
              <a:rPr lang="en-GB" sz="2800" dirty="0">
                <a:solidFill>
                  <a:srgbClr val="000000"/>
                </a:solidFill>
                <a:latin typeface="Verdana"/>
                <a:cs typeface="Verdana"/>
              </a:rPr>
              <a:t>Phase - Biology</a:t>
            </a:r>
            <a:endParaRPr lang="en-US" sz="2800" dirty="0">
              <a:solidFill>
                <a:srgbClr val="000000"/>
              </a:solidFill>
              <a:latin typeface="Verdana"/>
              <a:cs typeface="Verdana"/>
            </a:endParaRPr>
          </a:p>
        </p:txBody>
      </p:sp>
      <p:sp>
        <p:nvSpPr>
          <p:cNvPr id="70659" name="Rectangle 3"/>
          <p:cNvSpPr>
            <a:spLocks noGrp="1" noChangeArrowheads="1"/>
          </p:cNvSpPr>
          <p:nvPr>
            <p:ph idx="1"/>
          </p:nvPr>
        </p:nvSpPr>
        <p:spPr>
          <a:xfrm>
            <a:off x="355600" y="1295400"/>
            <a:ext cx="9541933" cy="3733800"/>
          </a:xfrm>
        </p:spPr>
        <p:txBody>
          <a:bodyPr/>
          <a:lstStyle/>
          <a:p>
            <a:pPr>
              <a:buNone/>
            </a:pPr>
            <a:r>
              <a:rPr lang="en-US" sz="3200" i="1" dirty="0" smtClean="0">
                <a:solidFill>
                  <a:srgbClr val="000000"/>
                </a:solidFill>
                <a:cs typeface="Verdana"/>
              </a:rPr>
              <a:t>In vitro </a:t>
            </a:r>
            <a:r>
              <a:rPr lang="en-US" sz="3200" dirty="0" smtClean="0">
                <a:solidFill>
                  <a:srgbClr val="000000"/>
                </a:solidFill>
                <a:cs typeface="Verdana"/>
              </a:rPr>
              <a:t>studies</a:t>
            </a:r>
            <a:r>
              <a:rPr lang="en-GB" sz="3200" dirty="0" smtClean="0">
                <a:solidFill>
                  <a:srgbClr val="000000"/>
                </a:solidFill>
                <a:cs typeface="Verdana"/>
              </a:rPr>
              <a:t> using isolated cell systems</a:t>
            </a:r>
          </a:p>
          <a:p>
            <a:r>
              <a:rPr lang="en-US" sz="3200" dirty="0" smtClean="0">
                <a:solidFill>
                  <a:srgbClr val="000000"/>
                </a:solidFill>
              </a:rPr>
              <a:t>Used for study of substrates/inhibitors and metabolism of drugs – </a:t>
            </a:r>
            <a:r>
              <a:rPr lang="en-US" sz="3200" dirty="0" err="1" smtClean="0">
                <a:solidFill>
                  <a:srgbClr val="000000"/>
                </a:solidFill>
              </a:rPr>
              <a:t>cytotoxicity</a:t>
            </a:r>
            <a:r>
              <a:rPr lang="en-US" sz="3200" dirty="0" smtClean="0">
                <a:solidFill>
                  <a:srgbClr val="000000"/>
                </a:solidFill>
              </a:rPr>
              <a:t>/efficacy/safety/genetic toxicity </a:t>
            </a:r>
          </a:p>
          <a:p>
            <a:r>
              <a:rPr lang="en-US" sz="3200" dirty="0" smtClean="0">
                <a:solidFill>
                  <a:srgbClr val="000000"/>
                </a:solidFill>
              </a:rPr>
              <a:t>Genetic toxicity </a:t>
            </a:r>
            <a:r>
              <a:rPr lang="en-US" sz="3200" dirty="0" err="1" smtClean="0">
                <a:solidFill>
                  <a:srgbClr val="000000"/>
                </a:solidFill>
              </a:rPr>
              <a:t>eg</a:t>
            </a:r>
            <a:r>
              <a:rPr lang="en-US" sz="3200" dirty="0" smtClean="0">
                <a:solidFill>
                  <a:srgbClr val="000000"/>
                </a:solidFill>
              </a:rPr>
              <a:t> Ames Test - A bacterial ‘reverse mutation’ </a:t>
            </a:r>
            <a:r>
              <a:rPr lang="en-US" sz="3200" dirty="0" err="1" smtClean="0">
                <a:solidFill>
                  <a:srgbClr val="000000"/>
                </a:solidFill>
              </a:rPr>
              <a:t>mutagenicity</a:t>
            </a:r>
            <a:r>
              <a:rPr lang="en-US" sz="3200" dirty="0" smtClean="0">
                <a:solidFill>
                  <a:srgbClr val="000000"/>
                </a:solidFill>
              </a:rPr>
              <a:t> assay that is designed to identify frame- shift and base-pair-substitution point mutations. </a:t>
            </a:r>
          </a:p>
          <a:p>
            <a:r>
              <a:rPr lang="en-US" sz="3200" dirty="0" smtClean="0">
                <a:solidFill>
                  <a:srgbClr val="000000"/>
                </a:solidFill>
              </a:rPr>
              <a:t>Metabolite-mediated toxicity: Glutathione binding assays or covalent binding (radiolabel)</a:t>
            </a:r>
          </a:p>
          <a:p>
            <a:r>
              <a:rPr lang="en-US" sz="3200" dirty="0" smtClean="0">
                <a:solidFill>
                  <a:srgbClr val="000000"/>
                </a:solidFill>
              </a:rPr>
              <a:t>Can guide </a:t>
            </a:r>
            <a:r>
              <a:rPr lang="en-US" sz="3200" i="1" dirty="0" smtClean="0">
                <a:solidFill>
                  <a:srgbClr val="000000"/>
                </a:solidFill>
              </a:rPr>
              <a:t>in vivo </a:t>
            </a:r>
            <a:r>
              <a:rPr lang="en-US" sz="3200" dirty="0" smtClean="0">
                <a:solidFill>
                  <a:srgbClr val="000000"/>
                </a:solidFill>
              </a:rPr>
              <a:t>study design</a:t>
            </a:r>
            <a:endParaRPr lang="en-GB" sz="3200" dirty="0" smtClean="0">
              <a:solidFill>
                <a:srgbClr val="000000"/>
              </a:solidFill>
              <a:cs typeface="Verdana"/>
            </a:endParaRP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00" y="0"/>
            <a:ext cx="8178800" cy="1270000"/>
          </a:xfrm>
        </p:spPr>
        <p:txBody>
          <a:bodyPr/>
          <a:lstStyle/>
          <a:p>
            <a:r>
              <a:rPr lang="en-US" i="1" dirty="0" smtClean="0">
                <a:solidFill>
                  <a:srgbClr val="000000"/>
                </a:solidFill>
              </a:rPr>
              <a:t>In vivo </a:t>
            </a:r>
            <a:r>
              <a:rPr lang="en-US" dirty="0" smtClean="0">
                <a:solidFill>
                  <a:srgbClr val="000000"/>
                </a:solidFill>
              </a:rPr>
              <a:t>signal generation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10160000" cy="4470400"/>
          </a:xfrm>
        </p:spPr>
        <p:txBody>
          <a:bodyPr/>
          <a:lstStyle/>
          <a:p>
            <a:pPr>
              <a:buFontTx/>
              <a:buNone/>
            </a:pPr>
            <a:r>
              <a:rPr lang="en-US" i="1" dirty="0" smtClean="0">
                <a:solidFill>
                  <a:srgbClr val="000000"/>
                </a:solidFill>
              </a:rPr>
              <a:t>in vitro assays often can not reliably predict safety margins, as there is no efficacy end point and pharmacokinetic parameters are not faithfully reproduced in vitro</a:t>
            </a:r>
          </a:p>
          <a:p>
            <a:pPr>
              <a:buFontTx/>
              <a:buNone/>
            </a:pPr>
            <a:r>
              <a:rPr lang="en-US" i="1" dirty="0" smtClean="0">
                <a:solidFill>
                  <a:srgbClr val="000000"/>
                </a:solidFill>
                <a:cs typeface="Verdana"/>
              </a:rPr>
              <a:t>In vivo </a:t>
            </a:r>
            <a:r>
              <a:rPr lang="en-US" dirty="0" smtClean="0">
                <a:solidFill>
                  <a:srgbClr val="000000"/>
                </a:solidFill>
                <a:cs typeface="Verdana"/>
              </a:rPr>
              <a:t>studies</a:t>
            </a:r>
            <a:r>
              <a:rPr lang="en-GB" dirty="0" smtClean="0">
                <a:solidFill>
                  <a:srgbClr val="000000"/>
                </a:solidFill>
                <a:cs typeface="Verdana"/>
              </a:rPr>
              <a:t> using a</a:t>
            </a:r>
            <a:r>
              <a:rPr lang="en-US" dirty="0" err="1" smtClean="0">
                <a:solidFill>
                  <a:srgbClr val="000000"/>
                </a:solidFill>
                <a:cs typeface="Verdana"/>
              </a:rPr>
              <a:t>nimal</a:t>
            </a:r>
            <a:r>
              <a:rPr lang="en-US" dirty="0" smtClean="0">
                <a:solidFill>
                  <a:srgbClr val="000000"/>
                </a:solidFill>
                <a:cs typeface="Verdana"/>
              </a:rPr>
              <a:t> </a:t>
            </a:r>
            <a:r>
              <a:rPr lang="en-GB" dirty="0" err="1" smtClean="0">
                <a:solidFill>
                  <a:srgbClr val="000000"/>
                </a:solidFill>
                <a:cs typeface="Verdana"/>
              </a:rPr>
              <a:t>m</a:t>
            </a:r>
            <a:r>
              <a:rPr lang="en-US" dirty="0" err="1" smtClean="0">
                <a:solidFill>
                  <a:srgbClr val="000000"/>
                </a:solidFill>
                <a:cs typeface="Verdana"/>
              </a:rPr>
              <a:t>odels</a:t>
            </a:r>
            <a:endParaRPr lang="en-US" dirty="0" smtClean="0">
              <a:solidFill>
                <a:srgbClr val="000000"/>
              </a:solidFill>
              <a:cs typeface="Verdana"/>
            </a:endParaRPr>
          </a:p>
          <a:p>
            <a:r>
              <a:rPr lang="en-US" dirty="0" smtClean="0">
                <a:solidFill>
                  <a:srgbClr val="000000"/>
                </a:solidFill>
                <a:cs typeface="Verdana"/>
              </a:rPr>
              <a:t>Proof of therapeutic principle</a:t>
            </a:r>
          </a:p>
          <a:p>
            <a:r>
              <a:rPr lang="en-US" dirty="0" smtClean="0">
                <a:solidFill>
                  <a:srgbClr val="000000"/>
                </a:solidFill>
                <a:cs typeface="Verdana"/>
              </a:rPr>
              <a:t>Animal pharmacokinetics and</a:t>
            </a:r>
            <a:r>
              <a:rPr lang="en-GB" dirty="0" smtClean="0">
                <a:solidFill>
                  <a:srgbClr val="000000"/>
                </a:solidFill>
                <a:cs typeface="Verdana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cs typeface="Verdana"/>
              </a:rPr>
              <a:t>pharmacodynamics</a:t>
            </a:r>
            <a:endParaRPr lang="en-US" dirty="0" smtClean="0">
              <a:solidFill>
                <a:srgbClr val="000000"/>
              </a:solidFill>
              <a:cs typeface="Verdana"/>
            </a:endParaRPr>
          </a:p>
          <a:p>
            <a:r>
              <a:rPr lang="en-US" dirty="0" smtClean="0">
                <a:solidFill>
                  <a:srgbClr val="000000"/>
                </a:solidFill>
                <a:cs typeface="Verdana"/>
              </a:rPr>
              <a:t>Toxicology (single and repeat dose studies)</a:t>
            </a:r>
          </a:p>
          <a:p>
            <a:r>
              <a:rPr lang="en-US" dirty="0" smtClean="0">
                <a:solidFill>
                  <a:srgbClr val="000000"/>
                </a:solidFill>
                <a:cs typeface="Verdana"/>
              </a:rPr>
              <a:t>Starting dose and schedule for</a:t>
            </a:r>
            <a:r>
              <a:rPr lang="en-GB" dirty="0" smtClean="0">
                <a:solidFill>
                  <a:srgbClr val="000000"/>
                </a:solidFill>
                <a:cs typeface="Verdana"/>
              </a:rPr>
              <a:t> </a:t>
            </a:r>
            <a:r>
              <a:rPr lang="en-US" dirty="0" smtClean="0">
                <a:solidFill>
                  <a:srgbClr val="000000"/>
                </a:solidFill>
                <a:cs typeface="Verdana"/>
              </a:rPr>
              <a:t>clinical trials</a:t>
            </a:r>
          </a:p>
          <a:p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32400" y="2819400"/>
            <a:ext cx="4165600" cy="1905000"/>
          </a:xfrm>
        </p:spPr>
        <p:txBody>
          <a:bodyPr/>
          <a:lstStyle/>
          <a:p>
            <a:r>
              <a:rPr lang="en-US" sz="2600" dirty="0" smtClean="0">
                <a:solidFill>
                  <a:srgbClr val="000000"/>
                </a:solidFill>
              </a:rPr>
              <a:t>Early Record of need for </a:t>
            </a:r>
            <a:r>
              <a:rPr lang="en-US" sz="2600" i="1" dirty="0" smtClean="0">
                <a:solidFill>
                  <a:srgbClr val="000000"/>
                </a:solidFill>
              </a:rPr>
              <a:t>In Vivo </a:t>
            </a:r>
            <a:r>
              <a:rPr lang="en-US" sz="2600" dirty="0" smtClean="0">
                <a:solidFill>
                  <a:srgbClr val="000000"/>
                </a:solidFill>
              </a:rPr>
              <a:t>Animal Models for Toxicity Testing</a:t>
            </a:r>
            <a:br>
              <a:rPr lang="en-US" sz="2600" dirty="0" smtClean="0">
                <a:solidFill>
                  <a:srgbClr val="000000"/>
                </a:solidFill>
              </a:rPr>
            </a:br>
            <a:r>
              <a:rPr lang="en-US" sz="2600" dirty="0" smtClean="0">
                <a:solidFill>
                  <a:srgbClr val="000000"/>
                </a:solidFill>
              </a:rPr>
              <a:t/>
            </a:r>
            <a:br>
              <a:rPr lang="en-US" sz="2600" dirty="0" smtClean="0">
                <a:solidFill>
                  <a:srgbClr val="000000"/>
                </a:solidFill>
              </a:rPr>
            </a:br>
            <a:r>
              <a:rPr lang="en-US" sz="2600" dirty="0" smtClean="0">
                <a:solidFill>
                  <a:srgbClr val="000000"/>
                </a:solidFill>
              </a:rPr>
              <a:t/>
            </a:r>
            <a:br>
              <a:rPr lang="en-US" sz="2600" dirty="0" smtClean="0">
                <a:solidFill>
                  <a:srgbClr val="000000"/>
                </a:solidFill>
              </a:rPr>
            </a:br>
            <a:r>
              <a:rPr lang="en-US" sz="2600" dirty="0" smtClean="0">
                <a:solidFill>
                  <a:srgbClr val="000000"/>
                </a:solidFill>
              </a:rPr>
              <a:t>William Withering laments the lack of chemical methods available to study drugs and accepts that the second-best method is the study in whole animals and in humans.</a:t>
            </a:r>
            <a:r>
              <a:rPr lang="en-US" sz="2800" dirty="0" smtClean="0">
                <a:solidFill>
                  <a:srgbClr val="000000"/>
                </a:solidFill>
              </a:rPr>
              <a:t> (Oxford Univ. Press, London, 1785).</a:t>
            </a:r>
            <a:r>
              <a:rPr lang="en-US" sz="2600" dirty="0" smtClean="0">
                <a:solidFill>
                  <a:srgbClr val="000000"/>
                </a:solidFill>
              </a:rPr>
              <a:t/>
            </a:r>
            <a:br>
              <a:rPr lang="en-US" sz="2600" dirty="0" smtClean="0">
                <a:solidFill>
                  <a:srgbClr val="000000"/>
                </a:solidFill>
              </a:rPr>
            </a:br>
            <a:r>
              <a:rPr lang="en-US" sz="2600" dirty="0" smtClean="0">
                <a:solidFill>
                  <a:srgbClr val="000000"/>
                </a:solidFill>
              </a:rPr>
              <a:t/>
            </a:r>
            <a:br>
              <a:rPr lang="en-US" sz="2600" dirty="0" smtClean="0">
                <a:solidFill>
                  <a:srgbClr val="000000"/>
                </a:solidFill>
              </a:rPr>
            </a:br>
            <a:r>
              <a:rPr lang="en-US" sz="2600" dirty="0" smtClean="0">
                <a:solidFill>
                  <a:srgbClr val="000000"/>
                </a:solidFill>
              </a:rPr>
              <a:t>See: Cohen, Nature Reviews Drug Discovery, 2010, </a:t>
            </a:r>
            <a:r>
              <a:rPr lang="en-US" sz="2600" dirty="0" err="1" smtClean="0">
                <a:solidFill>
                  <a:srgbClr val="000000"/>
                </a:solidFill>
              </a:rPr>
              <a:t>Epub</a:t>
            </a:r>
            <a:r>
              <a:rPr lang="en-US" sz="2600" dirty="0" smtClean="0">
                <a:solidFill>
                  <a:srgbClr val="000000"/>
                </a:solidFill>
              </a:rPr>
              <a:t> </a:t>
            </a:r>
            <a:endParaRPr lang="en-US" sz="2600" dirty="0">
              <a:solidFill>
                <a:srgbClr val="0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800" y="266700"/>
            <a:ext cx="4445000" cy="73533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600" y="228600"/>
            <a:ext cx="8763000" cy="889000"/>
          </a:xfrm>
        </p:spPr>
        <p:txBody>
          <a:bodyPr/>
          <a:lstStyle/>
          <a:p>
            <a:r>
              <a:rPr lang="en-US" i="1" dirty="0" smtClean="0">
                <a:solidFill>
                  <a:srgbClr val="000000"/>
                </a:solidFill>
              </a:rPr>
              <a:t>In Vitro </a:t>
            </a:r>
            <a:r>
              <a:rPr lang="en-US" dirty="0" smtClean="0">
                <a:solidFill>
                  <a:srgbClr val="000000"/>
                </a:solidFill>
              </a:rPr>
              <a:t>Preclinical Model Systems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Sub-cellular fractions</a:t>
            </a:r>
          </a:p>
          <a:p>
            <a:pPr>
              <a:buFontTx/>
              <a:buChar char="-"/>
            </a:pPr>
            <a:r>
              <a:rPr lang="en-US" dirty="0" err="1" smtClean="0">
                <a:solidFill>
                  <a:srgbClr val="000000"/>
                </a:solidFill>
              </a:rPr>
              <a:t>Microsomal</a:t>
            </a:r>
            <a:r>
              <a:rPr lang="en-US" dirty="0" smtClean="0">
                <a:solidFill>
                  <a:srgbClr val="000000"/>
                </a:solidFill>
              </a:rPr>
              <a:t>, S9</a:t>
            </a:r>
          </a:p>
          <a:p>
            <a:pPr>
              <a:buFontTx/>
              <a:buChar char="-"/>
            </a:pPr>
            <a:r>
              <a:rPr lang="en-US" dirty="0" smtClean="0">
                <a:solidFill>
                  <a:srgbClr val="000000"/>
                </a:solidFill>
              </a:rPr>
              <a:t>Tissue derived and recombinant</a:t>
            </a:r>
          </a:p>
          <a:p>
            <a:pPr>
              <a:buFontTx/>
              <a:buChar char="-"/>
            </a:pPr>
            <a:r>
              <a:rPr lang="en-US" dirty="0" smtClean="0">
                <a:solidFill>
                  <a:srgbClr val="000000"/>
                </a:solidFill>
              </a:rPr>
              <a:t>Liver, Kidney, intestine, lung etc</a:t>
            </a:r>
          </a:p>
          <a:p>
            <a:pPr>
              <a:buFontTx/>
              <a:buChar char="-"/>
            </a:pPr>
            <a:r>
              <a:rPr lang="en-US" dirty="0" smtClean="0">
                <a:solidFill>
                  <a:srgbClr val="000000"/>
                </a:solidFill>
              </a:rPr>
              <a:t>E Coli, yeast, insect cells etc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Whole cell systems</a:t>
            </a:r>
          </a:p>
          <a:p>
            <a:pPr>
              <a:buFontTx/>
              <a:buChar char="-"/>
            </a:pPr>
            <a:r>
              <a:rPr lang="en-US" dirty="0" err="1" smtClean="0">
                <a:solidFill>
                  <a:srgbClr val="000000"/>
                </a:solidFill>
              </a:rPr>
              <a:t>Hepatocytes</a:t>
            </a:r>
            <a:r>
              <a:rPr lang="en-US" dirty="0" smtClean="0">
                <a:solidFill>
                  <a:srgbClr val="000000"/>
                </a:solidFill>
              </a:rPr>
              <a:t> etc.</a:t>
            </a:r>
          </a:p>
          <a:p>
            <a:pPr>
              <a:buFontTx/>
              <a:buChar char="-"/>
            </a:pPr>
            <a:r>
              <a:rPr lang="en-US" dirty="0" smtClean="0">
                <a:solidFill>
                  <a:srgbClr val="000000"/>
                </a:solidFill>
              </a:rPr>
              <a:t>Mammalian Cell lines</a:t>
            </a:r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5200" y="0"/>
            <a:ext cx="8178800" cy="812800"/>
          </a:xfrm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Cell Lines and Cell Culture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400" y="990600"/>
            <a:ext cx="9423400" cy="5638800"/>
          </a:xfrm>
        </p:spPr>
        <p:txBody>
          <a:bodyPr/>
          <a:lstStyle/>
          <a:p>
            <a:r>
              <a:rPr lang="en-US" sz="3200" dirty="0" smtClean="0">
                <a:solidFill>
                  <a:srgbClr val="000000"/>
                </a:solidFill>
              </a:rPr>
              <a:t>Primary Cells – explanted directly donor, short survival times (</a:t>
            </a:r>
            <a:r>
              <a:rPr lang="en-US" sz="3200" dirty="0" err="1" smtClean="0">
                <a:solidFill>
                  <a:srgbClr val="000000"/>
                </a:solidFill>
              </a:rPr>
              <a:t>Hayflick</a:t>
            </a:r>
            <a:r>
              <a:rPr lang="en-US" sz="3200" dirty="0" smtClean="0">
                <a:solidFill>
                  <a:srgbClr val="000000"/>
                </a:solidFill>
              </a:rPr>
              <a:t> limit), senescence</a:t>
            </a:r>
          </a:p>
          <a:p>
            <a:r>
              <a:rPr lang="en-US" sz="3200" dirty="0" smtClean="0">
                <a:solidFill>
                  <a:srgbClr val="000000"/>
                </a:solidFill>
              </a:rPr>
              <a:t>Secondary Cells – explanted, cultured and divide/grow for time (</a:t>
            </a:r>
            <a:r>
              <a:rPr lang="en-US" sz="3200" dirty="0" err="1" smtClean="0">
                <a:solidFill>
                  <a:srgbClr val="000000"/>
                </a:solidFill>
              </a:rPr>
              <a:t>eg</a:t>
            </a:r>
            <a:r>
              <a:rPr lang="en-US" sz="3200" dirty="0" smtClean="0">
                <a:solidFill>
                  <a:srgbClr val="000000"/>
                </a:solidFill>
              </a:rPr>
              <a:t> MRC5 cells – human lung fibroblasts)</a:t>
            </a:r>
          </a:p>
          <a:p>
            <a:r>
              <a:rPr lang="en-US" sz="3200" dirty="0" smtClean="0">
                <a:solidFill>
                  <a:srgbClr val="000000"/>
                </a:solidFill>
              </a:rPr>
              <a:t>Immortalized cell lines - can provide unlimited tissue amounts  - transformed cells as growth properties altered (</a:t>
            </a:r>
            <a:r>
              <a:rPr lang="en-US" sz="3200" dirty="0" err="1" smtClean="0">
                <a:solidFill>
                  <a:srgbClr val="000000"/>
                </a:solidFill>
              </a:rPr>
              <a:t>HeLa</a:t>
            </a:r>
            <a:r>
              <a:rPr lang="en-US" sz="3200" dirty="0" smtClean="0">
                <a:solidFill>
                  <a:srgbClr val="000000"/>
                </a:solidFill>
              </a:rPr>
              <a:t> cells)</a:t>
            </a:r>
          </a:p>
          <a:p>
            <a:r>
              <a:rPr lang="en-US" sz="3200" dirty="0" smtClean="0">
                <a:solidFill>
                  <a:srgbClr val="000000"/>
                </a:solidFill>
              </a:rPr>
              <a:t>Cancer Cell Lines – rapid division  </a:t>
            </a:r>
            <a:endParaRPr lang="en-US" sz="3200" dirty="0">
              <a:solidFill>
                <a:srgbClr val="0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2601" y="5232951"/>
            <a:ext cx="2940049" cy="2387049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 bwMode="auto">
          <a:xfrm rot="2187923">
            <a:off x="5820145" y="5964078"/>
            <a:ext cx="1295400" cy="609600"/>
          </a:xfrm>
          <a:prstGeom prst="rightArrow">
            <a:avLst/>
          </a:prstGeom>
          <a:solidFill>
            <a:srgbClr val="333399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8" tIns="45720" rIns="91438" bIns="45720" numCol="1" rtlCol="0" anchor="t" anchorCtr="0" compatLnSpc="1">
            <a:prstTxWarp prst="textNoShape">
              <a:avLst/>
            </a:prstTxWarp>
          </a:bodyPr>
          <a:lstStyle/>
          <a:p>
            <a:pPr defTabSz="914382"/>
            <a:endParaRPr lang="en-US" dirty="0" smtClean="0">
              <a:solidFill>
                <a:srgbClr val="000000"/>
              </a:solidFill>
              <a:latin typeface="Verdana" pitchFamily="34" charset="0"/>
            </a:endParaRP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0" y="0"/>
            <a:ext cx="9956800" cy="1447800"/>
          </a:xfrm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Limitations of </a:t>
            </a:r>
            <a:r>
              <a:rPr lang="en-US" i="1" dirty="0" smtClean="0">
                <a:solidFill>
                  <a:srgbClr val="000000"/>
                </a:solidFill>
              </a:rPr>
              <a:t>In Vitro </a:t>
            </a:r>
            <a:r>
              <a:rPr lang="en-US" dirty="0" smtClean="0">
                <a:solidFill>
                  <a:srgbClr val="000000"/>
                </a:solidFill>
              </a:rPr>
              <a:t>Models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905000"/>
            <a:ext cx="10160000" cy="4470400"/>
          </a:xfrm>
        </p:spPr>
        <p:txBody>
          <a:bodyPr/>
          <a:lstStyle/>
          <a:p>
            <a:r>
              <a:rPr lang="en-US" sz="2800" dirty="0" smtClean="0"/>
              <a:t>Sub-cellular fractions need </a:t>
            </a:r>
            <a:r>
              <a:rPr lang="en-US" sz="2800" dirty="0" err="1" smtClean="0"/>
              <a:t>addn</a:t>
            </a:r>
            <a:r>
              <a:rPr lang="en-US" sz="2800" dirty="0" smtClean="0"/>
              <a:t> co-factors </a:t>
            </a:r>
            <a:r>
              <a:rPr lang="en-US" sz="2800" dirty="0" err="1" smtClean="0"/>
              <a:t>eg</a:t>
            </a:r>
            <a:r>
              <a:rPr lang="en-US" sz="2800" dirty="0" smtClean="0"/>
              <a:t> CYP/FMO – NADPH; NAT – </a:t>
            </a:r>
            <a:r>
              <a:rPr lang="en-US" sz="2800" dirty="0" err="1" smtClean="0"/>
              <a:t>AcetylCoA</a:t>
            </a:r>
            <a:endParaRPr lang="en-US" sz="2800" dirty="0" smtClean="0"/>
          </a:p>
          <a:p>
            <a:r>
              <a:rPr lang="en-US" sz="2800" dirty="0" smtClean="0"/>
              <a:t>In primary culture, use of special substrates (collagen, </a:t>
            </a:r>
            <a:r>
              <a:rPr lang="en-US" sz="2800" dirty="0" err="1" smtClean="0"/>
              <a:t>laminin</a:t>
            </a:r>
            <a:r>
              <a:rPr lang="en-US" sz="2800" dirty="0" smtClean="0"/>
              <a:t>, extracellular matrix preparations), growth factors and soluble media supplements, is complex</a:t>
            </a:r>
          </a:p>
          <a:p>
            <a:r>
              <a:rPr lang="en-US" sz="2800" dirty="0" smtClean="0"/>
              <a:t>Difficulties in obtaining adequate tissue amounts - immortalized cell lines</a:t>
            </a:r>
          </a:p>
          <a:p>
            <a:r>
              <a:rPr lang="en-US" sz="2800" dirty="0" smtClean="0"/>
              <a:t>lack of metabolism, differences in sensitivity of cell types, culture conditions and the context of the ultimate target tissue </a:t>
            </a:r>
            <a:r>
              <a:rPr lang="en-US" sz="2800" i="1" dirty="0" smtClean="0"/>
              <a:t>in vivo</a:t>
            </a:r>
          </a:p>
          <a:p>
            <a:r>
              <a:rPr lang="en-US" sz="2800" dirty="0" smtClean="0"/>
              <a:t>Stability and/or viability major issues</a:t>
            </a: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000" y="228600"/>
            <a:ext cx="9238967" cy="6858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0"/>
            <a:ext cx="6400800" cy="1041400"/>
          </a:xfrm>
        </p:spPr>
        <p:txBody>
          <a:bodyPr/>
          <a:lstStyle/>
          <a:p>
            <a:r>
              <a:rPr lang="en-US" sz="3200" dirty="0" smtClean="0">
                <a:solidFill>
                  <a:srgbClr val="000000"/>
                </a:solidFill>
              </a:rPr>
              <a:t>Stem Cells – Novel </a:t>
            </a:r>
            <a:r>
              <a:rPr lang="en-US" sz="3200" i="1" dirty="0" smtClean="0">
                <a:solidFill>
                  <a:srgbClr val="000000"/>
                </a:solidFill>
              </a:rPr>
              <a:t>In Vitro </a:t>
            </a:r>
            <a:r>
              <a:rPr lang="en-US" sz="3200" dirty="0" smtClean="0">
                <a:solidFill>
                  <a:srgbClr val="000000"/>
                </a:solidFill>
              </a:rPr>
              <a:t>Models</a:t>
            </a:r>
            <a:endParaRPr lang="en-US" sz="3200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505200"/>
            <a:ext cx="10160000" cy="3200400"/>
          </a:xfrm>
        </p:spPr>
        <p:txBody>
          <a:bodyPr/>
          <a:lstStyle/>
          <a:p>
            <a:r>
              <a:rPr lang="en-US" sz="2600" dirty="0" smtClean="0">
                <a:solidFill>
                  <a:srgbClr val="000000"/>
                </a:solidFill>
              </a:rPr>
              <a:t>Much research - regenerative medicine</a:t>
            </a:r>
          </a:p>
          <a:p>
            <a:r>
              <a:rPr lang="en-US" sz="2600" dirty="0" smtClean="0">
                <a:solidFill>
                  <a:srgbClr val="000000"/>
                </a:solidFill>
              </a:rPr>
              <a:t>Delivered new assays to predict embryo-fetal developmental toxicity </a:t>
            </a:r>
            <a:r>
              <a:rPr lang="en-US" sz="2600" i="1" dirty="0" smtClean="0">
                <a:solidFill>
                  <a:srgbClr val="000000"/>
                </a:solidFill>
              </a:rPr>
              <a:t>in vitro</a:t>
            </a:r>
          </a:p>
          <a:p>
            <a:r>
              <a:rPr lang="en-US" sz="2600" dirty="0" smtClean="0">
                <a:solidFill>
                  <a:srgbClr val="000000"/>
                </a:solidFill>
              </a:rPr>
              <a:t>mixtures of cells much more representative of tissues </a:t>
            </a:r>
            <a:r>
              <a:rPr lang="en-US" sz="2600" i="1" dirty="0" smtClean="0">
                <a:solidFill>
                  <a:srgbClr val="000000"/>
                </a:solidFill>
              </a:rPr>
              <a:t>in vitro </a:t>
            </a:r>
            <a:r>
              <a:rPr lang="en-US" sz="2600" dirty="0" smtClean="0">
                <a:solidFill>
                  <a:srgbClr val="000000"/>
                </a:solidFill>
              </a:rPr>
              <a:t>– can monitor alterations in homeostasis</a:t>
            </a:r>
            <a:endParaRPr lang="en-US" sz="2600" dirty="0">
              <a:solidFill>
                <a:srgbClr val="0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002" y="990600"/>
            <a:ext cx="4044950" cy="260876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5163" y="2"/>
            <a:ext cx="3194839" cy="38290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600" y="6516217"/>
            <a:ext cx="9499600" cy="1103786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0" y="0"/>
            <a:ext cx="8178800" cy="736600"/>
          </a:xfrm>
        </p:spPr>
        <p:txBody>
          <a:bodyPr/>
          <a:lstStyle/>
          <a:p>
            <a:r>
              <a:rPr lang="en-US" i="1" dirty="0" smtClean="0">
                <a:solidFill>
                  <a:srgbClr val="000000"/>
                </a:solidFill>
              </a:rPr>
              <a:t>In </a:t>
            </a:r>
            <a:r>
              <a:rPr lang="en-US" i="1" dirty="0" err="1" smtClean="0">
                <a:solidFill>
                  <a:srgbClr val="000000"/>
                </a:solidFill>
              </a:rPr>
              <a:t>Silico</a:t>
            </a:r>
            <a:r>
              <a:rPr lang="en-US" i="1" dirty="0" smtClean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Models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362200"/>
            <a:ext cx="10160000" cy="4470400"/>
          </a:xfrm>
        </p:spPr>
        <p:txBody>
          <a:bodyPr/>
          <a:lstStyle/>
          <a:p>
            <a:r>
              <a:rPr lang="en-US" sz="2800" dirty="0" smtClean="0">
                <a:solidFill>
                  <a:srgbClr val="000000"/>
                </a:solidFill>
              </a:rPr>
              <a:t>Computer Based Approach – Data  			</a:t>
            </a:r>
            <a:r>
              <a:rPr lang="en-US" sz="2800" dirty="0" err="1" smtClean="0">
                <a:solidFill>
                  <a:srgbClr val="000000"/>
                </a:solidFill>
              </a:rPr>
              <a:t>Modelling</a:t>
            </a:r>
            <a:r>
              <a:rPr lang="en-US" sz="2800" dirty="0" smtClean="0">
                <a:solidFill>
                  <a:srgbClr val="000000"/>
                </a:solidFill>
              </a:rPr>
              <a:t> (</a:t>
            </a:r>
            <a:r>
              <a:rPr lang="en-US" sz="2800" dirty="0" err="1" smtClean="0">
                <a:solidFill>
                  <a:srgbClr val="000000"/>
                </a:solidFill>
              </a:rPr>
              <a:t>eg</a:t>
            </a:r>
            <a:r>
              <a:rPr lang="en-US" sz="2800" dirty="0" smtClean="0">
                <a:solidFill>
                  <a:srgbClr val="000000"/>
                </a:solidFill>
              </a:rPr>
              <a:t> Protein binding) &amp; Molecular </a:t>
            </a:r>
            <a:r>
              <a:rPr lang="en-US" sz="2800" dirty="0" err="1" smtClean="0">
                <a:solidFill>
                  <a:srgbClr val="000000"/>
                </a:solidFill>
              </a:rPr>
              <a:t>Modelling</a:t>
            </a:r>
            <a:endParaRPr lang="en-US" sz="2800" dirty="0" smtClean="0">
              <a:solidFill>
                <a:srgbClr val="000000"/>
              </a:solidFill>
            </a:endParaRPr>
          </a:p>
          <a:p>
            <a:r>
              <a:rPr lang="en-US" sz="2800" dirty="0" smtClean="0">
                <a:solidFill>
                  <a:srgbClr val="000000"/>
                </a:solidFill>
              </a:rPr>
              <a:t>Prediction – QSAR – multivariate </a:t>
            </a:r>
            <a:r>
              <a:rPr lang="en-US" sz="2800" dirty="0" err="1" smtClean="0">
                <a:solidFill>
                  <a:srgbClr val="000000"/>
                </a:solidFill>
              </a:rPr>
              <a:t>modelling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</a:rPr>
              <a:t>eg</a:t>
            </a:r>
            <a:r>
              <a:rPr lang="en-US" sz="2800" dirty="0" smtClean="0">
                <a:solidFill>
                  <a:srgbClr val="000000"/>
                </a:solidFill>
              </a:rPr>
              <a:t> PLS</a:t>
            </a:r>
          </a:p>
          <a:p>
            <a:pPr>
              <a:buNone/>
            </a:pPr>
            <a:r>
              <a:rPr lang="en-US" sz="2800" dirty="0" smtClean="0">
                <a:solidFill>
                  <a:srgbClr val="000000"/>
                </a:solidFill>
              </a:rPr>
              <a:t>- Physicochemical properties (</a:t>
            </a:r>
            <a:r>
              <a:rPr lang="en-US" sz="2800" dirty="0" err="1" smtClean="0">
                <a:solidFill>
                  <a:srgbClr val="000000"/>
                </a:solidFill>
              </a:rPr>
              <a:t>eg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</a:rPr>
              <a:t>lipophilicity</a:t>
            </a:r>
            <a:r>
              <a:rPr lang="en-US" sz="2800" dirty="0" smtClean="0">
                <a:solidFill>
                  <a:srgbClr val="000000"/>
                </a:solidFill>
              </a:rPr>
              <a:t>/H bonding)</a:t>
            </a:r>
          </a:p>
          <a:p>
            <a:pPr>
              <a:buNone/>
            </a:pPr>
            <a:r>
              <a:rPr lang="en-US" sz="2800" dirty="0" smtClean="0">
                <a:solidFill>
                  <a:srgbClr val="000000"/>
                </a:solidFill>
              </a:rPr>
              <a:t>- absorption, distribution, metabolism, excretion (ADME) and toxicity (T) ADMET</a:t>
            </a:r>
          </a:p>
          <a:p>
            <a:r>
              <a:rPr lang="en-US" sz="2000" dirty="0" smtClean="0">
                <a:solidFill>
                  <a:srgbClr val="000000"/>
                </a:solidFill>
              </a:rPr>
              <a:t>Van de </a:t>
            </a:r>
            <a:r>
              <a:rPr lang="en-US" sz="2000" dirty="0" err="1" smtClean="0">
                <a:solidFill>
                  <a:srgbClr val="000000"/>
                </a:solidFill>
              </a:rPr>
              <a:t>Waterbeemd</a:t>
            </a:r>
            <a:r>
              <a:rPr lang="en-US" sz="2000" dirty="0" smtClean="0">
                <a:solidFill>
                  <a:srgbClr val="000000"/>
                </a:solidFill>
              </a:rPr>
              <a:t> and Gifford, Nature Reviews, ADMET IN SILICO MODELLING: TOWARDS PREDICTION PARADISE?, 2003, 2, p192</a:t>
            </a:r>
            <a:endParaRPr lang="en-US" sz="2000" dirty="0">
              <a:solidFill>
                <a:srgbClr val="0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2500" y="0"/>
            <a:ext cx="2857500" cy="2342636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5600" y="0"/>
            <a:ext cx="9169400" cy="1193800"/>
          </a:xfrm>
        </p:spPr>
        <p:txBody>
          <a:bodyPr/>
          <a:lstStyle/>
          <a:p>
            <a:r>
              <a:rPr lang="en-US" sz="3200" dirty="0" smtClean="0">
                <a:solidFill>
                  <a:srgbClr val="000000"/>
                </a:solidFill>
              </a:rPr>
              <a:t>Stages of Development of a New Drug</a:t>
            </a:r>
            <a:endParaRPr lang="en-US" sz="3200" dirty="0">
              <a:solidFill>
                <a:srgbClr val="0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30300"/>
            <a:ext cx="10160000" cy="53594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3800" y="0"/>
            <a:ext cx="8178800" cy="1117600"/>
          </a:xfrm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In Vivo Animal Models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400" y="914401"/>
            <a:ext cx="2819400" cy="184374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080000" y="1600200"/>
            <a:ext cx="5080000" cy="2554546"/>
          </a:xfrm>
          <a:prstGeom prst="rect">
            <a:avLst/>
          </a:prstGeom>
        </p:spPr>
        <p:txBody>
          <a:bodyPr lIns="91438" tIns="45720" rIns="91438" bIns="4572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one rodent and one </a:t>
            </a:r>
            <a:r>
              <a:rPr lang="en-US" dirty="0" smtClean="0">
                <a:solidFill>
                  <a:srgbClr val="000000"/>
                </a:solidFill>
              </a:rPr>
              <a:t>non-rodent</a:t>
            </a:r>
            <a:r>
              <a:rPr lang="en-US" dirty="0">
                <a:solidFill>
                  <a:srgbClr val="000000"/>
                </a:solidFill>
              </a:rPr>
              <a:t>, have to be included in</a:t>
            </a:r>
            <a:r>
              <a:rPr lang="en-US" dirty="0" smtClean="0">
                <a:solidFill>
                  <a:srgbClr val="000000"/>
                </a:solidFill>
              </a:rPr>
              <a:t> preclinical </a:t>
            </a:r>
            <a:r>
              <a:rPr lang="en-US" dirty="0">
                <a:solidFill>
                  <a:srgbClr val="000000"/>
                </a:solidFill>
              </a:rPr>
              <a:t>safety studies before human testing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4343402"/>
            <a:ext cx="10160000" cy="3539430"/>
          </a:xfrm>
          <a:prstGeom prst="rect">
            <a:avLst/>
          </a:prstGeom>
          <a:noFill/>
        </p:spPr>
        <p:txBody>
          <a:bodyPr wrap="square" lIns="91438" tIns="45720" rIns="91438" bIns="45720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Considerations: Species, Strain, Sex, Age, Diet, Housing, Dosage, Sample Collection, Termination, Time-points etc… </a:t>
            </a:r>
          </a:p>
          <a:p>
            <a:endParaRPr lang="en-US" dirty="0" smtClean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C </a:t>
            </a:r>
            <a:r>
              <a:rPr lang="en-US" dirty="0" err="1" smtClean="0">
                <a:solidFill>
                  <a:srgbClr val="000000"/>
                </a:solidFill>
              </a:rPr>
              <a:t>elegans</a:t>
            </a:r>
            <a:r>
              <a:rPr lang="en-US" dirty="0" smtClean="0">
                <a:solidFill>
                  <a:srgbClr val="000000"/>
                </a:solidFill>
              </a:rPr>
              <a:t>, fruit-flies and zebra fish – new models: faster, cheaper, more ethical</a:t>
            </a:r>
          </a:p>
          <a:p>
            <a:endParaRPr lang="en-US" dirty="0" smtClean="0">
              <a:solidFill>
                <a:srgbClr val="00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8802" y="2216713"/>
            <a:ext cx="1883854" cy="189809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600" y="2819402"/>
            <a:ext cx="1905000" cy="1401792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5200" y="0"/>
            <a:ext cx="8178800" cy="1193800"/>
          </a:xfrm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Genetic/Transgenic Models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9880600" cy="4470400"/>
          </a:xfrm>
        </p:spPr>
        <p:txBody>
          <a:bodyPr/>
          <a:lstStyle/>
          <a:p>
            <a:r>
              <a:rPr lang="en-US" sz="3200" dirty="0" smtClean="0">
                <a:solidFill>
                  <a:srgbClr val="000000"/>
                </a:solidFill>
              </a:rPr>
              <a:t>Selective Breeding – animals with characteristics of a disease, </a:t>
            </a:r>
            <a:r>
              <a:rPr lang="en-US" sz="3200" dirty="0" err="1" smtClean="0">
                <a:solidFill>
                  <a:srgbClr val="000000"/>
                </a:solidFill>
              </a:rPr>
              <a:t>eg</a:t>
            </a:r>
            <a:r>
              <a:rPr lang="en-US" sz="3200" dirty="0" smtClean="0">
                <a:solidFill>
                  <a:srgbClr val="000000"/>
                </a:solidFill>
              </a:rPr>
              <a:t> genetically obese mice – responsible genes often not identified</a:t>
            </a:r>
          </a:p>
          <a:p>
            <a:r>
              <a:rPr lang="en-US" sz="3200" dirty="0" smtClean="0">
                <a:solidFill>
                  <a:srgbClr val="000000"/>
                </a:solidFill>
              </a:rPr>
              <a:t>Transgenic models – deliberate genetic manipulation of germ-line</a:t>
            </a:r>
          </a:p>
          <a:p>
            <a:pPr>
              <a:buFontTx/>
              <a:buChar char="-"/>
            </a:pPr>
            <a:r>
              <a:rPr lang="en-US" sz="3200" dirty="0" smtClean="0">
                <a:solidFill>
                  <a:srgbClr val="000000"/>
                </a:solidFill>
              </a:rPr>
              <a:t>Inactivate individual genes (knock-out)/introduce new genes (knock-in)/over-express</a:t>
            </a:r>
          </a:p>
          <a:p>
            <a:pPr>
              <a:buFontTx/>
              <a:buChar char="-"/>
            </a:pPr>
            <a:r>
              <a:rPr lang="en-US" sz="3200" dirty="0" smtClean="0">
                <a:solidFill>
                  <a:srgbClr val="000000"/>
                </a:solidFill>
              </a:rPr>
              <a:t>Phenotypic changes that can mimic human disease</a:t>
            </a:r>
          </a:p>
          <a:p>
            <a:pPr>
              <a:buFontTx/>
              <a:buChar char="-"/>
            </a:pPr>
            <a:r>
              <a:rPr lang="en-US" sz="3200" dirty="0" smtClean="0">
                <a:solidFill>
                  <a:srgbClr val="000000"/>
                </a:solidFill>
              </a:rPr>
              <a:t>E.g. Alzheimer’s Disease mouse model – over expresses mutated forms of </a:t>
            </a:r>
            <a:r>
              <a:rPr lang="en-US" sz="3200" dirty="0" err="1" smtClean="0">
                <a:solidFill>
                  <a:srgbClr val="000000"/>
                </a:solidFill>
              </a:rPr>
              <a:t>amyloid</a:t>
            </a:r>
            <a:r>
              <a:rPr lang="en-US" sz="3200" dirty="0" smtClean="0">
                <a:solidFill>
                  <a:srgbClr val="000000"/>
                </a:solidFill>
              </a:rPr>
              <a:t> precursor protein</a:t>
            </a:r>
          </a:p>
          <a:p>
            <a:endParaRPr lang="en-US" sz="32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400" y="0"/>
            <a:ext cx="9499600" cy="1498600"/>
          </a:xfrm>
        </p:spPr>
        <p:txBody>
          <a:bodyPr/>
          <a:lstStyle/>
          <a:p>
            <a:pPr marL="0" lvl="7" eaLnBrk="0" hangingPunct="0"/>
            <a:r>
              <a:rPr lang="en-US" sz="3200" dirty="0" smtClean="0">
                <a:solidFill>
                  <a:srgbClr val="000000"/>
                </a:solidFill>
                <a:latin typeface="Verdana"/>
                <a:cs typeface="Verdana"/>
              </a:rPr>
              <a:t>Metabolic/Diet-Induced Models of Disease </a:t>
            </a:r>
            <a:br>
              <a:rPr lang="en-US" sz="3200" dirty="0" smtClean="0">
                <a:solidFill>
                  <a:srgbClr val="000000"/>
                </a:solidFill>
                <a:latin typeface="Verdana"/>
                <a:cs typeface="Verdana"/>
              </a:rPr>
            </a:br>
            <a:endParaRPr lang="en-US" sz="3200" dirty="0">
              <a:solidFill>
                <a:srgbClr val="000000"/>
              </a:solidFill>
              <a:latin typeface="Verdana"/>
              <a:cs typeface="Verdan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5600" y="1905000"/>
            <a:ext cx="5384800" cy="4470400"/>
          </a:xfrm>
        </p:spPr>
        <p:txBody>
          <a:bodyPr/>
          <a:lstStyle/>
          <a:p>
            <a:r>
              <a:rPr lang="en-US" dirty="0" err="1" smtClean="0">
                <a:solidFill>
                  <a:srgbClr val="000000"/>
                </a:solidFill>
                <a:cs typeface="Verdana"/>
              </a:rPr>
              <a:t>Methionine/choline</a:t>
            </a:r>
            <a:r>
              <a:rPr lang="en-US" dirty="0" smtClean="0">
                <a:solidFill>
                  <a:srgbClr val="000000"/>
                </a:solidFill>
                <a:cs typeface="Verdana"/>
              </a:rPr>
              <a:t> deficient (MCD) diet – </a:t>
            </a:r>
          </a:p>
          <a:p>
            <a:r>
              <a:rPr lang="en-US" dirty="0" smtClean="0">
                <a:solidFill>
                  <a:srgbClr val="000000"/>
                </a:solidFill>
                <a:cs typeface="Verdana"/>
              </a:rPr>
              <a:t>histological </a:t>
            </a:r>
            <a:r>
              <a:rPr lang="en-US" dirty="0" err="1" smtClean="0">
                <a:solidFill>
                  <a:srgbClr val="000000"/>
                </a:solidFill>
                <a:cs typeface="Verdana"/>
              </a:rPr>
              <a:t>steatohepatitis</a:t>
            </a:r>
            <a:r>
              <a:rPr lang="en-US" dirty="0" smtClean="0">
                <a:solidFill>
                  <a:srgbClr val="000000"/>
                </a:solidFill>
                <a:cs typeface="Verdana"/>
              </a:rPr>
              <a:t> very similar to human non-alcoholic </a:t>
            </a:r>
            <a:r>
              <a:rPr lang="en-US" dirty="0" err="1" smtClean="0">
                <a:solidFill>
                  <a:srgbClr val="000000"/>
                </a:solidFill>
                <a:cs typeface="Verdana"/>
              </a:rPr>
              <a:t>steatohepatitis</a:t>
            </a:r>
            <a:r>
              <a:rPr lang="en-US" dirty="0" smtClean="0">
                <a:solidFill>
                  <a:srgbClr val="000000"/>
                </a:solidFill>
                <a:cs typeface="Verdana"/>
              </a:rPr>
              <a:t> (NASH) – although metabolic background different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rcRect b="34061"/>
          <a:stretch>
            <a:fillRect/>
          </a:stretch>
        </p:blipFill>
        <p:spPr>
          <a:xfrm>
            <a:off x="355600" y="1143000"/>
            <a:ext cx="3666666" cy="591798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79400" y="7035224"/>
            <a:ext cx="2198038" cy="584776"/>
          </a:xfrm>
          <a:prstGeom prst="rect">
            <a:avLst/>
          </a:prstGeom>
          <a:noFill/>
        </p:spPr>
        <p:txBody>
          <a:bodyPr wrap="none" lIns="91438" tIns="45720" rIns="91438" bIns="45720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CONTROL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13202" y="1143000"/>
            <a:ext cx="1133243" cy="584776"/>
          </a:xfrm>
          <a:prstGeom prst="rect">
            <a:avLst/>
          </a:prstGeom>
          <a:noFill/>
        </p:spPr>
        <p:txBody>
          <a:bodyPr wrap="none" lIns="91438" tIns="45720" rIns="91438" bIns="45720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MCD</a:t>
            </a:r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00" y="0"/>
            <a:ext cx="8178800" cy="1117600"/>
          </a:xfrm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The 3Rs - Replacement, Refinement and Reduction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52600"/>
            <a:ext cx="10160000" cy="5334000"/>
          </a:xfrm>
        </p:spPr>
        <p:txBody>
          <a:bodyPr/>
          <a:lstStyle/>
          <a:p>
            <a:r>
              <a:rPr lang="en-US" sz="2800" dirty="0" smtClean="0"/>
              <a:t>a widely accepted ethical framework for conducting scientific experiments using animals humanely</a:t>
            </a:r>
          </a:p>
          <a:p>
            <a:r>
              <a:rPr lang="en-US" sz="2800" dirty="0" smtClean="0"/>
              <a:t>Replacement: Established animal cell lines, Animal cells, tissues and organs collected from animals killed by a humane, nematodes etc. </a:t>
            </a:r>
          </a:p>
          <a:p>
            <a:r>
              <a:rPr lang="en-US" sz="2800" dirty="0" smtClean="0"/>
              <a:t>Reduction: Improved experimental </a:t>
            </a:r>
            <a:r>
              <a:rPr lang="en-US" sz="2800" dirty="0" err="1" smtClean="0"/>
              <a:t>desdign</a:t>
            </a:r>
            <a:r>
              <a:rPr lang="en-US" sz="2800" dirty="0" smtClean="0"/>
              <a:t> and statistical analysis, modern imaging techniques, sharing data and resources</a:t>
            </a:r>
          </a:p>
          <a:p>
            <a:r>
              <a:rPr lang="en-US" sz="2800" dirty="0" smtClean="0"/>
              <a:t>Refinement: improvements to scientific procedures and husbandry which </a:t>
            </a:r>
            <a:r>
              <a:rPr lang="en-US" sz="2800" dirty="0" err="1" smtClean="0"/>
              <a:t>minimise</a:t>
            </a:r>
            <a:r>
              <a:rPr lang="en-US" sz="2800" dirty="0" smtClean="0"/>
              <a:t> actual or potential pain, suffering, distress or lasting harm and/or improve animal welfare in situations where the use of animals is unavoidable. 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22400" cy="12192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160000" cy="1041400"/>
          </a:xfrm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Translatability from animal to man??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400" y="1371600"/>
            <a:ext cx="9525000" cy="5029200"/>
          </a:xfrm>
        </p:spPr>
        <p:txBody>
          <a:bodyPr/>
          <a:lstStyle/>
          <a:p>
            <a:r>
              <a:rPr lang="en-US" sz="3400" dirty="0" smtClean="0">
                <a:solidFill>
                  <a:srgbClr val="000000"/>
                </a:solidFill>
              </a:rPr>
              <a:t>Huge species differences </a:t>
            </a:r>
            <a:r>
              <a:rPr lang="en-US" sz="3400" dirty="0" err="1" smtClean="0">
                <a:solidFill>
                  <a:srgbClr val="000000"/>
                </a:solidFill>
              </a:rPr>
              <a:t>eg</a:t>
            </a:r>
            <a:r>
              <a:rPr lang="en-US" sz="3400" dirty="0" smtClean="0">
                <a:solidFill>
                  <a:srgbClr val="000000"/>
                </a:solidFill>
              </a:rPr>
              <a:t> morphine is a strong emetic in dogs, it does not have this effect in rats, and to a much lesser extent in humans</a:t>
            </a:r>
          </a:p>
          <a:p>
            <a:r>
              <a:rPr lang="en-US" sz="3400" dirty="0" smtClean="0">
                <a:solidFill>
                  <a:srgbClr val="000000"/>
                </a:solidFill>
              </a:rPr>
              <a:t>Anatomical and physiological differences e.g. physical size</a:t>
            </a:r>
          </a:p>
          <a:p>
            <a:r>
              <a:rPr lang="en-US" sz="3400" dirty="0" smtClean="0">
                <a:solidFill>
                  <a:srgbClr val="000000"/>
                </a:solidFill>
              </a:rPr>
              <a:t>Nonhuman primates – ethical issues and high costs</a:t>
            </a:r>
          </a:p>
          <a:p>
            <a:r>
              <a:rPr lang="en-US" sz="3400" dirty="0" smtClean="0">
                <a:solidFill>
                  <a:srgbClr val="000000"/>
                </a:solidFill>
              </a:rPr>
              <a:t>APAP is a good example of a useful translatable model - an </a:t>
            </a:r>
            <a:r>
              <a:rPr lang="en-US" sz="3400" i="1" dirty="0" smtClean="0">
                <a:solidFill>
                  <a:srgbClr val="000000"/>
                </a:solidFill>
              </a:rPr>
              <a:t>in vivo </a:t>
            </a:r>
            <a:r>
              <a:rPr lang="en-US" sz="3400" dirty="0" smtClean="0">
                <a:solidFill>
                  <a:srgbClr val="000000"/>
                </a:solidFill>
              </a:rPr>
              <a:t>mouse model resembling human APAP toxicity – need more of these models</a:t>
            </a:r>
            <a:endParaRPr lang="en-US" sz="34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160000" cy="1041400"/>
          </a:xfrm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Translatability from animal to man??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9956800" cy="5461000"/>
          </a:xfrm>
        </p:spPr>
        <p:txBody>
          <a:bodyPr/>
          <a:lstStyle/>
          <a:p>
            <a:r>
              <a:rPr lang="en-US" sz="3200" dirty="0" smtClean="0">
                <a:solidFill>
                  <a:srgbClr val="000000"/>
                </a:solidFill>
              </a:rPr>
              <a:t>Differences in age (young animals Vs variable aged human populations) </a:t>
            </a:r>
          </a:p>
          <a:p>
            <a:r>
              <a:rPr lang="en-US" sz="3200" dirty="0" smtClean="0">
                <a:solidFill>
                  <a:srgbClr val="000000"/>
                </a:solidFill>
              </a:rPr>
              <a:t>Genetic background homogeneous (animal) Vs heterogeneous (man)</a:t>
            </a:r>
          </a:p>
          <a:p>
            <a:r>
              <a:rPr lang="en-US" sz="3200" dirty="0" smtClean="0">
                <a:solidFill>
                  <a:srgbClr val="000000"/>
                </a:solidFill>
              </a:rPr>
              <a:t>Healthy Animal Vs Diseased Patient</a:t>
            </a:r>
          </a:p>
          <a:p>
            <a:r>
              <a:rPr lang="en-US" sz="3200" dirty="0" smtClean="0">
                <a:solidFill>
                  <a:srgbClr val="000000"/>
                </a:solidFill>
              </a:rPr>
              <a:t>Therapeutic Vs Toxic Dose – how does high drug concentrations used in </a:t>
            </a:r>
            <a:r>
              <a:rPr lang="en-US" sz="3200" i="1" dirty="0" smtClean="0">
                <a:solidFill>
                  <a:srgbClr val="000000"/>
                </a:solidFill>
              </a:rPr>
              <a:t>in vitro/in vivo </a:t>
            </a:r>
            <a:r>
              <a:rPr lang="en-US" sz="3200" dirty="0" smtClean="0">
                <a:solidFill>
                  <a:srgbClr val="000000"/>
                </a:solidFill>
              </a:rPr>
              <a:t>models relate to therapeutic doses?</a:t>
            </a:r>
          </a:p>
          <a:p>
            <a:r>
              <a:rPr lang="en-US" sz="3200" dirty="0" smtClean="0">
                <a:solidFill>
                  <a:srgbClr val="000000"/>
                </a:solidFill>
              </a:rPr>
              <a:t>Environmental Factors: Controlled Vs Variable – e.g. nutrition, concomitant therapies…</a:t>
            </a:r>
          </a:p>
          <a:p>
            <a:pPr>
              <a:buNone/>
            </a:pPr>
            <a:r>
              <a:rPr lang="en-US" sz="3200" dirty="0" smtClean="0">
                <a:solidFill>
                  <a:srgbClr val="000000"/>
                </a:solidFill>
              </a:rPr>
              <a:t>* Are these </a:t>
            </a:r>
            <a:r>
              <a:rPr lang="en-US" sz="3200" i="1" dirty="0" smtClean="0">
                <a:solidFill>
                  <a:srgbClr val="000000"/>
                </a:solidFill>
              </a:rPr>
              <a:t>in vitro/in vivo/in </a:t>
            </a:r>
            <a:r>
              <a:rPr lang="en-US" sz="3200" i="1" dirty="0" err="1" smtClean="0">
                <a:solidFill>
                  <a:srgbClr val="000000"/>
                </a:solidFill>
              </a:rPr>
              <a:t>silico</a:t>
            </a:r>
            <a:r>
              <a:rPr lang="en-US" sz="3200" i="1" dirty="0" smtClean="0">
                <a:solidFill>
                  <a:srgbClr val="000000"/>
                </a:solidFill>
              </a:rPr>
              <a:t> </a:t>
            </a:r>
            <a:r>
              <a:rPr lang="en-US" sz="3200" dirty="0" smtClean="0">
                <a:solidFill>
                  <a:srgbClr val="000000"/>
                </a:solidFill>
              </a:rPr>
              <a:t>models predictive of adverse drug reactions in human populations??</a:t>
            </a:r>
          </a:p>
          <a:p>
            <a:endParaRPr lang="en-US" sz="32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600" y="110406"/>
            <a:ext cx="9461500" cy="29375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600" y="3048000"/>
            <a:ext cx="4888376" cy="42672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080000" y="3657600"/>
            <a:ext cx="5080000" cy="3970318"/>
          </a:xfrm>
          <a:prstGeom prst="rect">
            <a:avLst/>
          </a:prstGeom>
        </p:spPr>
        <p:txBody>
          <a:bodyPr lIns="91438" tIns="45720" rIns="91438" bIns="45720">
            <a:spAutoFit/>
          </a:bodyPr>
          <a:lstStyle/>
          <a:p>
            <a:r>
              <a:rPr lang="en-US" sz="2800" dirty="0" smtClean="0">
                <a:solidFill>
                  <a:srgbClr val="000000"/>
                </a:solidFill>
              </a:rPr>
              <a:t>221 separate cases of compounds associated with significant human toxicity (HT) were recorded. A total of 150 compounds contributed to this series with multiple </a:t>
            </a:r>
            <a:r>
              <a:rPr lang="en-US" sz="2800" dirty="0" err="1" smtClean="0">
                <a:solidFill>
                  <a:srgbClr val="000000"/>
                </a:solidFill>
              </a:rPr>
              <a:t>HTs</a:t>
            </a:r>
            <a:r>
              <a:rPr lang="en-US" sz="2800" dirty="0" smtClean="0">
                <a:solidFill>
                  <a:srgbClr val="000000"/>
                </a:solidFill>
              </a:rPr>
              <a:t> being recorded in 47 cases. </a:t>
            </a:r>
            <a:endParaRPr lang="en-US" sz="28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5600" y="203200"/>
            <a:ext cx="9448800" cy="1905000"/>
          </a:xfrm>
        </p:spPr>
        <p:txBody>
          <a:bodyPr/>
          <a:lstStyle/>
          <a:p>
            <a:r>
              <a:rPr lang="en-US" sz="2800" dirty="0" smtClean="0">
                <a:solidFill>
                  <a:srgbClr val="000000"/>
                </a:solidFill>
              </a:rPr>
              <a:t>70% concordance in one or more preclinical animal model – target organ toxicity in both animal and human</a:t>
            </a:r>
            <a:br>
              <a:rPr lang="en-US" sz="2800" dirty="0" smtClean="0">
                <a:solidFill>
                  <a:srgbClr val="000000"/>
                </a:solidFill>
              </a:rPr>
            </a:br>
            <a:r>
              <a:rPr lang="en-US" sz="2800" dirty="0" smtClean="0">
                <a:solidFill>
                  <a:srgbClr val="000000"/>
                </a:solidFill>
              </a:rPr>
              <a:t>Remaining 30% - no relationship between human and animal</a:t>
            </a:r>
            <a:endParaRPr lang="en-US" sz="2800" dirty="0">
              <a:solidFill>
                <a:srgbClr val="0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800" y="2286000"/>
            <a:ext cx="8369300" cy="50546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5600" y="228600"/>
            <a:ext cx="8407400" cy="2514600"/>
          </a:xfrm>
        </p:spPr>
        <p:txBody>
          <a:bodyPr/>
          <a:lstStyle/>
          <a:p>
            <a:r>
              <a:rPr lang="en-US" sz="2800" dirty="0" smtClean="0"/>
              <a:t>Best concordance for hematological, gastro- intestinal, and cardiovascular toxicities and the least for </a:t>
            </a:r>
            <a:r>
              <a:rPr lang="en-US" sz="2800" dirty="0" err="1" smtClean="0"/>
              <a:t>cutaneous</a:t>
            </a:r>
            <a:r>
              <a:rPr lang="en-US" sz="2800" dirty="0" smtClean="0"/>
              <a:t> toxicity</a:t>
            </a:r>
          </a:p>
          <a:p>
            <a:r>
              <a:rPr lang="en-US" sz="2800" dirty="0" smtClean="0"/>
              <a:t>Dependence on therapeutic class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600" y="2743200"/>
            <a:ext cx="6286500" cy="467081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32600" y="3810002"/>
            <a:ext cx="3327400" cy="3539431"/>
          </a:xfrm>
          <a:prstGeom prst="rect">
            <a:avLst/>
          </a:prstGeom>
          <a:noFill/>
        </p:spPr>
        <p:txBody>
          <a:bodyPr wrap="square" lIns="91438" tIns="45720" rIns="91438" bIns="45720" rtlCol="0">
            <a:spAutoFit/>
          </a:bodyPr>
          <a:lstStyle/>
          <a:p>
            <a:r>
              <a:rPr lang="en-US" sz="2800" dirty="0" smtClean="0">
                <a:solidFill>
                  <a:srgbClr val="000000"/>
                </a:solidFill>
              </a:rPr>
              <a:t>94% detected within one month in animals</a:t>
            </a:r>
          </a:p>
          <a:p>
            <a:endParaRPr lang="en-US" sz="2800" dirty="0" smtClean="0">
              <a:solidFill>
                <a:srgbClr val="000000"/>
              </a:solidFill>
            </a:endParaRPr>
          </a:p>
          <a:p>
            <a:r>
              <a:rPr lang="en-US" sz="2800" dirty="0" smtClean="0">
                <a:solidFill>
                  <a:srgbClr val="000000"/>
                </a:solidFill>
              </a:rPr>
              <a:t>Liver toxicity never reported after single dose in animals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6" name="Bent Arrow 5"/>
          <p:cNvSpPr/>
          <p:nvPr/>
        </p:nvSpPr>
        <p:spPr bwMode="auto">
          <a:xfrm rot="10800000">
            <a:off x="6680200" y="2667000"/>
            <a:ext cx="1143000" cy="1066800"/>
          </a:xfrm>
          <a:prstGeom prst="bentArrow">
            <a:avLst/>
          </a:prstGeom>
          <a:solidFill>
            <a:srgbClr val="66FFFF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8" tIns="45720" rIns="91438" bIns="45720" numCol="1" rtlCol="0" anchor="t" anchorCtr="0" compatLnSpc="1">
            <a:prstTxWarp prst="textNoShape">
              <a:avLst/>
            </a:prstTxWarp>
          </a:bodyPr>
          <a:lstStyle/>
          <a:p>
            <a:pPr defTabSz="914382"/>
            <a:endParaRPr lang="en-US" dirty="0" smtClean="0">
              <a:latin typeface="Verdana" pitchFamily="34" charset="0"/>
            </a:endParaRPr>
          </a:p>
        </p:txBody>
      </p:sp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98800" y="203200"/>
            <a:ext cx="6070600" cy="1905000"/>
          </a:xfrm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CD28 agonist TGN1412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0" y="2590800"/>
            <a:ext cx="9956800" cy="3276600"/>
          </a:xfrm>
        </p:spPr>
        <p:txBody>
          <a:bodyPr/>
          <a:lstStyle/>
          <a:p>
            <a:r>
              <a:rPr lang="en-US" sz="2800" dirty="0" smtClean="0">
                <a:solidFill>
                  <a:srgbClr val="000000"/>
                </a:solidFill>
              </a:rPr>
              <a:t>Proposed Treatment for B-cell chronic lymphocytic leukemia and rheumatoid arthritis</a:t>
            </a:r>
            <a:endParaRPr lang="en-US" sz="2800" u="sng" dirty="0" smtClean="0">
              <a:hlinkClick r:id="rId2"/>
            </a:endParaRPr>
          </a:p>
          <a:p>
            <a:r>
              <a:rPr lang="en-US" sz="2800" dirty="0" smtClean="0"/>
              <a:t>A strong agonist for the CD28 receptor of T cells – </a:t>
            </a:r>
            <a:r>
              <a:rPr lang="en-US" sz="2800" dirty="0" err="1" smtClean="0"/>
              <a:t>ie</a:t>
            </a:r>
            <a:r>
              <a:rPr lang="en-US" sz="2800" dirty="0" smtClean="0"/>
              <a:t> induces a T-cell response</a:t>
            </a:r>
          </a:p>
          <a:p>
            <a:r>
              <a:rPr lang="en-US" sz="2800" dirty="0" smtClean="0"/>
              <a:t>A monoclonal antibody, based on an antibody produced in a mouse.</a:t>
            </a:r>
          </a:p>
          <a:p>
            <a:r>
              <a:rPr lang="en-US" sz="2800" dirty="0" smtClean="0"/>
              <a:t>“</a:t>
            </a:r>
            <a:r>
              <a:rPr lang="en-US" sz="2800" dirty="0" err="1" smtClean="0"/>
              <a:t>Humanised</a:t>
            </a:r>
            <a:r>
              <a:rPr lang="en-US" sz="2800" dirty="0" smtClean="0"/>
              <a:t>” - genetically engineered so that it will be immunologically accepted in humans, so the drug given to humans was not the same as the one used in animal testing.</a:t>
            </a:r>
          </a:p>
          <a:p>
            <a:r>
              <a:rPr lang="en-US" sz="2800" dirty="0" smtClean="0"/>
              <a:t>Significant differences in the immune system between species</a:t>
            </a:r>
          </a:p>
          <a:p>
            <a:endParaRPr lang="en-US" sz="2800" dirty="0" smtClean="0">
              <a:solidFill>
                <a:srgbClr val="000000"/>
              </a:solidFill>
            </a:endParaRPr>
          </a:p>
          <a:p>
            <a:endParaRPr lang="en-US" sz="2800" dirty="0" smtClean="0">
              <a:solidFill>
                <a:srgbClr val="000000"/>
              </a:solidFill>
            </a:endParaRPr>
          </a:p>
          <a:p>
            <a:endParaRPr lang="en-US" sz="2800" dirty="0" smtClean="0">
              <a:solidFill>
                <a:srgbClr val="0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400" y="228600"/>
            <a:ext cx="2578100" cy="19304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041400" y="228600"/>
            <a:ext cx="8297333" cy="677333"/>
          </a:xfrm>
        </p:spPr>
        <p:txBody>
          <a:bodyPr/>
          <a:lstStyle/>
          <a:p>
            <a:r>
              <a:rPr lang="en-GB" sz="3600" dirty="0">
                <a:solidFill>
                  <a:srgbClr val="000000"/>
                </a:solidFill>
                <a:latin typeface="Verdana"/>
                <a:cs typeface="Verdana"/>
              </a:rPr>
              <a:t>The</a:t>
            </a:r>
            <a:r>
              <a:rPr lang="en-GB" sz="3600" dirty="0" smtClean="0">
                <a:solidFill>
                  <a:srgbClr val="000000"/>
                </a:solidFill>
                <a:latin typeface="Verdana"/>
                <a:cs typeface="Verdana"/>
              </a:rPr>
              <a:t> Drug Discovery Pipeline</a:t>
            </a:r>
            <a:endParaRPr lang="en-US" sz="3600" dirty="0">
              <a:solidFill>
                <a:srgbClr val="000000"/>
              </a:solidFill>
              <a:latin typeface="Verdana"/>
              <a:cs typeface="Verdana"/>
            </a:endParaRPr>
          </a:p>
        </p:txBody>
      </p:sp>
      <p:sp>
        <p:nvSpPr>
          <p:cNvPr id="79877" name="Text Box 1029"/>
          <p:cNvSpPr txBox="1">
            <a:spLocks noChangeArrowheads="1"/>
          </p:cNvSpPr>
          <p:nvPr/>
        </p:nvSpPr>
        <p:spPr bwMode="auto">
          <a:xfrm>
            <a:off x="431800" y="1295400"/>
            <a:ext cx="2286000" cy="595033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lIns="101597" tIns="50797" rIns="101597" bIns="50797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>
                <a:solidFill>
                  <a:srgbClr val="000000"/>
                </a:solidFill>
                <a:latin typeface="Arial" charset="0"/>
              </a:rPr>
              <a:t>Discovery</a:t>
            </a: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9878" name="Text Box 1030"/>
          <p:cNvSpPr txBox="1">
            <a:spLocks noChangeArrowheads="1"/>
          </p:cNvSpPr>
          <p:nvPr/>
        </p:nvSpPr>
        <p:spPr bwMode="auto">
          <a:xfrm>
            <a:off x="4089400" y="1295400"/>
            <a:ext cx="2667000" cy="595033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lIns="101597" tIns="50797" rIns="101597" bIns="50797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dirty="0">
                <a:solidFill>
                  <a:srgbClr val="000000"/>
                </a:solidFill>
                <a:latin typeface="Arial" charset="0"/>
              </a:rPr>
              <a:t>Development</a:t>
            </a:r>
            <a:endParaRPr lang="en-US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9879" name="Line 1031"/>
          <p:cNvSpPr>
            <a:spLocks noChangeShapeType="1"/>
          </p:cNvSpPr>
          <p:nvPr/>
        </p:nvSpPr>
        <p:spPr bwMode="auto">
          <a:xfrm>
            <a:off x="3022602" y="1600200"/>
            <a:ext cx="592667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lIns="101597" tIns="50797" rIns="101597" bIns="50797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9880" name="Text Box 1032"/>
          <p:cNvSpPr txBox="1">
            <a:spLocks noChangeArrowheads="1"/>
          </p:cNvSpPr>
          <p:nvPr/>
        </p:nvSpPr>
        <p:spPr bwMode="auto">
          <a:xfrm>
            <a:off x="7137400" y="1295400"/>
            <a:ext cx="2032000" cy="1087476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lIns="101597" tIns="50797" rIns="101597" bIns="50797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>
                <a:solidFill>
                  <a:srgbClr val="000000"/>
                </a:solidFill>
                <a:latin typeface="Arial" charset="0"/>
              </a:rPr>
              <a:t>Pre-clinical</a:t>
            </a: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9881" name="Text Box 1033"/>
          <p:cNvSpPr txBox="1">
            <a:spLocks noChangeArrowheads="1"/>
          </p:cNvSpPr>
          <p:nvPr/>
        </p:nvSpPr>
        <p:spPr bwMode="auto">
          <a:xfrm>
            <a:off x="7518400" y="3352800"/>
            <a:ext cx="1981200" cy="595033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lIns="101597" tIns="50797" rIns="101597" bIns="50797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>
                <a:solidFill>
                  <a:srgbClr val="000000"/>
                </a:solidFill>
                <a:latin typeface="Arial" charset="0"/>
              </a:rPr>
              <a:t>Clinical</a:t>
            </a: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9882" name="Line 1034"/>
          <p:cNvSpPr>
            <a:spLocks noChangeShapeType="1"/>
          </p:cNvSpPr>
          <p:nvPr/>
        </p:nvSpPr>
        <p:spPr bwMode="auto">
          <a:xfrm>
            <a:off x="6908800" y="1676400"/>
            <a:ext cx="677333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lIns="101597" tIns="50797" rIns="101597" bIns="50797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9883" name="Line 1035"/>
          <p:cNvSpPr>
            <a:spLocks noChangeShapeType="1"/>
          </p:cNvSpPr>
          <p:nvPr/>
        </p:nvSpPr>
        <p:spPr bwMode="auto">
          <a:xfrm>
            <a:off x="8280400" y="2438402"/>
            <a:ext cx="0" cy="59266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lIns="101597" tIns="50797" rIns="101597" bIns="50797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8001" y="2209800"/>
            <a:ext cx="6553200" cy="1077218"/>
          </a:xfrm>
          <a:prstGeom prst="rect">
            <a:avLst/>
          </a:prstGeom>
          <a:noFill/>
        </p:spPr>
        <p:txBody>
          <a:bodyPr wrap="square" lIns="91438" tIns="45720" rIns="91438" bIns="45720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Increasingly High Drug Attrition Rates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2403" y="3352803"/>
            <a:ext cx="4956937" cy="403859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604000" y="5105400"/>
            <a:ext cx="3556000" cy="1107996"/>
          </a:xfrm>
          <a:prstGeom prst="rect">
            <a:avLst/>
          </a:prstGeom>
          <a:noFill/>
        </p:spPr>
        <p:txBody>
          <a:bodyPr wrap="square" lIns="91438" tIns="45720" rIns="91438" bIns="45720" rtlCol="0">
            <a:spAutoFit/>
          </a:bodyPr>
          <a:lstStyle/>
          <a:p>
            <a:r>
              <a:rPr lang="en-US" sz="2200" dirty="0" smtClean="0">
                <a:solidFill>
                  <a:srgbClr val="000000"/>
                </a:solidFill>
              </a:rPr>
              <a:t>Kola and Landis, Nature Reviews Drug Discovery, 2004</a:t>
            </a:r>
            <a:endParaRPr lang="en-US" sz="22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98800" y="203200"/>
            <a:ext cx="6070600" cy="1905000"/>
          </a:xfrm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CD28 agonist TGN1412 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400" y="228600"/>
            <a:ext cx="2578100" cy="1930400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0" y="2362200"/>
            <a:ext cx="9880600" cy="5003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797" tIns="50797" rIns="50797" bIns="50797" numCol="1" anchor="ctr" anchorCtr="0" compatLnSpc="1">
            <a:prstTxWarp prst="textNoShape">
              <a:avLst/>
            </a:prstTxWarp>
          </a:bodyPr>
          <a:lstStyle/>
          <a:p>
            <a:pPr marL="644512" indent="-441317" algn="l" defTabSz="914382" eaLnBrk="0" hangingPunct="0">
              <a:spcBef>
                <a:spcPts val="1800"/>
              </a:spcBef>
              <a:buSzPct val="171000"/>
              <a:buFont typeface="Arial"/>
              <a:buChar char="•"/>
            </a:pPr>
            <a:r>
              <a:rPr lang="en-US" sz="2200" kern="0" dirty="0" smtClean="0">
                <a:solidFill>
                  <a:srgbClr val="000000"/>
                </a:solidFill>
                <a:latin typeface="Calibri"/>
                <a:ea typeface="ＭＳ Ｐゴシック" charset="-128"/>
                <a:cs typeface="Calibri"/>
              </a:rPr>
              <a:t>TGN1412 caused serious damage (systemic organ failure) in six healthy volunteers in a first-in-human trial</a:t>
            </a:r>
          </a:p>
          <a:p>
            <a:pPr marL="644512" indent="-441317" algn="l" eaLnBrk="0" hangingPunct="0">
              <a:spcBef>
                <a:spcPts val="1800"/>
              </a:spcBef>
              <a:buSzPct val="171000"/>
              <a:buFont typeface="Arial"/>
              <a:buChar char="•"/>
            </a:pPr>
            <a:r>
              <a:rPr lang="en-US" sz="2200" kern="0" dirty="0" smtClean="0">
                <a:solidFill>
                  <a:srgbClr val="000000"/>
                </a:solidFill>
                <a:latin typeface="Calibri"/>
                <a:ea typeface="ＭＳ Ｐゴシック" charset="-128"/>
                <a:cs typeface="Calibri"/>
              </a:rPr>
              <a:t>Cytokine Storm: Feedback loop between cytokines and T-cells impaired – too many immune cells are activated</a:t>
            </a:r>
          </a:p>
          <a:p>
            <a:pPr marL="644512" indent="-441317" algn="l" defTabSz="914382" eaLnBrk="0" hangingPunct="0">
              <a:spcBef>
                <a:spcPts val="1800"/>
              </a:spcBef>
              <a:buSzPct val="171000"/>
              <a:buFont typeface="Arial"/>
              <a:buChar char="•"/>
            </a:pPr>
            <a:r>
              <a:rPr lang="en-US" sz="2200" kern="0" dirty="0" smtClean="0">
                <a:solidFill>
                  <a:schemeClr val="tx1"/>
                </a:solidFill>
                <a:latin typeface="Calibri"/>
                <a:ea typeface="ＭＳ Ｐゴシック" charset="-128"/>
                <a:cs typeface="Calibri"/>
              </a:rPr>
              <a:t>Administered at a ‘sub-clinical’ dose of 0.1 mg per kg; 500 times lower than the dose found safe in animals</a:t>
            </a:r>
          </a:p>
          <a:p>
            <a:pPr marL="644512" indent="-441317" algn="l" eaLnBrk="0" hangingPunct="0">
              <a:spcBef>
                <a:spcPts val="1800"/>
              </a:spcBef>
              <a:buSzPct val="171000"/>
              <a:buFont typeface="Arial"/>
              <a:buChar char="•"/>
            </a:pPr>
            <a:r>
              <a:rPr lang="en-US" sz="2200" kern="0" dirty="0" smtClean="0">
                <a:solidFill>
                  <a:schemeClr val="tx1"/>
                </a:solidFill>
                <a:latin typeface="Calibri"/>
                <a:ea typeface="ＭＳ Ｐゴシック" charset="-128"/>
                <a:cs typeface="Calibri"/>
              </a:rPr>
              <a:t>Not fully understood what went wrong </a:t>
            </a:r>
            <a:r>
              <a:rPr lang="en-US" sz="2200" dirty="0" smtClean="0">
                <a:solidFill>
                  <a:srgbClr val="000000"/>
                </a:solidFill>
                <a:latin typeface="Calibri"/>
                <a:cs typeface="Calibri"/>
              </a:rPr>
              <a:t>but criticism with lack of integration of results from pre-clinical studies</a:t>
            </a:r>
          </a:p>
          <a:p>
            <a:pPr marL="644512" indent="-441317" algn="l" eaLnBrk="0" hangingPunct="0">
              <a:spcBef>
                <a:spcPts val="1800"/>
              </a:spcBef>
              <a:buSzPct val="171000"/>
              <a:buFont typeface="Arial"/>
              <a:buChar char="•"/>
            </a:pPr>
            <a:r>
              <a:rPr lang="en-US" sz="2200" dirty="0" smtClean="0">
                <a:solidFill>
                  <a:srgbClr val="000000"/>
                </a:solidFill>
                <a:latin typeface="Calibri"/>
                <a:cs typeface="Calibri"/>
              </a:rPr>
              <a:t>Toxicology tested in an animal species but pharmacological effects not detailed. </a:t>
            </a:r>
            <a:endParaRPr lang="en-US" sz="2200" kern="0" dirty="0" smtClean="0">
              <a:solidFill>
                <a:srgbClr val="000000"/>
              </a:solidFill>
              <a:latin typeface="Calibri"/>
              <a:ea typeface="ＭＳ Ｐゴシック" charset="-128"/>
              <a:cs typeface="Calibri"/>
            </a:endParaRPr>
          </a:p>
          <a:p>
            <a:pPr marL="644512" indent="-441317" algn="l" defTabSz="914382" eaLnBrk="0" hangingPunct="0">
              <a:spcBef>
                <a:spcPts val="1800"/>
              </a:spcBef>
              <a:buSzPct val="171000"/>
              <a:buFont typeface="Arial"/>
              <a:buChar char="•"/>
            </a:pPr>
            <a:r>
              <a:rPr lang="en-US" sz="2200" kern="0" dirty="0" smtClean="0">
                <a:solidFill>
                  <a:srgbClr val="000000"/>
                </a:solidFill>
                <a:latin typeface="Calibri"/>
                <a:ea typeface="ＭＳ Ｐゴシック" charset="-128"/>
                <a:cs typeface="Calibri"/>
              </a:rPr>
              <a:t>One problem was dosing six individuals with the drug within 20 </a:t>
            </a:r>
            <a:r>
              <a:rPr lang="en-US" sz="2200" kern="0" dirty="0" err="1" smtClean="0">
                <a:solidFill>
                  <a:schemeClr val="tx1"/>
                </a:solidFill>
                <a:latin typeface="Calibri"/>
                <a:ea typeface="ＭＳ Ｐゴシック" charset="-128"/>
                <a:cs typeface="Calibri"/>
              </a:rPr>
              <a:t>mins</a:t>
            </a:r>
            <a:r>
              <a:rPr lang="en-US" sz="2200" kern="0" dirty="0" smtClean="0">
                <a:solidFill>
                  <a:schemeClr val="tx1"/>
                </a:solidFill>
                <a:latin typeface="Calibri"/>
                <a:ea typeface="ＭＳ Ｐゴシック" charset="-128"/>
                <a:cs typeface="Calibri"/>
              </a:rPr>
              <a:t>, rather than at longer intervals</a:t>
            </a:r>
            <a:endParaRPr lang="en-US" sz="2200" kern="0" dirty="0" smtClean="0">
              <a:solidFill>
                <a:srgbClr val="000000"/>
              </a:solidFill>
              <a:latin typeface="Calibri"/>
              <a:ea typeface="ＭＳ Ｐゴシック" charset="-128"/>
              <a:cs typeface="Calibri"/>
            </a:endParaRPr>
          </a:p>
          <a:p>
            <a:pPr marL="644512" indent="-441317" algn="l" defTabSz="914382" eaLnBrk="0" hangingPunct="0">
              <a:spcBef>
                <a:spcPts val="1800"/>
              </a:spcBef>
              <a:buSzPct val="171000"/>
              <a:buFont typeface="Arial"/>
              <a:buChar char="•"/>
            </a:pPr>
            <a:endParaRPr lang="en-US" sz="2200" kern="0" dirty="0">
              <a:solidFill>
                <a:schemeClr val="tx1"/>
              </a:solidFill>
              <a:latin typeface="Calibri"/>
              <a:ea typeface="ＭＳ Ｐゴシック" charset="-128"/>
              <a:cs typeface="Calibri"/>
            </a:endParaRP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160000" cy="1117600"/>
          </a:xfrm>
        </p:spPr>
        <p:txBody>
          <a:bodyPr/>
          <a:lstStyle/>
          <a:p>
            <a:r>
              <a:rPr lang="en-US" sz="3200" dirty="0" smtClean="0">
                <a:solidFill>
                  <a:srgbClr val="000000"/>
                </a:solidFill>
              </a:rPr>
              <a:t>R&amp;D Spend, Sales and New Drug Registration</a:t>
            </a:r>
            <a:endParaRPr lang="en-US" sz="3200" dirty="0">
              <a:solidFill>
                <a:srgbClr val="0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16000"/>
            <a:ext cx="10160000" cy="6604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03200"/>
            <a:ext cx="8178800" cy="1092200"/>
          </a:xfrm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Reasons for Attrition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000" y="1295400"/>
            <a:ext cx="8509000" cy="4419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9400" y="5943600"/>
            <a:ext cx="9296400" cy="1384995"/>
          </a:xfrm>
          <a:prstGeom prst="rect">
            <a:avLst/>
          </a:prstGeom>
          <a:noFill/>
        </p:spPr>
        <p:txBody>
          <a:bodyPr wrap="square" lIns="91438" tIns="45720" rIns="91438" bIns="45720" rtlCol="0">
            <a:spAutoFit/>
          </a:bodyPr>
          <a:lstStyle/>
          <a:p>
            <a:r>
              <a:rPr lang="en-US" sz="2800" dirty="0" smtClean="0">
                <a:solidFill>
                  <a:srgbClr val="000000"/>
                </a:solidFill>
              </a:rPr>
              <a:t>Efficacy and Toxicity/</a:t>
            </a:r>
            <a:r>
              <a:rPr lang="en-US" sz="2800" dirty="0" err="1" smtClean="0">
                <a:solidFill>
                  <a:srgbClr val="000000"/>
                </a:solidFill>
              </a:rPr>
              <a:t>Clin</a:t>
            </a:r>
            <a:r>
              <a:rPr lang="en-US" sz="2800" dirty="0" smtClean="0">
                <a:solidFill>
                  <a:srgbClr val="000000"/>
                </a:solidFill>
              </a:rPr>
              <a:t> Safety = Major Reasons</a:t>
            </a:r>
          </a:p>
          <a:p>
            <a:r>
              <a:rPr lang="en-US" sz="2800" dirty="0" smtClean="0">
                <a:solidFill>
                  <a:srgbClr val="000000"/>
                </a:solidFill>
              </a:rPr>
              <a:t>PK/</a:t>
            </a:r>
            <a:r>
              <a:rPr lang="en-US" sz="2800" dirty="0" err="1" smtClean="0">
                <a:solidFill>
                  <a:srgbClr val="000000"/>
                </a:solidFill>
              </a:rPr>
              <a:t>bioavail</a:t>
            </a:r>
            <a:r>
              <a:rPr lang="en-US" sz="2800" dirty="0" smtClean="0">
                <a:solidFill>
                  <a:srgbClr val="000000"/>
                </a:solidFill>
              </a:rPr>
              <a:t> change – can identify/remedy but also shift to later stages – fail for other reasons</a:t>
            </a:r>
            <a:endParaRPr lang="en-US" sz="28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Title 1"/>
          <p:cNvSpPr>
            <a:spLocks noGrp="1"/>
          </p:cNvSpPr>
          <p:nvPr>
            <p:ph type="title"/>
          </p:nvPr>
        </p:nvSpPr>
        <p:spPr>
          <a:xfrm>
            <a:off x="965200" y="0"/>
            <a:ext cx="8178800" cy="965200"/>
          </a:xfrm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Recommended Reading</a:t>
            </a:r>
          </a:p>
        </p:txBody>
      </p:sp>
      <p:sp>
        <p:nvSpPr>
          <p:cNvPr id="17408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10160000" cy="4470400"/>
          </a:xfrm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Nature Reviews, Drug Discovery: A guide to drug discovery – article archive on </a:t>
            </a:r>
            <a:r>
              <a:rPr lang="en-US" dirty="0" smtClean="0">
                <a:solidFill>
                  <a:srgbClr val="000000"/>
                </a:solidFill>
                <a:hlinkClick r:id="rId2"/>
              </a:rPr>
              <a:t>http://www.nature.com/nrd/series/drugdiscovery/index.html</a:t>
            </a:r>
            <a:endParaRPr lang="en-US" dirty="0" smtClean="0">
              <a:solidFill>
                <a:srgbClr val="000000"/>
              </a:solidFill>
            </a:endParaRPr>
          </a:p>
          <a:p>
            <a:endParaRPr lang="en-US" dirty="0" smtClean="0">
              <a:solidFill>
                <a:srgbClr val="000000"/>
              </a:solidFill>
            </a:endParaRPr>
          </a:p>
          <a:p>
            <a:endParaRPr lang="en-US" dirty="0" smtClean="0">
              <a:solidFill>
                <a:srgbClr val="000000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800" y="3200400"/>
            <a:ext cx="8191500" cy="3971636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889000" y="0"/>
            <a:ext cx="8636000" cy="677333"/>
          </a:xfrm>
        </p:spPr>
        <p:txBody>
          <a:bodyPr/>
          <a:lstStyle/>
          <a:p>
            <a:r>
              <a:rPr lang="en-GB" sz="3600" dirty="0">
                <a:solidFill>
                  <a:srgbClr val="000000"/>
                </a:solidFill>
                <a:latin typeface="Verdana"/>
                <a:cs typeface="Verdana"/>
              </a:rPr>
              <a:t>The Pre-clinical Stage</a:t>
            </a:r>
            <a:endParaRPr lang="en-US" sz="3600" dirty="0">
              <a:solidFill>
                <a:srgbClr val="000000"/>
              </a:solidFill>
              <a:latin typeface="Verdana"/>
              <a:cs typeface="Verdana"/>
            </a:endParaRPr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0" y="1054104"/>
            <a:ext cx="10160000" cy="6135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01597" tIns="50797" rIns="101597" bIns="50797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800" dirty="0" smtClean="0">
                <a:solidFill>
                  <a:srgbClr val="000000"/>
                </a:solidFill>
                <a:latin typeface="Verdana"/>
                <a:ea typeface="Times New Roman" charset="0"/>
                <a:cs typeface="Verdana"/>
              </a:rPr>
              <a:t>Steps before a new compound can be tested in humans</a:t>
            </a:r>
          </a:p>
          <a:p>
            <a:pPr>
              <a:spcBef>
                <a:spcPct val="50000"/>
              </a:spcBef>
            </a:pPr>
            <a:r>
              <a:rPr lang="en-GB" sz="2800" dirty="0" smtClean="0">
                <a:solidFill>
                  <a:srgbClr val="000000"/>
                </a:solidFill>
                <a:latin typeface="Verdana"/>
                <a:ea typeface="Times New Roman" charset="0"/>
                <a:cs typeface="Verdana"/>
              </a:rPr>
              <a:t>L</a:t>
            </a:r>
            <a:r>
              <a:rPr lang="en-US" sz="2800" dirty="0" err="1" smtClean="0">
                <a:solidFill>
                  <a:srgbClr val="000000"/>
                </a:solidFill>
                <a:latin typeface="Verdana"/>
                <a:ea typeface="Times New Roman" charset="0"/>
                <a:cs typeface="Verdana"/>
              </a:rPr>
              <a:t>aboratory</a:t>
            </a:r>
            <a:r>
              <a:rPr lang="en-US" sz="2800" dirty="0" smtClean="0">
                <a:solidFill>
                  <a:srgbClr val="000000"/>
                </a:solidFill>
                <a:latin typeface="Verdana"/>
                <a:ea typeface="Times New Roman" charset="0"/>
                <a:cs typeface="Verdana"/>
              </a:rPr>
              <a:t> </a:t>
            </a:r>
            <a:r>
              <a:rPr lang="en-US" sz="2800" dirty="0">
                <a:solidFill>
                  <a:srgbClr val="000000"/>
                </a:solidFill>
                <a:latin typeface="Verdana"/>
                <a:ea typeface="Times New Roman" charset="0"/>
                <a:cs typeface="Verdana"/>
              </a:rPr>
              <a:t>and animal studies to</a:t>
            </a:r>
            <a:r>
              <a:rPr lang="en-GB" sz="2800" dirty="0">
                <a:solidFill>
                  <a:srgbClr val="000000"/>
                </a:solidFill>
                <a:latin typeface="Verdana"/>
                <a:ea typeface="Times New Roman" charset="0"/>
                <a:cs typeface="Verdana"/>
              </a:rPr>
              <a:t> -</a:t>
            </a:r>
          </a:p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000000"/>
                </a:solidFill>
                <a:latin typeface="Verdana"/>
                <a:ea typeface="Times New Roman" charset="0"/>
                <a:cs typeface="Verdana"/>
              </a:rPr>
              <a:t> </a:t>
            </a:r>
            <a:endParaRPr lang="en-GB" sz="2800" dirty="0">
              <a:solidFill>
                <a:srgbClr val="000000"/>
              </a:solidFill>
              <a:latin typeface="Verdana"/>
              <a:ea typeface="Times New Roman" charset="0"/>
              <a:cs typeface="Verdana"/>
            </a:endParaRPr>
          </a:p>
          <a:p>
            <a:pPr>
              <a:spcBef>
                <a:spcPct val="50000"/>
              </a:spcBef>
            </a:pPr>
            <a:r>
              <a:rPr lang="en-GB" sz="2800" dirty="0">
                <a:solidFill>
                  <a:srgbClr val="000000"/>
                </a:solidFill>
                <a:latin typeface="Verdana"/>
                <a:ea typeface="Times New Roman" charset="0"/>
                <a:cs typeface="Verdana"/>
              </a:rPr>
              <a:t>Scale up and optimise chemical synthesis</a:t>
            </a:r>
          </a:p>
          <a:p>
            <a:pPr>
              <a:spcBef>
                <a:spcPct val="50000"/>
              </a:spcBef>
            </a:pPr>
            <a:r>
              <a:rPr lang="en-GB" sz="2800" dirty="0">
                <a:solidFill>
                  <a:srgbClr val="000000"/>
                </a:solidFill>
                <a:latin typeface="Verdana"/>
                <a:ea typeface="Times New Roman" charset="0"/>
                <a:cs typeface="Verdana"/>
              </a:rPr>
              <a:t>Choose formulation</a:t>
            </a:r>
          </a:p>
          <a:p>
            <a:pPr>
              <a:spcBef>
                <a:spcPct val="50000"/>
              </a:spcBef>
            </a:pPr>
            <a:r>
              <a:rPr lang="en-GB" sz="2800" dirty="0">
                <a:solidFill>
                  <a:srgbClr val="000000"/>
                </a:solidFill>
                <a:latin typeface="Verdana"/>
                <a:ea typeface="Times New Roman" charset="0"/>
                <a:cs typeface="Verdana"/>
              </a:rPr>
              <a:t>Investigate formulation stability</a:t>
            </a:r>
          </a:p>
          <a:p>
            <a:pPr>
              <a:spcBef>
                <a:spcPct val="50000"/>
              </a:spcBef>
            </a:pPr>
            <a:r>
              <a:rPr lang="en-GB" sz="2800" dirty="0">
                <a:solidFill>
                  <a:srgbClr val="000000"/>
                </a:solidFill>
                <a:latin typeface="Verdana"/>
                <a:ea typeface="Times New Roman" charset="0"/>
                <a:cs typeface="Verdana"/>
              </a:rPr>
              <a:t>Prove biological efficacy in animal models</a:t>
            </a:r>
          </a:p>
          <a:p>
            <a:pPr>
              <a:spcBef>
                <a:spcPct val="50000"/>
              </a:spcBef>
            </a:pPr>
            <a:r>
              <a:rPr lang="en-GB" sz="2800" dirty="0">
                <a:solidFill>
                  <a:srgbClr val="000000"/>
                </a:solidFill>
                <a:latin typeface="Verdana"/>
                <a:ea typeface="Times New Roman" charset="0"/>
                <a:cs typeface="Verdana"/>
              </a:rPr>
              <a:t>Conduct safety </a:t>
            </a:r>
            <a:r>
              <a:rPr lang="en-GB" sz="2800" dirty="0" smtClean="0">
                <a:solidFill>
                  <a:srgbClr val="000000"/>
                </a:solidFill>
                <a:latin typeface="Verdana"/>
                <a:ea typeface="Times New Roman" charset="0"/>
                <a:cs typeface="Verdana"/>
              </a:rPr>
              <a:t>studies (toxic threshold/</a:t>
            </a:r>
            <a:r>
              <a:rPr lang="en-GB" sz="2800" dirty="0" err="1" smtClean="0">
                <a:solidFill>
                  <a:srgbClr val="000000"/>
                </a:solidFill>
                <a:latin typeface="Verdana"/>
                <a:ea typeface="Times New Roman" charset="0"/>
                <a:cs typeface="Verdana"/>
              </a:rPr>
              <a:t>genotoxicity</a:t>
            </a:r>
            <a:r>
              <a:rPr lang="en-GB" sz="2800" dirty="0" smtClean="0">
                <a:solidFill>
                  <a:srgbClr val="000000"/>
                </a:solidFill>
                <a:latin typeface="Verdana"/>
                <a:ea typeface="Times New Roman" charset="0"/>
                <a:cs typeface="Verdana"/>
              </a:rPr>
              <a:t>?)</a:t>
            </a:r>
          </a:p>
          <a:p>
            <a:pPr>
              <a:spcBef>
                <a:spcPct val="50000"/>
              </a:spcBef>
            </a:pPr>
            <a:r>
              <a:rPr lang="en-GB" sz="2800" dirty="0">
                <a:solidFill>
                  <a:srgbClr val="000000"/>
                </a:solidFill>
                <a:latin typeface="Verdana"/>
                <a:ea typeface="Times New Roman" charset="0"/>
                <a:cs typeface="Verdana"/>
              </a:rPr>
              <a:t>Evaluate drug </a:t>
            </a:r>
            <a:r>
              <a:rPr lang="en-GB" sz="2800" dirty="0" smtClean="0">
                <a:solidFill>
                  <a:srgbClr val="000000"/>
                </a:solidFill>
                <a:latin typeface="Verdana"/>
                <a:ea typeface="Times New Roman" charset="0"/>
                <a:cs typeface="Verdana"/>
              </a:rPr>
              <a:t>metabolism (ADME)</a:t>
            </a:r>
            <a:endParaRPr lang="en-US" sz="2800" dirty="0">
              <a:solidFill>
                <a:srgbClr val="000000"/>
              </a:solidFill>
              <a:latin typeface="Verdana"/>
              <a:ea typeface="Times New Roman" charset="0"/>
              <a:cs typeface="Verdana"/>
            </a:endParaRP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931333" y="254000"/>
            <a:ext cx="8636000" cy="1270000"/>
          </a:xfrm>
        </p:spPr>
        <p:txBody>
          <a:bodyPr/>
          <a:lstStyle/>
          <a:p>
            <a:r>
              <a:rPr lang="en-GB" sz="3600" dirty="0">
                <a:solidFill>
                  <a:srgbClr val="000000"/>
                </a:solidFill>
                <a:latin typeface="Verdana"/>
                <a:cs typeface="Verdana"/>
              </a:rPr>
              <a:t>Pre-formulation Tasks</a:t>
            </a:r>
            <a:endParaRPr lang="en-US" sz="3600" dirty="0">
              <a:solidFill>
                <a:srgbClr val="000000"/>
              </a:solidFill>
              <a:latin typeface="Verdana"/>
              <a:cs typeface="Verdana"/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GB" sz="2800" dirty="0">
                <a:solidFill>
                  <a:srgbClr val="000000"/>
                </a:solidFill>
                <a:latin typeface="Verdana"/>
                <a:cs typeface="Verdana"/>
              </a:rPr>
              <a:t>Determination of the </a:t>
            </a:r>
            <a:r>
              <a:rPr lang="en-GB" sz="2800" dirty="0" err="1">
                <a:solidFill>
                  <a:srgbClr val="000000"/>
                </a:solidFill>
                <a:latin typeface="Verdana"/>
                <a:cs typeface="Verdana"/>
              </a:rPr>
              <a:t>physico</a:t>
            </a:r>
            <a:r>
              <a:rPr lang="en-GB" sz="2800" dirty="0">
                <a:solidFill>
                  <a:srgbClr val="000000"/>
                </a:solidFill>
                <a:latin typeface="Verdana"/>
                <a:cs typeface="Verdana"/>
              </a:rPr>
              <a:t>-chemical properties of a drug</a:t>
            </a:r>
          </a:p>
          <a:p>
            <a:pPr>
              <a:buFontTx/>
              <a:buNone/>
            </a:pPr>
            <a:endParaRPr lang="en-GB" sz="2800" dirty="0">
              <a:solidFill>
                <a:srgbClr val="000000"/>
              </a:solidFill>
              <a:latin typeface="Verdana"/>
              <a:cs typeface="Verdana"/>
            </a:endParaRPr>
          </a:p>
          <a:p>
            <a:pPr>
              <a:buFontTx/>
              <a:buNone/>
            </a:pPr>
            <a:r>
              <a:rPr lang="en-GB" sz="2800" dirty="0">
                <a:solidFill>
                  <a:srgbClr val="000000"/>
                </a:solidFill>
                <a:latin typeface="Verdana"/>
                <a:cs typeface="Verdana"/>
              </a:rPr>
              <a:t>Solubility</a:t>
            </a:r>
          </a:p>
          <a:p>
            <a:pPr>
              <a:buFontTx/>
              <a:buNone/>
            </a:pPr>
            <a:r>
              <a:rPr lang="en-GB" sz="2800" dirty="0" err="1">
                <a:solidFill>
                  <a:srgbClr val="000000"/>
                </a:solidFill>
                <a:latin typeface="Verdana"/>
                <a:cs typeface="Verdana"/>
              </a:rPr>
              <a:t>pK</a:t>
            </a:r>
            <a:r>
              <a:rPr lang="en-GB" sz="2800" dirty="0">
                <a:solidFill>
                  <a:srgbClr val="000000"/>
                </a:solidFill>
                <a:latin typeface="Verdana"/>
                <a:cs typeface="Verdana"/>
              </a:rPr>
              <a:t> values</a:t>
            </a:r>
          </a:p>
          <a:p>
            <a:pPr>
              <a:buFontTx/>
              <a:buNone/>
            </a:pPr>
            <a:r>
              <a:rPr lang="en-GB" sz="2800" dirty="0">
                <a:solidFill>
                  <a:srgbClr val="000000"/>
                </a:solidFill>
                <a:latin typeface="Verdana"/>
                <a:cs typeface="Verdana"/>
              </a:rPr>
              <a:t>Partition coefficient</a:t>
            </a:r>
          </a:p>
          <a:p>
            <a:pPr>
              <a:buFontTx/>
              <a:buNone/>
            </a:pPr>
            <a:r>
              <a:rPr lang="en-GB" sz="2800" dirty="0">
                <a:solidFill>
                  <a:srgbClr val="000000"/>
                </a:solidFill>
                <a:latin typeface="Verdana"/>
                <a:cs typeface="Verdana"/>
              </a:rPr>
              <a:t>Chemical stability profile</a:t>
            </a:r>
          </a:p>
          <a:p>
            <a:pPr>
              <a:buFontTx/>
              <a:buNone/>
            </a:pPr>
            <a:r>
              <a:rPr lang="en-GB" sz="2800" dirty="0">
                <a:solidFill>
                  <a:srgbClr val="000000"/>
                </a:solidFill>
                <a:latin typeface="Verdana"/>
                <a:cs typeface="Verdana"/>
              </a:rPr>
              <a:t>Crystal form and polymorphism</a:t>
            </a:r>
          </a:p>
          <a:p>
            <a:pPr>
              <a:buFontTx/>
              <a:buNone/>
            </a:pPr>
            <a:r>
              <a:rPr lang="en-GB" sz="2800" dirty="0">
                <a:solidFill>
                  <a:srgbClr val="000000"/>
                </a:solidFill>
                <a:latin typeface="Verdana"/>
                <a:cs typeface="Verdana"/>
              </a:rPr>
              <a:t>Particle size, shape and surface area</a:t>
            </a:r>
            <a:endParaRPr lang="en-US" sz="2800" dirty="0">
              <a:solidFill>
                <a:srgbClr val="000000"/>
              </a:solidFill>
              <a:latin typeface="Verdana"/>
              <a:cs typeface="Verdana"/>
            </a:endParaRP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889000" y="59267"/>
            <a:ext cx="8636000" cy="1270000"/>
          </a:xfrm>
        </p:spPr>
        <p:txBody>
          <a:bodyPr/>
          <a:lstStyle/>
          <a:p>
            <a:r>
              <a:rPr lang="en-GB" sz="3200" dirty="0">
                <a:solidFill>
                  <a:srgbClr val="000000"/>
                </a:solidFill>
                <a:latin typeface="Verdana"/>
                <a:cs typeface="Verdana"/>
              </a:rPr>
              <a:t>Formulation</a:t>
            </a:r>
            <a:endParaRPr lang="en-US" sz="3200" dirty="0">
              <a:solidFill>
                <a:srgbClr val="000000"/>
              </a:solidFill>
              <a:latin typeface="Verdana"/>
              <a:cs typeface="Verdana"/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508000" y="2091269"/>
            <a:ext cx="8890000" cy="4995333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GB" sz="2800" dirty="0">
                <a:solidFill>
                  <a:srgbClr val="000000"/>
                </a:solidFill>
                <a:latin typeface="Verdana"/>
                <a:cs typeface="Verdana"/>
              </a:rPr>
              <a:t>This is carried out after pre-formulation studies or sometimes </a:t>
            </a:r>
            <a:r>
              <a:rPr lang="en-GB" sz="2800" dirty="0" smtClean="0">
                <a:solidFill>
                  <a:srgbClr val="000000"/>
                </a:solidFill>
                <a:latin typeface="Verdana"/>
                <a:cs typeface="Verdana"/>
              </a:rPr>
              <a:t>concurrently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GB" sz="2800" dirty="0">
                <a:solidFill>
                  <a:srgbClr val="000000"/>
                </a:solidFill>
                <a:latin typeface="Verdana"/>
                <a:cs typeface="Verdana"/>
              </a:rPr>
              <a:t>The route of administration has to be </a:t>
            </a:r>
            <a:r>
              <a:rPr lang="en-GB" sz="2800" dirty="0" smtClean="0">
                <a:solidFill>
                  <a:srgbClr val="000000"/>
                </a:solidFill>
                <a:latin typeface="Verdana"/>
                <a:cs typeface="Verdana"/>
              </a:rPr>
              <a:t>considered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GB" sz="2800" dirty="0">
                <a:solidFill>
                  <a:srgbClr val="000000"/>
                </a:solidFill>
                <a:latin typeface="Verdana"/>
                <a:cs typeface="Verdana"/>
              </a:rPr>
              <a:t>The dose form has to be confirmed – tablet, intra-venous, skin patch, cream, </a:t>
            </a:r>
            <a:r>
              <a:rPr lang="en-GB" sz="2800" dirty="0" err="1">
                <a:solidFill>
                  <a:srgbClr val="000000"/>
                </a:solidFill>
                <a:latin typeface="Verdana"/>
                <a:cs typeface="Verdana"/>
              </a:rPr>
              <a:t>buccal</a:t>
            </a:r>
            <a:r>
              <a:rPr lang="en-GB" sz="2800" dirty="0">
                <a:solidFill>
                  <a:srgbClr val="000000"/>
                </a:solidFill>
                <a:latin typeface="Verdana"/>
                <a:cs typeface="Verdana"/>
              </a:rPr>
              <a:t> dose, suppository, </a:t>
            </a:r>
            <a:r>
              <a:rPr lang="en-GB" sz="2800" dirty="0" smtClean="0">
                <a:solidFill>
                  <a:srgbClr val="000000"/>
                </a:solidFill>
                <a:latin typeface="Verdana"/>
                <a:cs typeface="Verdana"/>
              </a:rPr>
              <a:t>etc</a:t>
            </a:r>
            <a:endParaRPr lang="en-US" sz="2800" dirty="0" smtClean="0">
              <a:solidFill>
                <a:srgbClr val="000000"/>
              </a:solidFill>
              <a:latin typeface="Verdana"/>
              <a:cs typeface="Verdana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GB" sz="2800" dirty="0">
                <a:solidFill>
                  <a:srgbClr val="000000"/>
                </a:solidFill>
                <a:latin typeface="Verdana"/>
                <a:cs typeface="Verdana"/>
              </a:rPr>
              <a:t>Formulations are tested for physical and chemical stability at higher </a:t>
            </a:r>
            <a:r>
              <a:rPr lang="en-GB" sz="2800" dirty="0" smtClean="0">
                <a:solidFill>
                  <a:srgbClr val="000000"/>
                </a:solidFill>
                <a:latin typeface="Verdana"/>
                <a:cs typeface="Verdana"/>
              </a:rPr>
              <a:t>temperatures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GB" sz="2800" dirty="0">
                <a:solidFill>
                  <a:srgbClr val="000000"/>
                </a:solidFill>
                <a:latin typeface="Verdana"/>
                <a:cs typeface="Verdana"/>
              </a:rPr>
              <a:t>Often need to develop new analytical </a:t>
            </a:r>
            <a:r>
              <a:rPr lang="en-GB" sz="2800" dirty="0" smtClean="0">
                <a:solidFill>
                  <a:srgbClr val="000000"/>
                </a:solidFill>
                <a:latin typeface="Verdana"/>
                <a:cs typeface="Verdana"/>
              </a:rPr>
              <a:t>methodology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GB" sz="2800" dirty="0">
                <a:solidFill>
                  <a:srgbClr val="000000"/>
                </a:solidFill>
                <a:latin typeface="Verdana"/>
                <a:cs typeface="Verdana"/>
              </a:rPr>
              <a:t>HPLC for quantifying degradation products is common</a:t>
            </a:r>
            <a:endParaRPr lang="en-US" sz="2800" dirty="0">
              <a:solidFill>
                <a:srgbClr val="000000"/>
              </a:solidFill>
              <a:latin typeface="Verdana"/>
              <a:cs typeface="Verdana"/>
            </a:endParaRPr>
          </a:p>
        </p:txBody>
      </p:sp>
    </p:spTree>
  </p:cSld>
  <p:clrMapOvr>
    <a:masterClrMapping/>
  </p:clrMapOvr>
  <p:transition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itle - Center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Center">
      <a:majorFont>
        <a:latin typeface="Gill Sans"/>
        <a:ea typeface=""/>
        <a:cs typeface=""/>
      </a:majorFont>
      <a:minorFont>
        <a:latin typeface="Gill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Verdana" pitchFamily="34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Verdana" pitchFamily="34" charset="0"/>
            <a:sym typeface="Gill Sans" charset="0"/>
          </a:defRPr>
        </a:defPPr>
      </a:lstStyle>
    </a:lnDef>
  </a:objectDefaults>
  <a:extraClrSchemeLst>
    <a:extraClrScheme>
      <a:clrScheme name="Title - Cen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PKPD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1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ullets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llets">
      <a:majorFont>
        <a:latin typeface="Gill Sans"/>
        <a:ea typeface=""/>
        <a:cs typeface=""/>
      </a:majorFont>
      <a:minorFont>
        <a:latin typeface="Gill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Verdana" pitchFamily="34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Verdana" pitchFamily="34" charset="0"/>
            <a:sym typeface="Gill Sans" charset="0"/>
          </a:defRPr>
        </a:defPPr>
      </a:lstStyle>
    </a:lnDef>
  </a:objectDefaults>
  <a:extraClrSchemeLst>
    <a:extraClrScheme>
      <a:clrScheme name="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Photo - Horizontal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Horizontal">
      <a:majorFont>
        <a:latin typeface="Gill Sans"/>
        <a:ea typeface=""/>
        <a:cs typeface=""/>
      </a:majorFont>
      <a:minorFont>
        <a:latin typeface="Gill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Verdana" pitchFamily="34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Verdana" pitchFamily="34" charset="0"/>
            <a:sym typeface="Gill Sans" charset="0"/>
          </a:defRPr>
        </a:defPPr>
      </a:lstStyle>
    </a:lnDef>
  </a:objectDefaults>
  <a:extraClrSchemeLst>
    <a:extraClrScheme>
      <a:clrScheme name="Photo - Horizont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Photo - Vertical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Vertical">
      <a:majorFont>
        <a:latin typeface="Gill Sans"/>
        <a:ea typeface=""/>
        <a:cs typeface=""/>
      </a:majorFont>
      <a:minorFont>
        <a:latin typeface="Gill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Verdana" pitchFamily="34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Verdana" pitchFamily="34" charset="0"/>
            <a:sym typeface="Gill Sans" charset="0"/>
          </a:defRPr>
        </a:defPPr>
      </a:lstStyle>
    </a:lnDef>
  </a:objectDefaults>
  <a:extraClrSchemeLst>
    <a:extraClrScheme>
      <a:clrScheme name="Photo - Vertic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Title - Top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Top">
      <a:majorFont>
        <a:latin typeface="Gill Sans"/>
        <a:ea typeface=""/>
        <a:cs typeface=""/>
      </a:majorFont>
      <a:minorFont>
        <a:latin typeface="Gill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Verdana" pitchFamily="34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Verdana" pitchFamily="34" charset="0"/>
            <a:sym typeface="Gill Sans" charset="0"/>
          </a:defRPr>
        </a:defPPr>
      </a:lstStyle>
    </a:lnDef>
  </a:objectDefaults>
  <a:extraClrSchemeLst>
    <a:extraClrScheme>
      <a:clrScheme name="Title - To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Blank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Gill Sans"/>
        <a:ea typeface=""/>
        <a:cs typeface=""/>
      </a:majorFont>
      <a:minorFont>
        <a:latin typeface="Gill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Verdana" pitchFamily="34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Verdana" pitchFamily="34" charset="0"/>
            <a:sym typeface="Gill Sans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Title &amp; Bullets - Left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Left">
      <a:majorFont>
        <a:latin typeface="Gill Sans"/>
        <a:ea typeface=""/>
        <a:cs typeface=""/>
      </a:majorFont>
      <a:minorFont>
        <a:latin typeface="Gill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Verdana" pitchFamily="34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Verdana" pitchFamily="34" charset="0"/>
            <a:sym typeface="Gill Sans" charset="0"/>
          </a:defRPr>
        </a:defPPr>
      </a:lstStyle>
    </a:lnDef>
  </a:objectDefaults>
  <a:extraClrSchemeLst>
    <a:extraClrScheme>
      <a:clrScheme name="Title &amp; Bullets - Lef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Title &amp; Bullets - Right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Right">
      <a:majorFont>
        <a:latin typeface="Gill Sans"/>
        <a:ea typeface=""/>
        <a:cs typeface=""/>
      </a:majorFont>
      <a:minorFont>
        <a:latin typeface="Gill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Verdana" pitchFamily="34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Verdana" pitchFamily="34" charset="0"/>
            <a:sym typeface="Gill Sans" charset="0"/>
          </a:defRPr>
        </a:defPPr>
      </a:lstStyle>
    </a:lnDef>
  </a:objectDefaults>
  <a:extraClrSchemeLst>
    <a:extraClrScheme>
      <a:clrScheme name="Title &amp; Bullets - Righ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Title, Bullets &amp; Photo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, Bullets &amp; Photo">
      <a:majorFont>
        <a:latin typeface="Gill Sans"/>
        <a:ea typeface=""/>
        <a:cs typeface=""/>
      </a:majorFont>
      <a:minorFont>
        <a:latin typeface="Gill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Verdana" pitchFamily="34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Verdana" pitchFamily="34" charset="0"/>
            <a:sym typeface="Gill Sans" charset="0"/>
          </a:defRPr>
        </a:defPPr>
      </a:lstStyle>
    </a:lnDef>
  </a:objectDefaults>
  <a:extraClrSchemeLst>
    <a:extraClrScheme>
      <a:clrScheme name="Title, Bullets &amp; Phot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6377</TotalTime>
  <Pages>0</Pages>
  <Words>1276</Words>
  <Characters>0</Characters>
  <Application>Microsoft Office PowerPoint</Application>
  <PresentationFormat>Custom</PresentationFormat>
  <Lines>0</Lines>
  <Paragraphs>149</Paragraphs>
  <Slides>30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10</vt:i4>
      </vt:variant>
      <vt:variant>
        <vt:lpstr>Slide Titles</vt:lpstr>
      </vt:variant>
      <vt:variant>
        <vt:i4>30</vt:i4>
      </vt:variant>
    </vt:vector>
  </HeadingPairs>
  <TitlesOfParts>
    <vt:vector size="40" baseType="lpstr">
      <vt:lpstr>Title - Center</vt:lpstr>
      <vt:lpstr>Bullets</vt:lpstr>
      <vt:lpstr>Photo - Horizontal</vt:lpstr>
      <vt:lpstr>Photo - Vertical</vt:lpstr>
      <vt:lpstr>Title - Top</vt:lpstr>
      <vt:lpstr>Blank</vt:lpstr>
      <vt:lpstr>Title &amp; Bullets - Left</vt:lpstr>
      <vt:lpstr>Title &amp; Bullets - Right</vt:lpstr>
      <vt:lpstr>Title, Bullets &amp; Photo</vt:lpstr>
      <vt:lpstr>PKPD Template</vt:lpstr>
      <vt:lpstr>Principles of PKPD - Preclinical models in toxicity testing / Drug development  Dr Muireann Coen  Biomolecular Medicine,  Department of Surgery and Cancer, Imperial College London    </vt:lpstr>
      <vt:lpstr>Stages of Development of a New Drug</vt:lpstr>
      <vt:lpstr>The Drug Discovery Pipeline</vt:lpstr>
      <vt:lpstr>R&amp;D Spend, Sales and New Drug Registration</vt:lpstr>
      <vt:lpstr>Reasons for Attrition</vt:lpstr>
      <vt:lpstr>Recommended Reading</vt:lpstr>
      <vt:lpstr>The Pre-clinical Stage</vt:lpstr>
      <vt:lpstr>Pre-formulation Tasks</vt:lpstr>
      <vt:lpstr>Formulation</vt:lpstr>
      <vt:lpstr>The Pre-clinical Phase - Biology</vt:lpstr>
      <vt:lpstr>The Pre-clinical Phase - Biology</vt:lpstr>
      <vt:lpstr>In vivo signal generation</vt:lpstr>
      <vt:lpstr>Early Record of need for In Vivo Animal Models for Toxicity Testing   William Withering laments the lack of chemical methods available to study drugs and accepts that the second-best method is the study in whole animals and in humans. (Oxford Univ. Press, London, 1785).  See: Cohen, Nature Reviews Drug Discovery, 2010, Epub </vt:lpstr>
      <vt:lpstr>In Vitro Preclinical Model Systems</vt:lpstr>
      <vt:lpstr>Cell Lines and Cell Culture</vt:lpstr>
      <vt:lpstr>Limitations of In Vitro Models</vt:lpstr>
      <vt:lpstr>PowerPoint Presentation</vt:lpstr>
      <vt:lpstr>Stem Cells – Novel In Vitro Models</vt:lpstr>
      <vt:lpstr>In Silico Models</vt:lpstr>
      <vt:lpstr>In Vivo Animal Models</vt:lpstr>
      <vt:lpstr>Genetic/Transgenic Models</vt:lpstr>
      <vt:lpstr>Metabolic/Diet-Induced Models of Disease  </vt:lpstr>
      <vt:lpstr>The 3Rs - Replacement, Refinement and Reduction</vt:lpstr>
      <vt:lpstr>Translatability from animal to man??</vt:lpstr>
      <vt:lpstr>Translatability from animal to man??</vt:lpstr>
      <vt:lpstr>PowerPoint Presentation</vt:lpstr>
      <vt:lpstr>70% concordance in one or more preclinical animal model – target organ toxicity in both animal and human Remaining 30% - no relationship between human and animal</vt:lpstr>
      <vt:lpstr>PowerPoint Presentation</vt:lpstr>
      <vt:lpstr>CD28 agonist TGN1412 </vt:lpstr>
      <vt:lpstr>CD28 agonist TGN1412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Our Metabolism is Controlled by Aliens: Human-Gut Microbial Symbiosis</dc:title>
  <dc:creator>Shiel, Nuala</dc:creator>
  <cp:lastModifiedBy>Shiel, Nuala</cp:lastModifiedBy>
  <cp:revision>521</cp:revision>
  <cp:lastPrinted>2012-10-30T11:45:05Z</cp:lastPrinted>
  <dcterms:created xsi:type="dcterms:W3CDTF">2012-10-30T11:37:29Z</dcterms:created>
  <dcterms:modified xsi:type="dcterms:W3CDTF">2012-10-30T12:52:03Z</dcterms:modified>
</cp:coreProperties>
</file>